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77" r:id="rId5"/>
    <p:sldMasterId id="2147483802" r:id="rId6"/>
  </p:sldMasterIdLst>
  <p:notesMasterIdLst>
    <p:notesMasterId r:id="rId18"/>
  </p:notesMasterIdLst>
  <p:handoutMasterIdLst>
    <p:handoutMasterId r:id="rId19"/>
  </p:handoutMasterIdLst>
  <p:sldIdLst>
    <p:sldId id="33533" r:id="rId7"/>
    <p:sldId id="11638" r:id="rId8"/>
    <p:sldId id="33461" r:id="rId9"/>
    <p:sldId id="33115" r:id="rId10"/>
    <p:sldId id="33434" r:id="rId11"/>
    <p:sldId id="33544" r:id="rId12"/>
    <p:sldId id="33658" r:id="rId13"/>
    <p:sldId id="33662" r:id="rId14"/>
    <p:sldId id="33705" r:id="rId15"/>
    <p:sldId id="33667" r:id="rId16"/>
    <p:sldId id="33703" r:id="rId17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4152">
          <p15:clr>
            <a:srgbClr val="A4A3A4"/>
          </p15:clr>
        </p15:guide>
        <p15:guide id="7" orient="horz" pos="4020" userDrawn="1">
          <p15:clr>
            <a:srgbClr val="A4A3A4"/>
          </p15:clr>
        </p15:guide>
        <p15:guide id="12" orient="horz" pos="2163" userDrawn="1">
          <p15:clr>
            <a:srgbClr val="A4A3A4"/>
          </p15:clr>
        </p15:guide>
        <p15:guide id="15" pos="3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wkins, Rosie (TSLGI)" initials="HR(" lastIdx="1" clrIdx="0">
    <p:extLst>
      <p:ext uri="{19B8F6BF-5375-455C-9EA6-DF929625EA0E}">
        <p15:presenceInfo xmlns:p15="http://schemas.microsoft.com/office/powerpoint/2012/main" userId="S::rosie.hawkins@kantar.com::b1ab63c0-ec50-4382-a71e-9926507fa8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BFF"/>
    <a:srgbClr val="000000"/>
    <a:srgbClr val="333333"/>
    <a:srgbClr val="B9E9FF"/>
    <a:srgbClr val="79D9FF"/>
    <a:srgbClr val="00B6FF"/>
    <a:srgbClr val="0078A8"/>
    <a:srgbClr val="CECEC5"/>
    <a:srgbClr val="449A9A"/>
    <a:srgbClr val="802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55" autoAdjust="0"/>
  </p:normalViewPr>
  <p:slideViewPr>
    <p:cSldViewPr snapToGrid="0">
      <p:cViewPr>
        <p:scale>
          <a:sx n="70" d="100"/>
          <a:sy n="70" d="100"/>
        </p:scale>
        <p:origin x="636" y="-216"/>
      </p:cViewPr>
      <p:guideLst>
        <p:guide orient="horz" pos="4152"/>
        <p:guide orient="horz" pos="4020"/>
        <p:guide orient="horz" pos="2163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bertsk\Desktop\Barometer%20Wave%20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39</c:v>
                </c:pt>
                <c:pt idx="1">
                  <c:v>46</c:v>
                </c:pt>
                <c:pt idx="2">
                  <c:v>41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58-4B3A-BFC9-3E68E6DCFD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34</c:v>
                </c:pt>
                <c:pt idx="1">
                  <c:v>33</c:v>
                </c:pt>
                <c:pt idx="2">
                  <c:v>34</c:v>
                </c:pt>
                <c:pt idx="3">
                  <c:v>36.842109236172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58-4B3A-BFC9-3E68E6DCFD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9.7738807389197095</c:v>
                </c:pt>
                <c:pt idx="1">
                  <c:v>7.87482761388351</c:v>
                </c:pt>
                <c:pt idx="2">
                  <c:v>9.07253698245359</c:v>
                </c:pt>
                <c:pt idx="3">
                  <c:v>10.217008331841001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58-4B3A-BFC9-3E68E6DCFD3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9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58-4B3A-BFC9-3E68E6DCFD3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Sheet1!$F$2:$F$5</c:f>
              <c:numCache>
                <c:formatCode>0</c:formatCode>
                <c:ptCount val="4"/>
                <c:pt idx="0">
                  <c:v>4.9394007991642903</c:v>
                </c:pt>
                <c:pt idx="1">
                  <c:v>4.2302074330638799</c:v>
                </c:pt>
                <c:pt idx="2">
                  <c:v>4.71620843965239</c:v>
                </c:pt>
                <c:pt idx="3">
                  <c:v>4.82216543452813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58-4B3A-BFC9-3E68E6DCFD3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2"/>
        <c:overlap val="100"/>
        <c:axId val="810491560"/>
        <c:axId val="810486312"/>
      </c:barChart>
      <c:catAx>
        <c:axId val="810491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0486312"/>
        <c:crosses val="autoZero"/>
        <c:auto val="1"/>
        <c:lblAlgn val="ctr"/>
        <c:lblOffset val="100"/>
        <c:noMultiLvlLbl val="0"/>
      </c:catAx>
      <c:valAx>
        <c:axId val="81048631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1049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Europe</c:v>
                </c:pt>
                <c:pt idx="1">
                  <c:v>North America</c:v>
                </c:pt>
                <c:pt idx="2">
                  <c:v>Asia</c:v>
                </c:pt>
                <c:pt idx="3">
                  <c:v>Africa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33</c:v>
                </c:pt>
                <c:pt idx="1">
                  <c:v>34</c:v>
                </c:pt>
                <c:pt idx="2">
                  <c:v>37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31-428D-9AB6-3752C6843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Europe</c:v>
                </c:pt>
                <c:pt idx="1">
                  <c:v>North America</c:v>
                </c:pt>
                <c:pt idx="2">
                  <c:v>Asia</c:v>
                </c:pt>
                <c:pt idx="3">
                  <c:v>Africa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40</c:v>
                </c:pt>
                <c:pt idx="1">
                  <c:v>37</c:v>
                </c:pt>
                <c:pt idx="2">
                  <c:v>38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31-428D-9AB6-3752C6843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Europe</c:v>
                </c:pt>
                <c:pt idx="1">
                  <c:v>North America</c:v>
                </c:pt>
                <c:pt idx="2">
                  <c:v>Asia</c:v>
                </c:pt>
                <c:pt idx="3">
                  <c:v>Africa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9.07253698245359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31-428D-9AB6-3752C68433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Europe</c:v>
                </c:pt>
                <c:pt idx="1">
                  <c:v>North America</c:v>
                </c:pt>
                <c:pt idx="2">
                  <c:v>Asia</c:v>
                </c:pt>
                <c:pt idx="3">
                  <c:v>Africa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31-428D-9AB6-3752C684331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Europe</c:v>
                </c:pt>
                <c:pt idx="1">
                  <c:v>North America</c:v>
                </c:pt>
                <c:pt idx="2">
                  <c:v>Asia</c:v>
                </c:pt>
                <c:pt idx="3">
                  <c:v>Africa</c:v>
                </c:pt>
              </c:strCache>
            </c:strRef>
          </c:cat>
          <c:val>
            <c:numRef>
              <c:f>Sheet1!$F$2:$F$5</c:f>
              <c:numCache>
                <c:formatCode>0</c:formatCode>
                <c:ptCount val="4"/>
                <c:pt idx="0">
                  <c:v>4</c:v>
                </c:pt>
                <c:pt idx="1">
                  <c:v>5</c:v>
                </c:pt>
                <c:pt idx="2">
                  <c:v>4.71620843965239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31-428D-9AB6-3752C684331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2"/>
        <c:overlap val="100"/>
        <c:axId val="810491560"/>
        <c:axId val="810486312"/>
      </c:barChart>
      <c:catAx>
        <c:axId val="8104915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0486312"/>
        <c:crosses val="autoZero"/>
        <c:auto val="1"/>
        <c:lblAlgn val="ctr"/>
        <c:lblOffset val="100"/>
        <c:noMultiLvlLbl val="0"/>
      </c:catAx>
      <c:valAx>
        <c:axId val="81048631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1049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947237902136467E-2"/>
          <c:y val="0.11012842058052823"/>
          <c:w val="0.95191733310802751"/>
          <c:h val="0.68810144100149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Wave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Exercise 
more</c:v>
                </c:pt>
                <c:pt idx="1">
                  <c:v>Reading</c:v>
                </c:pt>
                <c:pt idx="2">
                  <c:v>Sleeping 
more</c:v>
                </c:pt>
                <c:pt idx="3">
                  <c:v>Get as much 
sunlight as possible</c:v>
                </c:pt>
                <c:pt idx="4">
                  <c:v>Focus on personal development</c:v>
                </c:pt>
                <c:pt idx="5">
                  <c:v>Connecting with others</c:v>
                </c:pt>
                <c:pt idx="6">
                  <c:v>Avoiding alcohol</c:v>
                </c:pt>
                <c:pt idx="7">
                  <c:v>Meditate</c:v>
                </c:pt>
                <c:pt idx="8">
                  <c:v>Avoiding the news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39</c:v>
                </c:pt>
                <c:pt idx="1">
                  <c:v>40</c:v>
                </c:pt>
                <c:pt idx="2">
                  <c:v>43</c:v>
                </c:pt>
                <c:pt idx="3">
                  <c:v>33</c:v>
                </c:pt>
                <c:pt idx="4">
                  <c:v>29</c:v>
                </c:pt>
                <c:pt idx="5">
                  <c:v>26</c:v>
                </c:pt>
                <c:pt idx="6">
                  <c:v>20</c:v>
                </c:pt>
                <c:pt idx="7">
                  <c:v>17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CE-4B25-A377-9CA720F75C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Wave 3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Exercise 
more</c:v>
                </c:pt>
                <c:pt idx="1">
                  <c:v>Reading</c:v>
                </c:pt>
                <c:pt idx="2">
                  <c:v>Sleeping 
more</c:v>
                </c:pt>
                <c:pt idx="3">
                  <c:v>Get as much 
sunlight as possible</c:v>
                </c:pt>
                <c:pt idx="4">
                  <c:v>Focus on personal development</c:v>
                </c:pt>
                <c:pt idx="5">
                  <c:v>Connecting with others</c:v>
                </c:pt>
                <c:pt idx="6">
                  <c:v>Avoiding alcohol</c:v>
                </c:pt>
                <c:pt idx="7">
                  <c:v>Meditate</c:v>
                </c:pt>
                <c:pt idx="8">
                  <c:v>Avoiding the news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42</c:v>
                </c:pt>
                <c:pt idx="1">
                  <c:v>40</c:v>
                </c:pt>
                <c:pt idx="2">
                  <c:v>42</c:v>
                </c:pt>
                <c:pt idx="3">
                  <c:v>34</c:v>
                </c:pt>
                <c:pt idx="4">
                  <c:v>29</c:v>
                </c:pt>
                <c:pt idx="5">
                  <c:v>25</c:v>
                </c:pt>
                <c:pt idx="6">
                  <c:v>21</c:v>
                </c:pt>
                <c:pt idx="7">
                  <c:v>18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CE-4B25-A377-9CA720F75C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Wave 4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Exercise 
more</c:v>
                </c:pt>
                <c:pt idx="1">
                  <c:v>Reading</c:v>
                </c:pt>
                <c:pt idx="2">
                  <c:v>Sleeping 
more</c:v>
                </c:pt>
                <c:pt idx="3">
                  <c:v>Get as much 
sunlight as possible</c:v>
                </c:pt>
                <c:pt idx="4">
                  <c:v>Focus on personal development</c:v>
                </c:pt>
                <c:pt idx="5">
                  <c:v>Connecting with others</c:v>
                </c:pt>
                <c:pt idx="6">
                  <c:v>Avoiding alcohol</c:v>
                </c:pt>
                <c:pt idx="7">
                  <c:v>Meditate</c:v>
                </c:pt>
                <c:pt idx="8">
                  <c:v>Avoiding the news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43</c:v>
                </c:pt>
                <c:pt idx="1">
                  <c:v>41</c:v>
                </c:pt>
                <c:pt idx="2">
                  <c:v>40</c:v>
                </c:pt>
                <c:pt idx="3">
                  <c:v>34</c:v>
                </c:pt>
                <c:pt idx="4">
                  <c:v>30</c:v>
                </c:pt>
                <c:pt idx="5">
                  <c:v>25</c:v>
                </c:pt>
                <c:pt idx="6">
                  <c:v>20</c:v>
                </c:pt>
                <c:pt idx="7">
                  <c:v>18</c:v>
                </c:pt>
                <c:pt idx="8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7C-47EC-821B-A593CB75B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45"/>
        <c:axId val="854893960"/>
        <c:axId val="854892320"/>
      </c:barChart>
      <c:catAx>
        <c:axId val="85489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54892320"/>
        <c:crosses val="autoZero"/>
        <c:auto val="1"/>
        <c:lblAlgn val="ctr"/>
        <c:lblOffset val="100"/>
        <c:noMultiLvlLbl val="0"/>
      </c:catAx>
      <c:valAx>
        <c:axId val="854892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5489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60488629846635E-2"/>
          <c:y val="3.5380827396575429E-2"/>
          <c:w val="0.68996762049348559"/>
          <c:h val="0.92923834520684911"/>
        </c:manualLayout>
      </c:layout>
      <c:lineChart>
        <c:grouping val="standard"/>
        <c:varyColors val="0"/>
        <c:ser>
          <c:idx val="0"/>
          <c:order val="0"/>
          <c:tx>
            <c:strRef>
              <c:f>Summary!$A$11</c:f>
              <c:strCache>
                <c:ptCount val="1"/>
                <c:pt idx="0">
                  <c:v>Websites</c:v>
                </c:pt>
              </c:strCache>
            </c:strRef>
          </c:tx>
          <c:spPr>
            <a:ln w="2857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Summary!$B$11:$E$11</c:f>
              <c:numCache>
                <c:formatCode>0</c:formatCode>
                <c:ptCount val="4"/>
                <c:pt idx="0">
                  <c:v>40.408931618693622</c:v>
                </c:pt>
                <c:pt idx="1">
                  <c:v>47.320266910459111</c:v>
                </c:pt>
                <c:pt idx="2">
                  <c:v>47.592533142057142</c:v>
                </c:pt>
                <c:pt idx="3">
                  <c:v>47.681745454295488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D2-4D6C-A548-B68A058E3768}"/>
            </c:ext>
          </c:extLst>
        </c:ser>
        <c:ser>
          <c:idx val="1"/>
          <c:order val="1"/>
          <c:tx>
            <c:strRef>
              <c:f>Summary!$A$12</c:f>
              <c:strCache>
                <c:ptCount val="1"/>
                <c:pt idx="0">
                  <c:v>TV On Demand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Summary!$B$12:$E$12</c:f>
              <c:numCache>
                <c:formatCode>0</c:formatCode>
                <c:ptCount val="4"/>
                <c:pt idx="0">
                  <c:v>30.645198088535412</c:v>
                </c:pt>
                <c:pt idx="1">
                  <c:v>38.042596362070213</c:v>
                </c:pt>
                <c:pt idx="2">
                  <c:v>39.450433741905471</c:v>
                </c:pt>
                <c:pt idx="3">
                  <c:v>39.757433751172989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D2-4D6C-A548-B68A058E3768}"/>
            </c:ext>
          </c:extLst>
        </c:ser>
        <c:ser>
          <c:idx val="2"/>
          <c:order val="2"/>
          <c:tx>
            <c:strRef>
              <c:f>Summary!$A$13</c:f>
              <c:strCache>
                <c:ptCount val="1"/>
                <c:pt idx="0">
                  <c:v>TV</c:v>
                </c:pt>
              </c:strCache>
            </c:strRef>
          </c:tx>
          <c:spPr>
            <a:ln w="2857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Summary!$B$13:$E$13</c:f>
              <c:numCache>
                <c:formatCode>0</c:formatCode>
                <c:ptCount val="4"/>
                <c:pt idx="0">
                  <c:v>42.293395989858787</c:v>
                </c:pt>
                <c:pt idx="1">
                  <c:v>47.765301813682768</c:v>
                </c:pt>
                <c:pt idx="2">
                  <c:v>46.513753642020383</c:v>
                </c:pt>
                <c:pt idx="3">
                  <c:v>44.282086932087196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D2-4D6C-A548-B68A058E3768}"/>
            </c:ext>
          </c:extLst>
        </c:ser>
        <c:ser>
          <c:idx val="3"/>
          <c:order val="3"/>
          <c:tx>
            <c:strRef>
              <c:f>Summary!$A$14</c:f>
              <c:strCache>
                <c:ptCount val="1"/>
                <c:pt idx="0">
                  <c:v>Social Networks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Summary!$B$14:$E$14</c:f>
              <c:numCache>
                <c:formatCode>0</c:formatCode>
                <c:ptCount val="4"/>
                <c:pt idx="0">
                  <c:v>38.570513752587104</c:v>
                </c:pt>
                <c:pt idx="1">
                  <c:v>46.12964338819566</c:v>
                </c:pt>
                <c:pt idx="2">
                  <c:v>47.482215597939202</c:v>
                </c:pt>
                <c:pt idx="3">
                  <c:v>48.871229740256041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D2-4D6C-A548-B68A058E3768}"/>
            </c:ext>
          </c:extLst>
        </c:ser>
        <c:ser>
          <c:idx val="4"/>
          <c:order val="4"/>
          <c:tx>
            <c:strRef>
              <c:f>Summary!$A$15</c:f>
              <c:strCache>
                <c:ptCount val="1"/>
                <c:pt idx="0">
                  <c:v>Radio</c:v>
                </c:pt>
              </c:strCache>
            </c:strRef>
          </c:tx>
          <c:spPr>
            <a:ln w="28575" cap="rnd">
              <a:solidFill>
                <a:srgbClr val="C700D3"/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Summary!$B$15:$E$15</c:f>
              <c:numCache>
                <c:formatCode>0</c:formatCode>
                <c:ptCount val="4"/>
                <c:pt idx="0">
                  <c:v>14.344191955989318</c:v>
                </c:pt>
                <c:pt idx="1">
                  <c:v>12.22601503082506</c:v>
                </c:pt>
                <c:pt idx="2">
                  <c:v>8.2724255479966367</c:v>
                </c:pt>
                <c:pt idx="3">
                  <c:v>10.008273840279028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D2-4D6C-A548-B68A058E3768}"/>
            </c:ext>
          </c:extLst>
        </c:ser>
        <c:ser>
          <c:idx val="5"/>
          <c:order val="5"/>
          <c:tx>
            <c:strRef>
              <c:f>Summary!$A$16</c:f>
              <c:strCache>
                <c:ptCount val="1"/>
                <c:pt idx="0">
                  <c:v>Online Radio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Summary!$B$16:$E$16</c:f>
              <c:numCache>
                <c:formatCode>0</c:formatCode>
                <c:ptCount val="4"/>
                <c:pt idx="0">
                  <c:v>16.652145053789589</c:v>
                </c:pt>
                <c:pt idx="1">
                  <c:v>16.379196693771721</c:v>
                </c:pt>
                <c:pt idx="2">
                  <c:v>14.129599921155368</c:v>
                </c:pt>
                <c:pt idx="3">
                  <c:v>15.332505894622152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D2-4D6C-A548-B68A058E3768}"/>
            </c:ext>
          </c:extLst>
        </c:ser>
        <c:ser>
          <c:idx val="6"/>
          <c:order val="6"/>
          <c:tx>
            <c:strRef>
              <c:f>Summary!$A$17</c:f>
              <c:strCache>
                <c:ptCount val="1"/>
                <c:pt idx="0">
                  <c:v>Online Video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Summary!$B$17:$E$17</c:f>
              <c:numCache>
                <c:formatCode>0</c:formatCode>
                <c:ptCount val="4"/>
                <c:pt idx="0">
                  <c:v>35.900088376975631</c:v>
                </c:pt>
                <c:pt idx="1">
                  <c:v>44.834761531542711</c:v>
                </c:pt>
                <c:pt idx="2">
                  <c:v>46.7735917321383</c:v>
                </c:pt>
                <c:pt idx="3">
                  <c:v>48.385631605459025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ED2-4D6C-A548-B68A058E3768}"/>
            </c:ext>
          </c:extLst>
        </c:ser>
        <c:ser>
          <c:idx val="7"/>
          <c:order val="7"/>
          <c:tx>
            <c:strRef>
              <c:f>Summary!$A$18</c:f>
              <c:strCache>
                <c:ptCount val="1"/>
                <c:pt idx="0">
                  <c:v>Newspapers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Summary!$B$18:$E$18</c:f>
              <c:numCache>
                <c:formatCode>0</c:formatCode>
                <c:ptCount val="4"/>
                <c:pt idx="0">
                  <c:v>8.9702796987704208</c:v>
                </c:pt>
                <c:pt idx="1">
                  <c:v>2.5529318832313024</c:v>
                </c:pt>
                <c:pt idx="2">
                  <c:v>0.36694978546901069</c:v>
                </c:pt>
                <c:pt idx="3">
                  <c:v>1.0250127614027278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ED2-4D6C-A548-B68A058E3768}"/>
            </c:ext>
          </c:extLst>
        </c:ser>
        <c:ser>
          <c:idx val="8"/>
          <c:order val="8"/>
          <c:tx>
            <c:strRef>
              <c:f>Summary!$A$19</c:f>
              <c:strCache>
                <c:ptCount val="1"/>
                <c:pt idx="0">
                  <c:v>Magazines</c:v>
                </c:pt>
              </c:strCache>
            </c:strRef>
          </c:tx>
          <c:spPr>
            <a:ln w="28575" cap="rnd">
              <a:solidFill>
                <a:schemeClr val="bg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Summary!$B$19:$E$19</c:f>
              <c:numCache>
                <c:formatCode>0</c:formatCode>
                <c:ptCount val="4"/>
                <c:pt idx="0">
                  <c:v>2.3337715813885573</c:v>
                </c:pt>
                <c:pt idx="1">
                  <c:v>-3.7098944836555781</c:v>
                </c:pt>
                <c:pt idx="2">
                  <c:v>-4.3621651876158296</c:v>
                </c:pt>
                <c:pt idx="3">
                  <c:v>-3.3119041215843392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ED2-4D6C-A548-B68A058E3768}"/>
            </c:ext>
          </c:extLst>
        </c:ser>
        <c:ser>
          <c:idx val="9"/>
          <c:order val="9"/>
          <c:tx>
            <c:strRef>
              <c:f>Summary!$A$20</c:f>
              <c:strCache>
                <c:ptCount val="1"/>
                <c:pt idx="0">
                  <c:v>Podcasts</c:v>
                </c:pt>
              </c:strCache>
            </c:strRef>
          </c:tx>
          <c:spPr>
            <a:ln w="28575" cap="rnd">
              <a:solidFill>
                <a:schemeClr val="bg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Summary!$B$20:$E$20</c:f>
              <c:numCache>
                <c:formatCode>0</c:formatCode>
                <c:ptCount val="4"/>
                <c:pt idx="0">
                  <c:v>18.846660623739631</c:v>
                </c:pt>
                <c:pt idx="1">
                  <c:v>22.808720594141988</c:v>
                </c:pt>
                <c:pt idx="2">
                  <c:v>24.009379108974972</c:v>
                </c:pt>
                <c:pt idx="3">
                  <c:v>24.698314163332519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ED2-4D6C-A548-B68A058E3768}"/>
            </c:ext>
          </c:extLst>
        </c:ser>
        <c:ser>
          <c:idx val="10"/>
          <c:order val="10"/>
          <c:tx>
            <c:strRef>
              <c:f>Summary!$A$21</c:f>
              <c:strCache>
                <c:ptCount val="1"/>
                <c:pt idx="0">
                  <c:v>Internet Surfing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Summary!$B$21:$E$21</c:f>
              <c:numCache>
                <c:formatCode>0</c:formatCode>
                <c:ptCount val="4"/>
                <c:pt idx="0">
                  <c:v>46.151154775489601</c:v>
                </c:pt>
                <c:pt idx="1">
                  <c:v>56.513247811814921</c:v>
                </c:pt>
                <c:pt idx="2">
                  <c:v>57.109487165262713</c:v>
                </c:pt>
                <c:pt idx="3">
                  <c:v>58.259794087309011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ED2-4D6C-A548-B68A058E3768}"/>
            </c:ext>
          </c:extLst>
        </c:ser>
        <c:ser>
          <c:idx val="11"/>
          <c:order val="11"/>
          <c:tx>
            <c:strRef>
              <c:f>Summary!$A$22</c:f>
              <c:strCache>
                <c:ptCount val="1"/>
                <c:pt idx="0">
                  <c:v>Instant Messaging / Apps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Summary!$B$22:$E$22</c:f>
              <c:numCache>
                <c:formatCode>0</c:formatCode>
                <c:ptCount val="4"/>
                <c:pt idx="0">
                  <c:v>36.14795631860315</c:v>
                </c:pt>
                <c:pt idx="1">
                  <c:v>45.712180670427557</c:v>
                </c:pt>
                <c:pt idx="2">
                  <c:v>46.936389321125809</c:v>
                </c:pt>
                <c:pt idx="3">
                  <c:v>47.451740491675579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ED2-4D6C-A548-B68A058E3768}"/>
            </c:ext>
          </c:extLst>
        </c:ser>
        <c:ser>
          <c:idx val="12"/>
          <c:order val="12"/>
          <c:tx>
            <c:strRef>
              <c:f>Summary!$A$23</c:f>
              <c:strCache>
                <c:ptCount val="1"/>
                <c:pt idx="0">
                  <c:v>Email</c:v>
                </c:pt>
              </c:strCache>
            </c:strRef>
          </c:tx>
          <c:spPr>
            <a:ln w="28575" cap="rnd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Summary!$B$23:$E$23</c:f>
              <c:numCache>
                <c:formatCode>0</c:formatCode>
                <c:ptCount val="4"/>
                <c:pt idx="0">
                  <c:v>31.860853259787241</c:v>
                </c:pt>
                <c:pt idx="1">
                  <c:v>39.516508437016618</c:v>
                </c:pt>
                <c:pt idx="2">
                  <c:v>42.743167227668941</c:v>
                </c:pt>
                <c:pt idx="3">
                  <c:v>42.696719449793243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ED2-4D6C-A548-B68A058E3768}"/>
            </c:ext>
          </c:extLst>
        </c:ser>
        <c:ser>
          <c:idx val="13"/>
          <c:order val="13"/>
          <c:tx>
            <c:strRef>
              <c:f>Summary!$A$24</c:f>
              <c:strCache>
                <c:ptCount val="1"/>
                <c:pt idx="0">
                  <c:v>Cinema</c:v>
                </c:pt>
              </c:strCache>
            </c:strRef>
          </c:tx>
          <c:spPr>
            <a:ln w="28575" cap="rnd">
              <a:solidFill>
                <a:srgbClr val="FEEBFF"/>
              </a:solidFill>
              <a:round/>
            </a:ln>
            <a:effectLst/>
          </c:spPr>
          <c:marker>
            <c:symbol val="none"/>
          </c:marker>
          <c:cat>
            <c:strRef>
              <c:f>Summary!$B$10:$E$10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Summary!$B$24:$E$24</c:f>
              <c:numCache>
                <c:formatCode>0</c:formatCode>
                <c:ptCount val="4"/>
                <c:pt idx="0">
                  <c:v>-24.420244034457383</c:v>
                </c:pt>
                <c:pt idx="1">
                  <c:v>-33.133123827820896</c:v>
                </c:pt>
                <c:pt idx="2">
                  <c:v>-33.878396635133598</c:v>
                </c:pt>
                <c:pt idx="3">
                  <c:v>-33.27732434198596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ED2-4D6C-A548-B68A058E3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7756159"/>
        <c:axId val="323810463"/>
      </c:lineChart>
      <c:catAx>
        <c:axId val="587756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3810463"/>
        <c:crosses val="autoZero"/>
        <c:auto val="1"/>
        <c:lblAlgn val="ctr"/>
        <c:lblOffset val="100"/>
        <c:noMultiLvlLbl val="0"/>
      </c:catAx>
      <c:valAx>
        <c:axId val="323810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7756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618249385689387"/>
          <c:y val="0.1328676415448069"/>
          <c:w val="0.19498876380193036"/>
          <c:h val="0.8131641044869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5091623802721274E-2"/>
          <c:w val="0.96567233509657602"/>
          <c:h val="0.8698341947748107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12</c:v>
                </c:pt>
                <c:pt idx="1">
                  <c:v>17</c:v>
                </c:pt>
                <c:pt idx="2">
                  <c:v>17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98-42ED-8F00-C74EF917A0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98-42ED-8F00-C74EF917A07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58</c:v>
                </c:pt>
                <c:pt idx="1">
                  <c:v>48</c:v>
                </c:pt>
                <c:pt idx="2">
                  <c:v>45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98-42ED-8F00-C74EF917A07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Increased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12</c:v>
                </c:pt>
                <c:pt idx="1">
                  <c:v>14</c:v>
                </c:pt>
                <c:pt idx="2">
                  <c:v>15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98-42ED-8F00-C74EF917A07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Significantly increased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Wave 1</c:v>
                </c:pt>
                <c:pt idx="1">
                  <c:v>Wave 2</c:v>
                </c:pt>
                <c:pt idx="2">
                  <c:v>Wave 3</c:v>
                </c:pt>
                <c:pt idx="3">
                  <c:v>Wave 4</c:v>
                </c:pt>
              </c:strCache>
            </c:strRef>
          </c:cat>
          <c:val>
            <c:numRef>
              <c:f>Sheet1!$F$2:$F$5</c:f>
              <c:numCache>
                <c:formatCode>0</c:formatCode>
                <c:ptCount val="4"/>
                <c:pt idx="0">
                  <c:v>8</c:v>
                </c:pt>
                <c:pt idx="1">
                  <c:v>11</c:v>
                </c:pt>
                <c:pt idx="2">
                  <c:v>13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98-42ED-8F00-C74EF917A07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61"/>
        <c:overlap val="100"/>
        <c:axId val="810491560"/>
        <c:axId val="810486312"/>
      </c:barChart>
      <c:catAx>
        <c:axId val="810491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0486312"/>
        <c:crosses val="autoZero"/>
        <c:auto val="1"/>
        <c:lblAlgn val="ctr"/>
        <c:lblOffset val="100"/>
        <c:noMultiLvlLbl val="0"/>
      </c:catAx>
      <c:valAx>
        <c:axId val="8104863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10491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67072844409898E-2"/>
          <c:y val="0"/>
          <c:w val="0.93544261234568071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7E-4440-BD9A-A9655D2C17C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7E-4440-BD9A-A9655D2C17C3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7E-4440-BD9A-A9655D2C1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67072844409898E-2"/>
          <c:y val="0"/>
          <c:w val="0.93544261234568071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1E-484A-8486-DED5FAC6A09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1E-484A-8486-DED5FAC6A092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1E-484A-8486-DED5FAC6A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0729180347201935"/>
          <c:w val="1"/>
          <c:h val="0.63987895015684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Wave 4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4C-4ECD-AF88-E548EEDE9DA7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74C-4ECD-AF88-E548EEDE9DA7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4C-4ECD-AF88-E548EEDE9DA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589-48BF-8167-182AD27D1B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 Continue to buy 
from certain online 
stores I started to 
visit during the crisis</c:v>
                </c:pt>
                <c:pt idx="1">
                  <c:v> Continue to buy new 
product(s) and services 
I started to buy online 
during the crisis</c:v>
                </c:pt>
                <c:pt idx="2">
                  <c:v> Stop buying from 
certain online stores 
I used before the crisis</c:v>
                </c:pt>
                <c:pt idx="3">
                  <c:v> None of the above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38.018500242434598</c:v>
                </c:pt>
                <c:pt idx="1">
                  <c:v>31.061195935912998</c:v>
                </c:pt>
                <c:pt idx="2">
                  <c:v>10.9077056476312</c:v>
                </c:pt>
                <c:pt idx="3">
                  <c:v>32.250222489803498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4C-4ECD-AF88-E548EEDE9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0"/>
        <c:overlap val="-45"/>
        <c:axId val="854893960"/>
        <c:axId val="854892320"/>
      </c:barChart>
      <c:catAx>
        <c:axId val="85489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54892320"/>
        <c:crosses val="autoZero"/>
        <c:auto val="1"/>
        <c:lblAlgn val="ctr"/>
        <c:lblOffset val="100"/>
        <c:noMultiLvlLbl val="0"/>
      </c:catAx>
      <c:valAx>
        <c:axId val="85489232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85489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91DDE-BA6A-4F57-909C-98F49C72955F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50D33-42BE-4A7B-9A0E-84D31BC6E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553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AC5B1-F58D-4268-BB75-9856A9D794A6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00C33-90AE-4963-9AD8-3B07939F5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60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24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004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272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948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18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5.sv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3.jpeg"/><Relationship Id="rId4" Type="http://schemas.openxmlformats.org/officeDocument/2006/relationships/image" Target="../media/image5.sv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895B6F9-54DB-428E-9A0A-FA1DD7C58F69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000" y="558000"/>
            <a:ext cx="1940914" cy="36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1490400"/>
            <a:ext cx="3520800" cy="19764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3708000"/>
            <a:ext cx="3520800" cy="1022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929DC8-987C-4BF4-9A49-8F549F1F3D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4971600"/>
            <a:ext cx="3521075" cy="1022350"/>
          </a:xfrm>
        </p:spPr>
        <p:txBody>
          <a:bodyPr anchor="b"/>
          <a:lstStyle>
            <a:lvl1pPr>
              <a:spcBef>
                <a:spcPts val="600"/>
              </a:spcBef>
              <a:defRPr sz="1200"/>
            </a:lvl1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4850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7A87-9762-46A5-A1BF-60907C2C3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EE70F8-6350-4489-8BF1-B1E111BCAB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CCAD9-3BB6-43FD-8F71-48FD5880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0E6D9E-AC7D-4CD8-9A1B-DC502AAB0B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710000"/>
            <a:ext cx="5626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52CF9-0987-4CBA-8CC7-B6582ECA239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363" y="2376000"/>
            <a:ext cx="5626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AA4903-9221-4FF9-912C-268A8584F3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2800" y="1710000"/>
            <a:ext cx="5626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3F8654F-9C23-4A2E-AF1D-7C6743D88CE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02363" y="2376488"/>
            <a:ext cx="5626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1F22C1D-496B-4E53-BF19-ED9291DCCF9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3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ECC06-0E64-440D-9CE8-5164D1651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90BAE0-3503-40B7-97FF-3BBA5C4DD7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42D4FE-2A34-4C36-A765-CE00B9912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4B3E9-7CA2-4847-B7BD-96957DE3022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2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0D5E0E-637F-4A32-A98F-3FE4ED81219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257618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6435609-FC5D-424F-A15C-A0856D1FFFF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154874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582AC7-4667-407B-A5E8-45D6349311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01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AEE3-9929-4A79-A968-8D4311BF5D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A155B-CCB9-45EF-83E7-A4F386C3D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6BAB9-04B4-4317-A1F0-FDDB9A12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044888-1B05-4294-ABC2-A93A4A32E0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8C48F8-FEC0-41E0-BBB9-68EC3003D7D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363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9D2917-03D0-4000-AA1D-13CEEB10FB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57437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DE23886-2490-491C-8436-F655BBCD8C9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57619" y="2376488"/>
            <a:ext cx="36720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1DA3C15-7E9D-4E22-895A-F50878BD33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54874" y="1710000"/>
            <a:ext cx="36720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41F52C9-6836-4FC9-99EA-1BF6FF01DF3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54874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593581B-25F6-45F4-A388-25B9169855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83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880B-B2A1-4343-8F1B-D11FAEA2A2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/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1184D5-78E0-4646-8F38-C52C718FF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02832-2B66-4562-9C71-D7D15073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49FA9-6D89-44C4-B6C9-EA8D7FB7563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2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D1D924-231B-4C18-8E90-2DFF9C04EF0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72933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EF0024D-3708-4302-8C69-256AD759387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550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3415997-1B6E-4BEC-B682-F9280D0D5E3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09807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97B1331-D3E0-4904-82E5-02B601057E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8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C45C-9BBB-4B14-BC71-8D9593AF92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CA3869-0626-4D7E-A07F-ED2B248D28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845BF-B227-4307-81B9-E7C8FC57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1A4FC7E-D91D-407A-BFBE-F405D6BBEA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9916EF-EC2F-4137-B182-AA5508918E8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9A3CD5-4B7B-41AC-BFD5-7AA2D853D0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72691" y="1710000"/>
            <a:ext cx="2728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5F727AD-E63B-412E-B986-D86DFE5EED2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72691" y="2376488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EE6CD4-960B-4926-8A35-E8FF363F87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85382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44BF1C-E9EC-43D2-A239-79E43B7C24C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85382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27027DC-FD56-4CD6-8B38-7C623A97D1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98074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513656D-7804-45C7-9561-4FFDBE1F523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98074" y="2376488"/>
            <a:ext cx="2728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AA444E5-6DCB-4387-82D7-374FBA34E3E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48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ED13-8109-40D7-B85E-48D72364D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60EB60-D174-4782-B63F-DCF2657E1B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526FD-FB6E-4148-89B3-7D266E2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E99A7-B8B8-4860-8872-63A20BC4983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3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36CF45-35B9-4F30-93CE-11D7DC6AE4A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689691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190C909-262D-4930-924B-8C4285CF85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019019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18864E4-1D92-4544-8F52-1155810D792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348347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8E0E68-5345-4D62-8D07-AE58AE33067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677674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E23F4F6-B0E8-4724-933C-35F21A7E423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74" y="910800"/>
            <a:ext cx="11466000" cy="396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74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5C433-9252-44D6-8AA4-495DB59340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6AA46E-1017-4823-B4EC-B35766CE67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1B86A-68D0-4D2D-A5CB-00F231C8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4B8469-FF2E-4467-8E43-A49A3388A2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0DDC14-9B67-4FE8-BC58-A70501A5344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07D028-2ECB-46AF-8517-CCF9C089D8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691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F1DDE75-E486-4A48-BDBB-2C2A5B5E64D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689419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A506B6-1DA9-4CD7-9F56-C6BF2FDC187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19019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F41FFAE-2857-4B94-916D-0210AE0A17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018838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C34C508-C3AF-422F-B1C7-A38F34513A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48347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D9455C4-8047-4B5B-B5BC-4A0379405BC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348257" y="2376488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AEAC907-A41C-4782-BCD8-2B8C0ADD422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77674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056BBA8E-FD61-47C5-A779-B66918B4D327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9677674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8EED4C4-55A2-440F-BFEB-B054C51690A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16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F353-7CBB-4EBB-BB48-0DDB45E9B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5794D1-DF29-4B89-9359-EE65C8A56A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72A83-22C7-42BE-87D1-B99FEC13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7B7932-7D06-4E7E-AF70-44D39F481C0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0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B353AB-4D08-4BBD-91C2-E6A30A5F49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30112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A6B5AF-EB3C-46C5-B212-27204822781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24224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800475F-DBE2-47A0-89B9-1175EDD8427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18336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B5CE08A-01D2-488B-843A-CA3415AB732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12448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9BAB9BC-6F39-4494-87B4-04D45B7607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00656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69F7FED-54BA-4C56-83A5-FA86011940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8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 +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6FA1-AACD-4AC6-8977-227A1E8204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A02C0-437A-4731-B690-16D1AFCAA8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C7B4E-73B3-4F33-A7FC-00F64BC9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764FD-7DA2-4FE5-A31B-6691075F46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C0C4CA-E13F-460B-A188-81482902B70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05AA54-6669-4974-B1E8-3E58001D87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112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A0DDBF-A8B7-4F77-B8D5-E6CF8FB015A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30112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793D7A9-75C8-4028-9CA8-F07E93F82E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4224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B5E2A26-6C2A-419D-B4DC-291BA85B0C8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24224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DE92C5F-EFFE-48BF-93E1-CC78EFCD29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336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DA85A52-F7FD-4298-9AE5-CB80F4E3C6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8336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4E88849-5449-4627-813B-31B40F08F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2448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9A7FC01F-A245-4C0F-BF24-3AAE6AC55CC4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12448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CCD92EA-38A4-44E5-ADF7-78EA3D6DD0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6560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317D903-C6B2-443C-A2F2-E7B672E08E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00656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D26D01CC-3541-4F97-AF97-73FF6352033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0000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29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62903-71A8-4BD2-B059-6BA4C3AA3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5626800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3EFCC3-809C-4472-825A-5268DA7595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7A7757-8EC5-4D12-B56F-AB9F88D69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5437D9-CE22-451C-B458-B3F648A642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0815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F169CDD-9FFC-4BEA-A4C1-F55F1EBC5A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02799" y="430717"/>
            <a:ext cx="5626800" cy="54684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5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BCC9C48B-8F01-477C-A429-B5E465F5632C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000" y="558000"/>
            <a:ext cx="1940914" cy="367200"/>
          </a:xfrm>
          <a:prstGeom prst="rect">
            <a:avLst/>
          </a:prstGeom>
        </p:spPr>
      </p:pic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CC213809-11F2-4FF6-8836-C61FDCCBA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72000" y="1490400"/>
            <a:ext cx="7920000" cy="450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1EB514B-0857-4EBF-B042-2A3E81792E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0000" y="1490400"/>
            <a:ext cx="3520800" cy="197533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8F4C310-09FC-4B27-9FA2-5128CE9C60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0000" y="3708000"/>
            <a:ext cx="3520800" cy="10227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B54B2-17FC-4F44-A549-93DE726BD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0000" y="4971600"/>
            <a:ext cx="3519536" cy="1022713"/>
          </a:xfrm>
        </p:spPr>
        <p:txBody>
          <a:bodyPr anchor="b"/>
          <a:lstStyle>
            <a:lvl1pPr>
              <a:spcBef>
                <a:spcPts val="600"/>
              </a:spcBef>
              <a:defRPr sz="1200"/>
            </a:lvl1pPr>
          </a:lstStyle>
          <a:p>
            <a:pPr lvl="0"/>
            <a:r>
              <a:rPr lang="en-US"/>
              <a:t>Click to add text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67E2D2-7C31-4CEA-8775-7B4E031C034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3475" y="1490401"/>
            <a:ext cx="63612" cy="45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33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FAACB8-7B00-457D-8F89-FB4DD9039A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556072-910B-4986-8C02-A52A75446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4F34447-13E0-43B9-BE1F-C60C03555D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0000" y="432000"/>
            <a:ext cx="5627561" cy="54684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0D6BD01-6C23-44ED-8363-1C234E2533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02361" y="170815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6AABB0-FC25-4DDA-B141-9861B8EF64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2361" y="430718"/>
            <a:ext cx="5626800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8738-2E1C-4407-AE23-FC7C522477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DB932A-F9A4-4379-8F69-FA63BDFA24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47A58-42BF-4A47-A878-643A5CD2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C6D4BB-14E1-42DC-832A-2D0CE78632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7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B2F2EE-42BB-4EB6-8FC2-5E56E4F34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875A20-F354-407F-8F71-92C91474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5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59999" y="430717"/>
            <a:ext cx="11466875" cy="4041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4275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57188" y="909635"/>
            <a:ext cx="11477331" cy="39687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93509"/>
            <a:ext cx="4670778" cy="197792"/>
          </a:xfrm>
        </p:spPr>
        <p:txBody>
          <a:bodyPr anchor="ctr">
            <a:noAutofit/>
          </a:bodyPr>
          <a:lstStyle>
            <a:lvl1pPr>
              <a:spcBef>
                <a:spcPts val="600"/>
              </a:spcBef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footer text</a:t>
            </a:r>
          </a:p>
        </p:txBody>
      </p:sp>
    </p:spTree>
    <p:extLst>
      <p:ext uri="{BB962C8B-B14F-4D97-AF65-F5344CB8AC3E}">
        <p14:creationId xmlns:p14="http://schemas.microsoft.com/office/powerpoint/2010/main" val="28263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8738-2E1C-4407-AE23-FC7C522477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DB932A-F9A4-4379-8F69-FA63BDFA24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47A58-42BF-4A47-A878-643A5CD2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45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667F2-B31E-4932-857C-E542EC7E06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86C412-8D9A-4518-BD82-093D1D70B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D1434-081E-42DD-A0E7-8AD211AD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24B38-2DD2-4BE4-A6BC-6AB461A6A6A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3" y="171000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28BB49-92B7-4BBE-AD91-816AF9386D4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00965" y="1710000"/>
            <a:ext cx="5626800" cy="39989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53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CB452-E9BC-4DE0-96B9-472F4853E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48AD-4DA5-4290-B4DC-89C30301A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33CDE-9A6D-445A-950E-AC389C8A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65477-0CC6-4EBC-AC30-9A992AC1FAF2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E53BF-A5BB-4384-8726-0338526A0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88EC-0FF5-4A1B-A9B3-1378E003D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E58C-48E1-41C6-A617-5851624DC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2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96ED-8270-4BD9-9069-84F474882F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CA3A6B-089A-48DA-907F-9446B12760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73D13-8BEF-4470-A16D-19EDE6E7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01F0EAC-DF03-4553-8D22-C26B163DC9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0363" y="1710000"/>
            <a:ext cx="11466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6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 + heading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7F44-1A9D-43CE-8B94-70E892BCC6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F0CD56-CDEF-4F99-82E9-F8344BA7D8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F17232-4933-4B44-AB0A-14F73524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A8CE99-0AD9-4D9C-9C09-47545620E9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10000"/>
            <a:ext cx="11464925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F1398-AEAE-44BE-B05F-E03B17EB921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11466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667F2-B31E-4932-857C-E542EC7E06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86C412-8D9A-4518-BD82-093D1D70B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D1434-081E-42DD-A0E7-8AD211AD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24B38-2DD2-4BE4-A6BC-6AB461A6A6A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3" y="171000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28BB49-92B7-4BBE-AD91-816AF9386D4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00965" y="1710000"/>
            <a:ext cx="5626800" cy="39989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3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A919E3D3-0D4F-48CE-AB93-69E448E98470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000" y="558000"/>
            <a:ext cx="1940914" cy="36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1490400"/>
            <a:ext cx="3520800" cy="19764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3708000"/>
            <a:ext cx="3520800" cy="10224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929DC8-987C-4BF4-9A49-8F549F1F3D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363" y="4971600"/>
            <a:ext cx="3521075" cy="1022350"/>
          </a:xfrm>
        </p:spPr>
        <p:txBody>
          <a:bodyPr anchor="b"/>
          <a:lstStyle>
            <a:lvl1pPr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71051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7A87-9762-46A5-A1BF-60907C2C3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EE70F8-6350-4489-8BF1-B1E111BCAB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CCAD9-3BB6-43FD-8F71-48FD5880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0E6D9E-AC7D-4CD8-9A1B-DC502AAB0B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710000"/>
            <a:ext cx="5626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52CF9-0987-4CBA-8CC7-B6582ECA239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363" y="2376000"/>
            <a:ext cx="5626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AA4903-9221-4FF9-912C-268A8584F33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2800" y="1710000"/>
            <a:ext cx="5626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3F8654F-9C23-4A2E-AF1D-7C6743D88CE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02363" y="2376488"/>
            <a:ext cx="5626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83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ECC06-0E64-440D-9CE8-5164D16518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90BAE0-3503-40B7-97FF-3BBA5C4DD7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42D4FE-2A34-4C36-A765-CE00B9912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4B3E9-7CA2-4847-B7BD-96957DE3022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2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0D5E0E-637F-4A32-A98F-3FE4ED81219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257618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6435609-FC5D-424F-A15C-A0856D1FFFF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154874" y="1710000"/>
            <a:ext cx="3672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17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AEE3-9929-4A79-A968-8D4311BF5D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/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A155B-CCB9-45EF-83E7-A4F386C3D5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6BAB9-04B4-4317-A1F0-FDDB9A12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044888-1B05-4294-ABC2-A93A4A32E0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B8C48F8-FEC0-41E0-BBB9-68EC3003D7D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363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9D2917-03D0-4000-AA1D-13CEEB10FB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57437" y="1710000"/>
            <a:ext cx="36720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DE23886-2490-491C-8436-F655BBCD8C9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57619" y="2376488"/>
            <a:ext cx="36720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1DA3C15-7E9D-4E22-895A-F50878BD33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54874" y="1710000"/>
            <a:ext cx="36720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41F52C9-6836-4FC9-99EA-1BF6FF01DF3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54874" y="2376000"/>
            <a:ext cx="3672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7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880B-B2A1-4343-8F1B-D11FAEA2A2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1184D5-78E0-4646-8F38-C52C718FF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02832-2B66-4562-9C71-D7D15073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49FA9-6D89-44C4-B6C9-EA8D7FB7563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2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D1D924-231B-4C18-8E90-2DFF9C04EF0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72933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EF0024D-3708-4302-8C69-256AD759387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550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3415997-1B6E-4BEC-B682-F9280D0D5E3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098074" y="1710000"/>
            <a:ext cx="2728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85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C45C-9BBB-4B14-BC71-8D9593AF92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CA3869-0626-4D7E-A07F-ED2B248D28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9845BF-B227-4307-81B9-E7C8FC57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1A4FC7E-D91D-407A-BFBE-F405D6BBEA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9916EF-EC2F-4137-B182-AA5508918E8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9A3CD5-4B7B-41AC-BFD5-7AA2D853D0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72691" y="1710000"/>
            <a:ext cx="2728800" cy="604838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5F727AD-E63B-412E-B986-D86DFE5EED2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72691" y="2376488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EE6CD4-960B-4926-8A35-E8FF363F87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85382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544BF1C-E9EC-43D2-A239-79E43B7C24C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185382" y="2376000"/>
            <a:ext cx="27288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27027DC-FD56-4CD6-8B38-7C623A97D1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98074" y="1710000"/>
            <a:ext cx="27288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513656D-7804-45C7-9561-4FFDBE1F523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98074" y="2376488"/>
            <a:ext cx="2728800" cy="3343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80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ED13-8109-40D7-B85E-48D72364D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60EB60-D174-4782-B63F-DCF2657E1B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526FD-FB6E-4148-89B3-7D266E2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E99A7-B8B8-4860-8872-63A20BC4983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3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36CF45-35B9-4F30-93CE-11D7DC6AE4A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689691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190C909-262D-4930-924B-8C4285CF855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019019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18864E4-1D92-4544-8F52-1155810D792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348347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8E0E68-5345-4D62-8D07-AE58AE33067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677674" y="1710000"/>
            <a:ext cx="21492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08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5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5C433-9252-44D6-8AA4-495DB59340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6AA46E-1017-4823-B4EC-B35766CE67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1B86A-68D0-4D2D-A5CB-00F231C8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4B8469-FF2E-4467-8E43-A49A3388A2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0DDC14-9B67-4FE8-BC58-A70501A5344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07D028-2ECB-46AF-8517-CCF9C089D8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691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F1DDE75-E486-4A48-BDBB-2C2A5B5E64D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689419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A506B6-1DA9-4CD7-9F56-C6BF2FDC187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19019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F41FFAE-2857-4B94-916D-0210AE0A17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018838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C34C508-C3AF-422F-B1C7-A38F34513A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48347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D9455C4-8047-4B5B-B5BC-4A0379405BC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348257" y="2376488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AEAC907-A41C-4782-BCD8-2B8C0ADD422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77674" y="1710000"/>
            <a:ext cx="21492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056BBA8E-FD61-47C5-A779-B66918B4D327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9677674" y="2376000"/>
            <a:ext cx="21492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74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F353-7CBB-4EBB-BB48-0DDB45E9B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5794D1-DF29-4B89-9359-EE65C8A56A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72A83-22C7-42BE-87D1-B99FEC13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7B7932-7D06-4E7E-AF70-44D39F481C0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0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FB353AB-4D08-4BBD-91C2-E6A30A5F49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301295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A6B5AF-EB3C-46C5-B212-27204822781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24080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800475F-DBE2-47A0-89B9-1175EDD8427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183885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B5CE08A-01D2-488B-843A-CA3415AB732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125180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9BAB9BC-6F39-4494-87B4-04D45B7607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0066474" y="1710000"/>
            <a:ext cx="17604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82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6 x content + headings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36FA1-AACD-4AC6-8977-227A1E8204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430718"/>
            <a:ext cx="11466875" cy="40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A02C0-437A-4731-B690-16D1AFCAA8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C7B4E-73B3-4F33-A7FC-00F64BC9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0764FD-7DA2-4FE5-A31B-6691075F46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C0C4CA-E13F-460B-A188-81482902B70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105AA54-6669-4974-B1E8-3E58001D87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1295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2A0DDBF-A8B7-4F77-B8D5-E6CF8FB015A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301295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793D7A9-75C8-4028-9CA8-F07E93F82E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4080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B5E2A26-6C2A-419D-B4DC-291BA85B0C8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24080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DE92C5F-EFFE-48BF-93E1-CC78EFCD29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3885" y="1708149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DA85A52-F7FD-4298-9AE5-CB80F4E3C6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83885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4E88849-5449-4627-813B-31B40F08F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25180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9A7FC01F-A245-4C0F-BF24-3AAE6AC55CC4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125180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CCD92EA-38A4-44E5-ADF7-78EA3D6DD0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66474" y="1708150"/>
            <a:ext cx="1760400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317D903-C6B2-443C-A2F2-E7B672E08E3B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0066474" y="2376000"/>
            <a:ext cx="17604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89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8738-2E1C-4407-AE23-FC7C522477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DB932A-F9A4-4379-8F69-FA63BDFA24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47A58-42BF-4A47-A878-643A5CD2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CC213809-11F2-4FF6-8836-C61FDCCBA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72000" y="1490400"/>
            <a:ext cx="7920000" cy="450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1EB514B-0857-4EBF-B042-2A3E81792E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0000" y="1490400"/>
            <a:ext cx="3520800" cy="197533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add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8F4C310-09FC-4B27-9FA2-5128CE9C608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0000" y="3708000"/>
            <a:ext cx="3520800" cy="102271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60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B54B2-17FC-4F44-A549-93DE726BD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0000" y="4971600"/>
            <a:ext cx="3519536" cy="1022713"/>
          </a:xfrm>
        </p:spPr>
        <p:txBody>
          <a:bodyPr anchor="b"/>
          <a:lstStyle>
            <a:lvl1pPr>
              <a:spcBef>
                <a:spcPts val="600"/>
              </a:spcBef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 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087B06F-69A6-4EAD-A196-9FC5E6C0FDA6}"/>
              </a:ext>
            </a:extLst>
          </p:cNvPr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0000" y="558000"/>
            <a:ext cx="1940914" cy="367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940724-CD0A-4966-9236-B1E83A63E8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3475" y="1490401"/>
            <a:ext cx="63612" cy="45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-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98738-2E1C-4407-AE23-FC7C522477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DB932A-F9A4-4379-8F69-FA63BDFA24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47A58-42BF-4A47-A878-643A5CD2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C6D4BB-14E1-42DC-832A-2D0CE786328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910800"/>
            <a:ext cx="11466512" cy="3960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4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shboard ex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6FF685-0455-410C-BAD6-9C18A6B827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2994E6-33EF-41B4-9B8F-14CDAEC3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E51B97-D115-41B0-A593-DB194CD0637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000" y="432000"/>
            <a:ext cx="9536400" cy="5281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content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956DFF0-F399-4C7B-9862-88E481176C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062000" y="432000"/>
            <a:ext cx="1764000" cy="5281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4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9" y="2258559"/>
            <a:ext cx="5643563" cy="198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GB"/>
              <a:t>Click to 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59999" y="1713600"/>
            <a:ext cx="976676" cy="54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tx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240192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ack)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59998" y="2257200"/>
            <a:ext cx="5643927" cy="198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Click to add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60363" y="1713332"/>
            <a:ext cx="976312" cy="540000"/>
          </a:xfrm>
          <a:prstGeom prst="rect">
            <a:avLst/>
          </a:prstGeom>
        </p:spPr>
        <p:txBody>
          <a:bodyPr anchor="t"/>
          <a:lstStyle>
            <a:lvl1pPr algn="l">
              <a:spcBef>
                <a:spcPts val="200"/>
              </a:spcBef>
              <a:defRPr sz="4000" b="0">
                <a:solidFill>
                  <a:schemeClr val="bg1"/>
                </a:solidFill>
              </a:defRPr>
            </a:lvl1pPr>
            <a:lvl2pPr marL="0" indent="0" algn="l">
              <a:spcBef>
                <a:spcPts val="200"/>
              </a:spcBef>
              <a:buNone/>
              <a:defRPr sz="2200" b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232493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96ED-8270-4BD9-9069-84F474882F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CA3A6B-089A-48DA-907F-9446B12760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73D13-8BEF-4470-A16D-19EDE6E7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105BF4-D562-44BF-BA5C-F9CA4C0FE9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910800"/>
            <a:ext cx="11466000" cy="3960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01F0EAC-DF03-4553-8D22-C26B163DC97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60363" y="1710000"/>
            <a:ext cx="114660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x content +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7F44-1A9D-43CE-8B94-70E892BCC6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F0CD56-CDEF-4F99-82E9-F8344BA7D8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F17232-4933-4B44-AB0A-14F73524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A8CE99-0AD9-4D9C-9C09-47545620E9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000" y="1710000"/>
            <a:ext cx="11464925" cy="60480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CF1398-AEAE-44BE-B05F-E03B17EB921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0000" y="2376000"/>
            <a:ext cx="11466000" cy="3344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51D583-D2F5-4206-82FD-3E7E687E57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910800"/>
            <a:ext cx="11466513" cy="39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48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667F2-B31E-4932-857C-E542EC7E06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86C412-8D9A-4518-BD82-093D1D70BD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D1434-081E-42DD-A0E7-8AD211AD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24B38-2DD2-4BE4-A6BC-6AB461A6A6A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60363" y="1710000"/>
            <a:ext cx="5626800" cy="399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28BB49-92B7-4BBE-AD91-816AF9386D4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00965" y="1710000"/>
            <a:ext cx="5626800" cy="39989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FAE1AF-1132-4B0D-8DC6-F52576CE68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910800"/>
            <a:ext cx="11466000" cy="3960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/>
              <a:t>Click to add 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9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tags" Target="../tags/tag9.xml"/><Relationship Id="rId2" Type="http://schemas.openxmlformats.org/officeDocument/2006/relationships/slideLayout" Target="../slideLayouts/slideLayout28.xml"/><Relationship Id="rId16" Type="http://schemas.openxmlformats.org/officeDocument/2006/relationships/tags" Target="../tags/tag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6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10000"/>
            <a:ext cx="11466875" cy="399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0000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-1143000" y="-600255"/>
            <a:ext cx="13680281" cy="6913023"/>
            <a:chOff x="-1143000" y="-600255"/>
            <a:chExt cx="13680281" cy="6913023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-256200" y="614382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4.78cm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0 cm</a:t>
              </a:r>
            </a:p>
          </p:txBody>
        </p:sp>
        <p:sp>
          <p:nvSpPr>
            <p:cNvPr id="58" name="TextBox 57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6.35 cm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>
                  <a:solidFill>
                    <a:schemeClr val="tx1"/>
                  </a:solidFill>
                </a:rPr>
                <a:t>15.93cm</a:t>
              </a:r>
            </a:p>
          </p:txBody>
        </p:sp>
        <p:sp>
          <p:nvSpPr>
            <p:cNvPr id="72" name="TextBox 71"/>
            <p:cNvSpPr txBox="1"/>
            <p:nvPr userDrawn="1"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15.93 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8" name="TextBox 87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 userDrawn="1"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>
                  <a:solidFill>
                    <a:schemeClr val="tx1"/>
                  </a:solidFill>
                </a:rPr>
                <a:t>Right Margin</a:t>
              </a:r>
            </a:p>
          </p:txBody>
        </p:sp>
        <p:cxnSp>
          <p:nvCxnSpPr>
            <p:cNvPr id="98" name="Straight Connector 97"/>
            <p:cNvCxnSpPr/>
            <p:nvPr userDrawn="1"/>
          </p:nvCxnSpPr>
          <p:spPr>
            <a:xfrm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 userDrawn="1"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Middle </a:t>
              </a:r>
              <a:br>
                <a:rPr lang="en-GB" sz="800">
                  <a:solidFill>
                    <a:schemeClr val="tx1"/>
                  </a:solidFill>
                </a:rPr>
              </a:br>
              <a:r>
                <a:rPr lang="en-GB" sz="800">
                  <a:solidFill>
                    <a:schemeClr val="tx1"/>
                  </a:solidFill>
                </a:rPr>
                <a:t>0cm </a:t>
              </a:r>
            </a:p>
          </p:txBody>
        </p:sp>
        <p:sp>
          <p:nvSpPr>
            <p:cNvPr id="101" name="TextBox 100"/>
            <p:cNvSpPr txBox="1"/>
            <p:nvPr userDrawn="1"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4" name="Straight Connector 103"/>
            <p:cNvCxnSpPr/>
            <p:nvPr userDrawn="1"/>
          </p:nvCxnSpPr>
          <p:spPr>
            <a:xfrm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 userDrawn="1"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7" name="Straight Connector 106"/>
            <p:cNvCxnSpPr/>
            <p:nvPr userDrawn="1"/>
          </p:nvCxnSpPr>
          <p:spPr>
            <a:xfrm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 userDrawn="1"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8.33cm</a:t>
              </a:r>
            </a:p>
          </p:txBody>
        </p:sp>
        <p:sp>
          <p:nvSpPr>
            <p:cNvPr id="110" name="TextBox 109"/>
            <p:cNvSpPr txBox="1"/>
            <p:nvPr userDrawn="1"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Title Top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925CEB6-6DDA-49BF-824C-CFA9D8A07E3F}"/>
                </a:ext>
              </a:extLst>
            </p:cNvPr>
            <p:cNvSpPr txBox="1"/>
            <p:nvPr userDrawn="1"/>
          </p:nvSpPr>
          <p:spPr>
            <a:xfrm>
              <a:off x="-747711" y="606654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7.54 cm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1658A23-15A2-4406-AF7E-89707B5575E7}"/>
                </a:ext>
              </a:extLst>
            </p:cNvPr>
            <p:cNvSpPr txBox="1"/>
            <p:nvPr userDrawn="1"/>
          </p:nvSpPr>
          <p:spPr>
            <a:xfrm>
              <a:off x="-1143000" y="618965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Image Bottom</a:t>
              </a: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2400" y="6390000"/>
            <a:ext cx="7495200" cy="19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805F70E-6BF1-451B-AC5F-64819FD40883}"/>
              </a:ext>
            </a:extLst>
          </p:cNvPr>
          <p:cNvCxnSpPr>
            <a:cxnSpLocks/>
          </p:cNvCxnSpPr>
          <p:nvPr userDrawn="1">
            <p:custDataLst>
              <p:tags r:id="rId28"/>
            </p:custDataLst>
          </p:nvPr>
        </p:nvCxnSpPr>
        <p:spPr>
          <a:xfrm>
            <a:off x="360000" y="6120000"/>
            <a:ext cx="11474161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phic 36">
            <a:extLst>
              <a:ext uri="{FF2B5EF4-FFF2-40B4-BE49-F238E27FC236}">
                <a16:creationId xmlns:a16="http://schemas.microsoft.com/office/drawing/2014/main" id="{2CC2F24E-468A-4212-A014-115B799B0109}"/>
              </a:ext>
            </a:extLst>
          </p:cNvPr>
          <p:cNvPicPr>
            <a:picLocks noChangeAspect="1"/>
          </p:cNvPicPr>
          <p:nvPr userDrawn="1">
            <p:custDataLst>
              <p:tags r:id="rId29"/>
            </p:custDataLst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59999" y="6390412"/>
            <a:ext cx="1080272" cy="2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6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819" r:id="rId2"/>
    <p:sldLayoutId id="2147483821" r:id="rId3"/>
    <p:sldLayoutId id="2147483820" r:id="rId4"/>
    <p:sldLayoutId id="2147483697" r:id="rId5"/>
    <p:sldLayoutId id="2147483696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  <p:sldLayoutId id="2147483773" r:id="rId19"/>
    <p:sldLayoutId id="2147483774" r:id="rId20"/>
    <p:sldLayoutId id="2147483775" r:id="rId21"/>
    <p:sldLayoutId id="2147483776" r:id="rId22"/>
    <p:sldLayoutId id="2147483824" r:id="rId23"/>
    <p:sldLayoutId id="2147483831" r:id="rId24"/>
    <p:sldLayoutId id="2147483832" r:id="rId25"/>
    <p:sldLayoutId id="2147483835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160" userDrawn="1">
          <p15:clr>
            <a:srgbClr val="F26B43"/>
          </p15:clr>
        </p15:guide>
        <p15:guide id="14" pos="7453" userDrawn="1">
          <p15:clr>
            <a:srgbClr val="F26B43"/>
          </p15:clr>
        </p15:guide>
        <p15:guide id="28" orient="horz" pos="1076" userDrawn="1">
          <p15:clr>
            <a:srgbClr val="F26B43"/>
          </p15:clr>
        </p15:guide>
        <p15:guide id="29" orient="horz" pos="270" userDrawn="1">
          <p15:clr>
            <a:srgbClr val="F26B43"/>
          </p15:clr>
        </p15:guide>
        <p15:guide id="33" orient="horz" pos="3600" userDrawn="1">
          <p15:clr>
            <a:srgbClr val="F26B43"/>
          </p15:clr>
        </p15:guide>
        <p15:guide id="35" pos="228" userDrawn="1">
          <p15:clr>
            <a:srgbClr val="F26B43"/>
          </p15:clr>
        </p15:guide>
        <p15:guide id="36" pos="3840" userDrawn="1">
          <p15:clr>
            <a:srgbClr val="F26B43"/>
          </p15:clr>
        </p15:guide>
        <p15:guide id="37" pos="3782" userDrawn="1">
          <p15:clr>
            <a:srgbClr val="F26B43"/>
          </p15:clr>
        </p15:guide>
        <p15:guide id="38" pos="3900" userDrawn="1">
          <p15:clr>
            <a:srgbClr val="F26B43"/>
          </p15:clr>
        </p15:guide>
        <p15:guide id="39" orient="horz" pos="387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10000"/>
            <a:ext cx="11466875" cy="399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0000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3272400" y="6390000"/>
            <a:ext cx="7495200" cy="19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1FD9D1B-8E5A-447D-B2D0-15FF23DD7EDA}"/>
              </a:ext>
            </a:extLst>
          </p:cNvPr>
          <p:cNvCxnSpPr>
            <a:cxnSpLocks/>
          </p:cNvCxnSpPr>
          <p:nvPr userDrawn="1">
            <p:custDataLst>
              <p:tags r:id="rId16"/>
            </p:custDataLst>
          </p:nvPr>
        </p:nvCxnSpPr>
        <p:spPr>
          <a:xfrm>
            <a:off x="360000" y="6120000"/>
            <a:ext cx="11474161" cy="0"/>
          </a:xfrm>
          <a:prstGeom prst="line">
            <a:avLst/>
          </a:prstGeom>
          <a:ln w="38100">
            <a:solidFill>
              <a:srgbClr val="33333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7AF91A0-A869-4C9D-8D84-C843E57FF9C6}"/>
              </a:ext>
            </a:extLst>
          </p:cNvPr>
          <p:cNvGrpSpPr/>
          <p:nvPr userDrawn="1"/>
        </p:nvGrpSpPr>
        <p:grpSpPr>
          <a:xfrm>
            <a:off x="-1143000" y="-600255"/>
            <a:ext cx="13680281" cy="6916199"/>
            <a:chOff x="-1143000" y="-600255"/>
            <a:chExt cx="13680281" cy="6916199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4.78cm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0 cm</a:t>
              </a:r>
            </a:p>
          </p:txBody>
        </p:sp>
        <p:sp>
          <p:nvSpPr>
            <p:cNvPr id="58" name="TextBox 57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6.35 cm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>
                  <a:solidFill>
                    <a:schemeClr val="tx1"/>
                  </a:solidFill>
                </a:rPr>
                <a:t>15.93cm</a:t>
              </a:r>
            </a:p>
          </p:txBody>
        </p:sp>
        <p:sp>
          <p:nvSpPr>
            <p:cNvPr id="72" name="TextBox 71"/>
            <p:cNvSpPr txBox="1"/>
            <p:nvPr userDrawn="1"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15.93 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8" name="TextBox 87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 userDrawn="1"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>
                  <a:solidFill>
                    <a:schemeClr val="tx1"/>
                  </a:solidFill>
                </a:rPr>
                <a:t>Right Margin</a:t>
              </a:r>
            </a:p>
          </p:txBody>
        </p:sp>
        <p:cxnSp>
          <p:nvCxnSpPr>
            <p:cNvPr id="98" name="Straight Connector 97"/>
            <p:cNvCxnSpPr/>
            <p:nvPr userDrawn="1"/>
          </p:nvCxnSpPr>
          <p:spPr>
            <a:xfrm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 userDrawn="1"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Middle </a:t>
              </a:r>
              <a:br>
                <a:rPr lang="en-GB" sz="800">
                  <a:solidFill>
                    <a:schemeClr val="tx1"/>
                  </a:solidFill>
                </a:rPr>
              </a:br>
              <a:r>
                <a:rPr lang="en-GB" sz="800">
                  <a:solidFill>
                    <a:schemeClr val="tx1"/>
                  </a:solidFill>
                </a:rPr>
                <a:t>0cm </a:t>
              </a:r>
            </a:p>
          </p:txBody>
        </p:sp>
        <p:sp>
          <p:nvSpPr>
            <p:cNvPr id="101" name="TextBox 100"/>
            <p:cNvSpPr txBox="1"/>
            <p:nvPr userDrawn="1"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4" name="Straight Connector 103"/>
            <p:cNvCxnSpPr/>
            <p:nvPr userDrawn="1"/>
          </p:nvCxnSpPr>
          <p:spPr>
            <a:xfrm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 userDrawn="1"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7" name="Straight Connector 106"/>
            <p:cNvCxnSpPr/>
            <p:nvPr userDrawn="1"/>
          </p:nvCxnSpPr>
          <p:spPr>
            <a:xfrm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 userDrawn="1"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8.33cm</a:t>
              </a:r>
            </a:p>
          </p:txBody>
        </p:sp>
        <p:sp>
          <p:nvSpPr>
            <p:cNvPr id="110" name="TextBox 109"/>
            <p:cNvSpPr txBox="1"/>
            <p:nvPr userDrawn="1"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Title Top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C819980-719E-42BA-84AA-491FF69717D9}"/>
                </a:ext>
              </a:extLst>
            </p:cNvPr>
            <p:cNvCxnSpPr/>
            <p:nvPr userDrawn="1"/>
          </p:nvCxnSpPr>
          <p:spPr>
            <a:xfrm>
              <a:off x="-256200" y="6145408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D636BE3-4FEE-45BA-A183-BCB80C007E10}"/>
                </a:ext>
              </a:extLst>
            </p:cNvPr>
            <p:cNvSpPr txBox="1"/>
            <p:nvPr userDrawn="1"/>
          </p:nvSpPr>
          <p:spPr>
            <a:xfrm>
              <a:off x="-747711" y="6069722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7.54 cm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2FC16A6-CA4F-4B0F-B25C-7772D09D7351}"/>
                </a:ext>
              </a:extLst>
            </p:cNvPr>
            <p:cNvSpPr txBox="1"/>
            <p:nvPr userDrawn="1"/>
          </p:nvSpPr>
          <p:spPr>
            <a:xfrm>
              <a:off x="-1143000" y="6192833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Image Bottom</a:t>
              </a:r>
            </a:p>
          </p:txBody>
        </p: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BDB25C72-3FD4-461E-BCBE-96F525FA2297}"/>
              </a:ext>
            </a:extLst>
          </p:cNvPr>
          <p:cNvPicPr>
            <a:picLocks noChangeAspect="1"/>
          </p:cNvPicPr>
          <p:nvPr userDrawn="1">
            <p:custDataLst>
              <p:tags r:id="rId17"/>
            </p:custDataLst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59999" y="6390412"/>
            <a:ext cx="1080272" cy="2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800" r:id="rId13"/>
    <p:sldLayoutId id="2147483841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160">
          <p15:clr>
            <a:srgbClr val="F26B43"/>
          </p15:clr>
        </p15:guide>
        <p15:guide id="14" pos="7453">
          <p15:clr>
            <a:srgbClr val="F26B43"/>
          </p15:clr>
        </p15:guide>
        <p15:guide id="28" orient="horz" pos="1076">
          <p15:clr>
            <a:srgbClr val="F26B43"/>
          </p15:clr>
        </p15:guide>
        <p15:guide id="29" orient="horz" pos="270">
          <p15:clr>
            <a:srgbClr val="F26B43"/>
          </p15:clr>
        </p15:guide>
        <p15:guide id="33" orient="horz" pos="3600">
          <p15:clr>
            <a:srgbClr val="F26B43"/>
          </p15:clr>
        </p15:guide>
        <p15:guide id="35" pos="228">
          <p15:clr>
            <a:srgbClr val="F26B43"/>
          </p15:clr>
        </p15:guide>
        <p15:guide id="36" pos="3840">
          <p15:clr>
            <a:srgbClr val="F26B43"/>
          </p15:clr>
        </p15:guide>
        <p15:guide id="37" pos="3782">
          <p15:clr>
            <a:srgbClr val="F26B43"/>
          </p15:clr>
        </p15:guide>
        <p15:guide id="38" pos="3900">
          <p15:clr>
            <a:srgbClr val="F26B43"/>
          </p15:clr>
        </p15:guide>
        <p15:guide id="39" orient="horz" pos="387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Placeholder 1"/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92" name="Text Placeholder 2"/>
          <p:cNvSpPr>
            <a:spLocks noGrp="1"/>
          </p:cNvSpPr>
          <p:nvPr>
            <p:ph type="body" idx="1"/>
          </p:nvPr>
        </p:nvSpPr>
        <p:spPr>
          <a:xfrm>
            <a:off x="359999" y="1710000"/>
            <a:ext cx="11466875" cy="399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6913" y="6390000"/>
            <a:ext cx="969962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034BEE3-566C-4068-A777-C3A4762E861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-1143000" y="-600255"/>
            <a:ext cx="13680281" cy="6720255"/>
            <a:chOff x="-1143000" y="-600255"/>
            <a:chExt cx="13680281" cy="6720255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-256200" y="1710267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-256200" y="612000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-256200" y="342635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-256200" y="5714470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 userDrawn="1"/>
          </p:nvSpPr>
          <p:spPr>
            <a:xfrm>
              <a:off x="-747711" y="164615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4.78cm</a:t>
              </a:r>
            </a:p>
          </p:txBody>
        </p:sp>
        <p:sp>
          <p:nvSpPr>
            <p:cNvPr id="54" name="TextBox 53"/>
            <p:cNvSpPr txBox="1"/>
            <p:nvPr userDrawn="1"/>
          </p:nvSpPr>
          <p:spPr>
            <a:xfrm>
              <a:off x="-747711" y="3357884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0 cm</a:t>
              </a:r>
            </a:p>
          </p:txBody>
        </p:sp>
        <p:sp>
          <p:nvSpPr>
            <p:cNvPr id="58" name="TextBox 57"/>
            <p:cNvSpPr txBox="1"/>
            <p:nvPr userDrawn="1"/>
          </p:nvSpPr>
          <p:spPr>
            <a:xfrm>
              <a:off x="-747711" y="5640188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6.35 cm</a:t>
              </a:r>
            </a:p>
          </p:txBody>
        </p:sp>
        <p:sp>
          <p:nvSpPr>
            <p:cNvPr id="60" name="TextBox 59"/>
            <p:cNvSpPr txBox="1"/>
            <p:nvPr userDrawn="1"/>
          </p:nvSpPr>
          <p:spPr>
            <a:xfrm>
              <a:off x="304800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>
                  <a:solidFill>
                    <a:schemeClr val="tx1"/>
                  </a:solidFill>
                </a:rPr>
                <a:t>15.93cm</a:t>
              </a:r>
            </a:p>
          </p:txBody>
        </p:sp>
        <p:sp>
          <p:nvSpPr>
            <p:cNvPr id="72" name="TextBox 71"/>
            <p:cNvSpPr txBox="1"/>
            <p:nvPr userDrawn="1"/>
          </p:nvSpPr>
          <p:spPr>
            <a:xfrm>
              <a:off x="11426031" y="-437436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15.93 cm</a:t>
              </a:r>
            </a:p>
          </p:txBody>
        </p:sp>
        <p:cxnSp>
          <p:nvCxnSpPr>
            <p:cNvPr id="5" name="Straight Connector 4"/>
            <p:cNvCxnSpPr/>
            <p:nvPr userDrawn="1"/>
          </p:nvCxnSpPr>
          <p:spPr>
            <a:xfrm>
              <a:off x="361588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 userDrawn="1"/>
          </p:nvSpPr>
          <p:spPr>
            <a:xfrm>
              <a:off x="-1143000" y="5763299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Content Bottom</a:t>
              </a:r>
            </a:p>
          </p:txBody>
        </p:sp>
        <p:sp>
          <p:nvSpPr>
            <p:cNvPr id="86" name="TextBox 85"/>
            <p:cNvSpPr txBox="1"/>
            <p:nvPr userDrawn="1"/>
          </p:nvSpPr>
          <p:spPr>
            <a:xfrm>
              <a:off x="-1143000" y="1769267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Content Top</a:t>
              </a:r>
            </a:p>
          </p:txBody>
        </p:sp>
        <p:sp>
          <p:nvSpPr>
            <p:cNvPr id="88" name="TextBox 87"/>
            <p:cNvSpPr txBox="1"/>
            <p:nvPr userDrawn="1"/>
          </p:nvSpPr>
          <p:spPr>
            <a:xfrm>
              <a:off x="-590537" y="-438330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Left Margin</a:t>
              </a:r>
            </a:p>
          </p:txBody>
        </p:sp>
        <p:sp>
          <p:nvSpPr>
            <p:cNvPr id="89" name="TextBox 88"/>
            <p:cNvSpPr txBox="1"/>
            <p:nvPr userDrawn="1"/>
          </p:nvSpPr>
          <p:spPr>
            <a:xfrm>
              <a:off x="11898039" y="-438330"/>
              <a:ext cx="639242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GB" sz="800">
                  <a:solidFill>
                    <a:schemeClr val="tx1"/>
                  </a:solidFill>
                </a:rPr>
                <a:t>Right Margin</a:t>
              </a:r>
            </a:p>
          </p:txBody>
        </p:sp>
        <p:cxnSp>
          <p:nvCxnSpPr>
            <p:cNvPr id="98" name="Straight Connector 97"/>
            <p:cNvCxnSpPr/>
            <p:nvPr userDrawn="1"/>
          </p:nvCxnSpPr>
          <p:spPr>
            <a:xfrm>
              <a:off x="6096000" y="-363357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 userDrawn="1"/>
          </p:nvSpPr>
          <p:spPr>
            <a:xfrm>
              <a:off x="5914719" y="-600255"/>
              <a:ext cx="36225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Middle </a:t>
              </a:r>
              <a:br>
                <a:rPr lang="en-GB" sz="800">
                  <a:solidFill>
                    <a:schemeClr val="tx1"/>
                  </a:solidFill>
                </a:rPr>
              </a:br>
              <a:r>
                <a:rPr lang="en-GB" sz="800">
                  <a:solidFill>
                    <a:schemeClr val="tx1"/>
                  </a:solidFill>
                </a:rPr>
                <a:t>0cm </a:t>
              </a:r>
            </a:p>
          </p:txBody>
        </p:sp>
        <p:sp>
          <p:nvSpPr>
            <p:cNvPr id="101" name="TextBox 100"/>
            <p:cNvSpPr txBox="1"/>
            <p:nvPr userDrawn="1"/>
          </p:nvSpPr>
          <p:spPr>
            <a:xfrm>
              <a:off x="5636264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4" name="Straight Connector 103"/>
            <p:cNvCxnSpPr/>
            <p:nvPr userDrawn="1"/>
          </p:nvCxnSpPr>
          <p:spPr>
            <a:xfrm>
              <a:off x="6000389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>
              <a:off x="6190362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 userDrawn="1"/>
          </p:nvSpPr>
          <p:spPr>
            <a:xfrm>
              <a:off x="6191102" y="-208836"/>
              <a:ext cx="36225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800">
                  <a:solidFill>
                    <a:schemeClr val="tx1"/>
                  </a:solidFill>
                </a:rPr>
                <a:t>0.26cm</a:t>
              </a:r>
            </a:p>
          </p:txBody>
        </p:sp>
        <p:cxnSp>
          <p:nvCxnSpPr>
            <p:cNvPr id="107" name="Straight Connector 106"/>
            <p:cNvCxnSpPr/>
            <p:nvPr userDrawn="1"/>
          </p:nvCxnSpPr>
          <p:spPr>
            <a:xfrm>
              <a:off x="11836111" y="-265725"/>
              <a:ext cx="0" cy="18000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>
              <a:off x="-256200" y="430824"/>
              <a:ext cx="180000" cy="0"/>
            </a:xfrm>
            <a:prstGeom prst="line">
              <a:avLst/>
            </a:prstGeom>
            <a:ln w="6350">
              <a:gradFill>
                <a:gsLst>
                  <a:gs pos="0">
                    <a:srgbClr val="F2DA64"/>
                  </a:gs>
                  <a:gs pos="18000">
                    <a:srgbClr val="A27700"/>
                  </a:gs>
                  <a:gs pos="71000">
                    <a:srgbClr val="D7B446"/>
                  </a:gs>
                  <a:gs pos="51000">
                    <a:srgbClr val="F2DA64"/>
                  </a:gs>
                  <a:gs pos="100000">
                    <a:srgbClr val="987000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 userDrawn="1"/>
          </p:nvSpPr>
          <p:spPr>
            <a:xfrm>
              <a:off x="-747711" y="404813"/>
              <a:ext cx="438671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8.33cm</a:t>
              </a:r>
            </a:p>
          </p:txBody>
        </p:sp>
        <p:sp>
          <p:nvSpPr>
            <p:cNvPr id="110" name="TextBox 109"/>
            <p:cNvSpPr txBox="1"/>
            <p:nvPr userDrawn="1"/>
          </p:nvSpPr>
          <p:spPr>
            <a:xfrm>
              <a:off x="-1143000" y="527924"/>
              <a:ext cx="83396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GB" sz="800">
                  <a:solidFill>
                    <a:schemeClr val="tx1"/>
                  </a:solidFill>
                </a:rPr>
                <a:t>Title Top</a:t>
              </a: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5639F-9E76-41B0-BB57-8F8A1F600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2400" y="6390000"/>
            <a:ext cx="7495200" cy="19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75DB98-1BD1-4926-8750-16657B153BE4}"/>
              </a:ext>
            </a:extLst>
          </p:cNvPr>
          <p:cNvCxnSpPr>
            <a:cxnSpLocks/>
          </p:cNvCxnSpPr>
          <p:nvPr userDrawn="1"/>
        </p:nvCxnSpPr>
        <p:spPr>
          <a:xfrm>
            <a:off x="360000" y="6120000"/>
            <a:ext cx="11474161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D3E635D0-BA07-4485-8050-85E8C801F8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99" y="6390412"/>
            <a:ext cx="1080272" cy="2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07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100000"/>
        </a:lnSpc>
        <a:spcBef>
          <a:spcPts val="60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9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ꟷ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160">
          <p15:clr>
            <a:srgbClr val="F26B43"/>
          </p15:clr>
        </p15:guide>
        <p15:guide id="14" pos="7453">
          <p15:clr>
            <a:srgbClr val="F26B43"/>
          </p15:clr>
        </p15:guide>
        <p15:guide id="28" orient="horz" pos="1076">
          <p15:clr>
            <a:srgbClr val="F26B43"/>
          </p15:clr>
        </p15:guide>
        <p15:guide id="29" orient="horz" pos="270">
          <p15:clr>
            <a:srgbClr val="F26B43"/>
          </p15:clr>
        </p15:guide>
        <p15:guide id="33" orient="horz" pos="3600">
          <p15:clr>
            <a:srgbClr val="F26B43"/>
          </p15:clr>
        </p15:guide>
        <p15:guide id="35" pos="228">
          <p15:clr>
            <a:srgbClr val="F26B43"/>
          </p15:clr>
        </p15:guide>
        <p15:guide id="36" pos="3840">
          <p15:clr>
            <a:srgbClr val="F26B43"/>
          </p15:clr>
        </p15:guide>
        <p15:guide id="37" pos="3782">
          <p15:clr>
            <a:srgbClr val="F26B43"/>
          </p15:clr>
        </p15:guide>
        <p15:guide id="38" pos="390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tags" Target="../tags/tag169.xml"/><Relationship Id="rId7" Type="http://schemas.openxmlformats.org/officeDocument/2006/relationships/chart" Target="../charts/chart6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chart" Target="../charts/chart5.xml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17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5.sv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7.xml"/><Relationship Id="rId117" Type="http://schemas.openxmlformats.org/officeDocument/2006/relationships/tags" Target="../tags/tag128.xml"/><Relationship Id="rId21" Type="http://schemas.openxmlformats.org/officeDocument/2006/relationships/tags" Target="../tags/tag32.xml"/><Relationship Id="rId42" Type="http://schemas.openxmlformats.org/officeDocument/2006/relationships/tags" Target="../tags/tag53.xml"/><Relationship Id="rId47" Type="http://schemas.openxmlformats.org/officeDocument/2006/relationships/tags" Target="../tags/tag58.xml"/><Relationship Id="rId63" Type="http://schemas.openxmlformats.org/officeDocument/2006/relationships/tags" Target="../tags/tag74.xml"/><Relationship Id="rId68" Type="http://schemas.openxmlformats.org/officeDocument/2006/relationships/tags" Target="../tags/tag79.xml"/><Relationship Id="rId84" Type="http://schemas.openxmlformats.org/officeDocument/2006/relationships/tags" Target="../tags/tag95.xml"/><Relationship Id="rId89" Type="http://schemas.openxmlformats.org/officeDocument/2006/relationships/tags" Target="../tags/tag100.xml"/><Relationship Id="rId112" Type="http://schemas.openxmlformats.org/officeDocument/2006/relationships/tags" Target="../tags/tag123.xml"/><Relationship Id="rId133" Type="http://schemas.openxmlformats.org/officeDocument/2006/relationships/tags" Target="../tags/tag144.xml"/><Relationship Id="rId138" Type="http://schemas.openxmlformats.org/officeDocument/2006/relationships/tags" Target="../tags/tag149.xml"/><Relationship Id="rId154" Type="http://schemas.openxmlformats.org/officeDocument/2006/relationships/tags" Target="../tags/tag165.xml"/><Relationship Id="rId16" Type="http://schemas.openxmlformats.org/officeDocument/2006/relationships/tags" Target="../tags/tag27.xml"/><Relationship Id="rId107" Type="http://schemas.openxmlformats.org/officeDocument/2006/relationships/tags" Target="../tags/tag118.xml"/><Relationship Id="rId11" Type="http://schemas.openxmlformats.org/officeDocument/2006/relationships/tags" Target="../tags/tag22.xml"/><Relationship Id="rId32" Type="http://schemas.openxmlformats.org/officeDocument/2006/relationships/tags" Target="../tags/tag43.xml"/><Relationship Id="rId37" Type="http://schemas.openxmlformats.org/officeDocument/2006/relationships/tags" Target="../tags/tag48.xml"/><Relationship Id="rId53" Type="http://schemas.openxmlformats.org/officeDocument/2006/relationships/tags" Target="../tags/tag64.xml"/><Relationship Id="rId58" Type="http://schemas.openxmlformats.org/officeDocument/2006/relationships/tags" Target="../tags/tag69.xml"/><Relationship Id="rId74" Type="http://schemas.openxmlformats.org/officeDocument/2006/relationships/tags" Target="../tags/tag85.xml"/><Relationship Id="rId79" Type="http://schemas.openxmlformats.org/officeDocument/2006/relationships/tags" Target="../tags/tag90.xml"/><Relationship Id="rId102" Type="http://schemas.openxmlformats.org/officeDocument/2006/relationships/tags" Target="../tags/tag113.xml"/><Relationship Id="rId123" Type="http://schemas.openxmlformats.org/officeDocument/2006/relationships/tags" Target="../tags/tag134.xml"/><Relationship Id="rId128" Type="http://schemas.openxmlformats.org/officeDocument/2006/relationships/tags" Target="../tags/tag139.xml"/><Relationship Id="rId144" Type="http://schemas.openxmlformats.org/officeDocument/2006/relationships/tags" Target="../tags/tag155.xml"/><Relationship Id="rId149" Type="http://schemas.openxmlformats.org/officeDocument/2006/relationships/tags" Target="../tags/tag160.xml"/><Relationship Id="rId5" Type="http://schemas.openxmlformats.org/officeDocument/2006/relationships/tags" Target="../tags/tag16.xml"/><Relationship Id="rId90" Type="http://schemas.openxmlformats.org/officeDocument/2006/relationships/tags" Target="../tags/tag101.xml"/><Relationship Id="rId95" Type="http://schemas.openxmlformats.org/officeDocument/2006/relationships/tags" Target="../tags/tag106.xml"/><Relationship Id="rId22" Type="http://schemas.openxmlformats.org/officeDocument/2006/relationships/tags" Target="../tags/tag33.xml"/><Relationship Id="rId27" Type="http://schemas.openxmlformats.org/officeDocument/2006/relationships/tags" Target="../tags/tag38.xml"/><Relationship Id="rId43" Type="http://schemas.openxmlformats.org/officeDocument/2006/relationships/tags" Target="../tags/tag54.xml"/><Relationship Id="rId48" Type="http://schemas.openxmlformats.org/officeDocument/2006/relationships/tags" Target="../tags/tag59.xml"/><Relationship Id="rId64" Type="http://schemas.openxmlformats.org/officeDocument/2006/relationships/tags" Target="../tags/tag75.xml"/><Relationship Id="rId69" Type="http://schemas.openxmlformats.org/officeDocument/2006/relationships/tags" Target="../tags/tag80.xml"/><Relationship Id="rId113" Type="http://schemas.openxmlformats.org/officeDocument/2006/relationships/tags" Target="../tags/tag124.xml"/><Relationship Id="rId118" Type="http://schemas.openxmlformats.org/officeDocument/2006/relationships/tags" Target="../tags/tag129.xml"/><Relationship Id="rId134" Type="http://schemas.openxmlformats.org/officeDocument/2006/relationships/tags" Target="../tags/tag145.xml"/><Relationship Id="rId139" Type="http://schemas.openxmlformats.org/officeDocument/2006/relationships/tags" Target="../tags/tag150.xml"/><Relationship Id="rId80" Type="http://schemas.openxmlformats.org/officeDocument/2006/relationships/tags" Target="../tags/tag91.xml"/><Relationship Id="rId85" Type="http://schemas.openxmlformats.org/officeDocument/2006/relationships/tags" Target="../tags/tag96.xml"/><Relationship Id="rId150" Type="http://schemas.openxmlformats.org/officeDocument/2006/relationships/tags" Target="../tags/tag161.xml"/><Relationship Id="rId155" Type="http://schemas.openxmlformats.org/officeDocument/2006/relationships/tags" Target="../tags/tag166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33" Type="http://schemas.openxmlformats.org/officeDocument/2006/relationships/tags" Target="../tags/tag44.xml"/><Relationship Id="rId38" Type="http://schemas.openxmlformats.org/officeDocument/2006/relationships/tags" Target="../tags/tag49.xml"/><Relationship Id="rId46" Type="http://schemas.openxmlformats.org/officeDocument/2006/relationships/tags" Target="../tags/tag57.xml"/><Relationship Id="rId59" Type="http://schemas.openxmlformats.org/officeDocument/2006/relationships/tags" Target="../tags/tag70.xml"/><Relationship Id="rId67" Type="http://schemas.openxmlformats.org/officeDocument/2006/relationships/tags" Target="../tags/tag78.xml"/><Relationship Id="rId103" Type="http://schemas.openxmlformats.org/officeDocument/2006/relationships/tags" Target="../tags/tag114.xml"/><Relationship Id="rId108" Type="http://schemas.openxmlformats.org/officeDocument/2006/relationships/tags" Target="../tags/tag119.xml"/><Relationship Id="rId116" Type="http://schemas.openxmlformats.org/officeDocument/2006/relationships/tags" Target="../tags/tag127.xml"/><Relationship Id="rId124" Type="http://schemas.openxmlformats.org/officeDocument/2006/relationships/tags" Target="../tags/tag135.xml"/><Relationship Id="rId129" Type="http://schemas.openxmlformats.org/officeDocument/2006/relationships/tags" Target="../tags/tag140.xml"/><Relationship Id="rId137" Type="http://schemas.openxmlformats.org/officeDocument/2006/relationships/tags" Target="../tags/tag148.xml"/><Relationship Id="rId20" Type="http://schemas.openxmlformats.org/officeDocument/2006/relationships/tags" Target="../tags/tag31.xml"/><Relationship Id="rId41" Type="http://schemas.openxmlformats.org/officeDocument/2006/relationships/tags" Target="../tags/tag52.xml"/><Relationship Id="rId54" Type="http://schemas.openxmlformats.org/officeDocument/2006/relationships/tags" Target="../tags/tag65.xml"/><Relationship Id="rId62" Type="http://schemas.openxmlformats.org/officeDocument/2006/relationships/tags" Target="../tags/tag73.xml"/><Relationship Id="rId70" Type="http://schemas.openxmlformats.org/officeDocument/2006/relationships/tags" Target="../tags/tag81.xml"/><Relationship Id="rId75" Type="http://schemas.openxmlformats.org/officeDocument/2006/relationships/tags" Target="../tags/tag86.xml"/><Relationship Id="rId83" Type="http://schemas.openxmlformats.org/officeDocument/2006/relationships/tags" Target="../tags/tag94.xml"/><Relationship Id="rId88" Type="http://schemas.openxmlformats.org/officeDocument/2006/relationships/tags" Target="../tags/tag99.xml"/><Relationship Id="rId91" Type="http://schemas.openxmlformats.org/officeDocument/2006/relationships/tags" Target="../tags/tag102.xml"/><Relationship Id="rId96" Type="http://schemas.openxmlformats.org/officeDocument/2006/relationships/tags" Target="../tags/tag107.xml"/><Relationship Id="rId111" Type="http://schemas.openxmlformats.org/officeDocument/2006/relationships/tags" Target="../tags/tag122.xml"/><Relationship Id="rId132" Type="http://schemas.openxmlformats.org/officeDocument/2006/relationships/tags" Target="../tags/tag143.xml"/><Relationship Id="rId140" Type="http://schemas.openxmlformats.org/officeDocument/2006/relationships/tags" Target="../tags/tag151.xml"/><Relationship Id="rId145" Type="http://schemas.openxmlformats.org/officeDocument/2006/relationships/tags" Target="../tags/tag156.xml"/><Relationship Id="rId153" Type="http://schemas.openxmlformats.org/officeDocument/2006/relationships/tags" Target="../tags/tag164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tags" Target="../tags/tag39.xml"/><Relationship Id="rId36" Type="http://schemas.openxmlformats.org/officeDocument/2006/relationships/tags" Target="../tags/tag47.xml"/><Relationship Id="rId49" Type="http://schemas.openxmlformats.org/officeDocument/2006/relationships/tags" Target="../tags/tag60.xml"/><Relationship Id="rId57" Type="http://schemas.openxmlformats.org/officeDocument/2006/relationships/tags" Target="../tags/tag68.xml"/><Relationship Id="rId106" Type="http://schemas.openxmlformats.org/officeDocument/2006/relationships/tags" Target="../tags/tag117.xml"/><Relationship Id="rId114" Type="http://schemas.openxmlformats.org/officeDocument/2006/relationships/tags" Target="../tags/tag125.xml"/><Relationship Id="rId119" Type="http://schemas.openxmlformats.org/officeDocument/2006/relationships/tags" Target="../tags/tag130.xml"/><Relationship Id="rId127" Type="http://schemas.openxmlformats.org/officeDocument/2006/relationships/tags" Target="../tags/tag138.xml"/><Relationship Id="rId10" Type="http://schemas.openxmlformats.org/officeDocument/2006/relationships/tags" Target="../tags/tag21.xml"/><Relationship Id="rId31" Type="http://schemas.openxmlformats.org/officeDocument/2006/relationships/tags" Target="../tags/tag42.xml"/><Relationship Id="rId44" Type="http://schemas.openxmlformats.org/officeDocument/2006/relationships/tags" Target="../tags/tag55.xml"/><Relationship Id="rId52" Type="http://schemas.openxmlformats.org/officeDocument/2006/relationships/tags" Target="../tags/tag63.xml"/><Relationship Id="rId60" Type="http://schemas.openxmlformats.org/officeDocument/2006/relationships/tags" Target="../tags/tag71.xml"/><Relationship Id="rId65" Type="http://schemas.openxmlformats.org/officeDocument/2006/relationships/tags" Target="../tags/tag76.xml"/><Relationship Id="rId73" Type="http://schemas.openxmlformats.org/officeDocument/2006/relationships/tags" Target="../tags/tag84.xml"/><Relationship Id="rId78" Type="http://schemas.openxmlformats.org/officeDocument/2006/relationships/tags" Target="../tags/tag89.xml"/><Relationship Id="rId81" Type="http://schemas.openxmlformats.org/officeDocument/2006/relationships/tags" Target="../tags/tag92.xml"/><Relationship Id="rId86" Type="http://schemas.openxmlformats.org/officeDocument/2006/relationships/tags" Target="../tags/tag97.xml"/><Relationship Id="rId94" Type="http://schemas.openxmlformats.org/officeDocument/2006/relationships/tags" Target="../tags/tag105.xml"/><Relationship Id="rId99" Type="http://schemas.openxmlformats.org/officeDocument/2006/relationships/tags" Target="../tags/tag110.xml"/><Relationship Id="rId101" Type="http://schemas.openxmlformats.org/officeDocument/2006/relationships/tags" Target="../tags/tag112.xml"/><Relationship Id="rId122" Type="http://schemas.openxmlformats.org/officeDocument/2006/relationships/tags" Target="../tags/tag133.xml"/><Relationship Id="rId130" Type="http://schemas.openxmlformats.org/officeDocument/2006/relationships/tags" Target="../tags/tag141.xml"/><Relationship Id="rId135" Type="http://schemas.openxmlformats.org/officeDocument/2006/relationships/tags" Target="../tags/tag146.xml"/><Relationship Id="rId143" Type="http://schemas.openxmlformats.org/officeDocument/2006/relationships/tags" Target="../tags/tag154.xml"/><Relationship Id="rId148" Type="http://schemas.openxmlformats.org/officeDocument/2006/relationships/tags" Target="../tags/tag159.xml"/><Relationship Id="rId151" Type="http://schemas.openxmlformats.org/officeDocument/2006/relationships/tags" Target="../tags/tag162.xml"/><Relationship Id="rId156" Type="http://schemas.openxmlformats.org/officeDocument/2006/relationships/slideLayout" Target="../slideLayouts/slideLayout24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39" Type="http://schemas.openxmlformats.org/officeDocument/2006/relationships/tags" Target="../tags/tag50.xml"/><Relationship Id="rId109" Type="http://schemas.openxmlformats.org/officeDocument/2006/relationships/tags" Target="../tags/tag120.xml"/><Relationship Id="rId34" Type="http://schemas.openxmlformats.org/officeDocument/2006/relationships/tags" Target="../tags/tag45.xml"/><Relationship Id="rId50" Type="http://schemas.openxmlformats.org/officeDocument/2006/relationships/tags" Target="../tags/tag61.xml"/><Relationship Id="rId55" Type="http://schemas.openxmlformats.org/officeDocument/2006/relationships/tags" Target="../tags/tag66.xml"/><Relationship Id="rId76" Type="http://schemas.openxmlformats.org/officeDocument/2006/relationships/tags" Target="../tags/tag87.xml"/><Relationship Id="rId97" Type="http://schemas.openxmlformats.org/officeDocument/2006/relationships/tags" Target="../tags/tag108.xml"/><Relationship Id="rId104" Type="http://schemas.openxmlformats.org/officeDocument/2006/relationships/tags" Target="../tags/tag115.xml"/><Relationship Id="rId120" Type="http://schemas.openxmlformats.org/officeDocument/2006/relationships/tags" Target="../tags/tag131.xml"/><Relationship Id="rId125" Type="http://schemas.openxmlformats.org/officeDocument/2006/relationships/tags" Target="../tags/tag136.xml"/><Relationship Id="rId141" Type="http://schemas.openxmlformats.org/officeDocument/2006/relationships/tags" Target="../tags/tag152.xml"/><Relationship Id="rId146" Type="http://schemas.openxmlformats.org/officeDocument/2006/relationships/tags" Target="../tags/tag157.xml"/><Relationship Id="rId7" Type="http://schemas.openxmlformats.org/officeDocument/2006/relationships/tags" Target="../tags/tag18.xml"/><Relationship Id="rId71" Type="http://schemas.openxmlformats.org/officeDocument/2006/relationships/tags" Target="../tags/tag82.xml"/><Relationship Id="rId92" Type="http://schemas.openxmlformats.org/officeDocument/2006/relationships/tags" Target="../tags/tag103.xml"/><Relationship Id="rId2" Type="http://schemas.openxmlformats.org/officeDocument/2006/relationships/tags" Target="../tags/tag13.xml"/><Relationship Id="rId29" Type="http://schemas.openxmlformats.org/officeDocument/2006/relationships/tags" Target="../tags/tag40.xml"/><Relationship Id="rId24" Type="http://schemas.openxmlformats.org/officeDocument/2006/relationships/tags" Target="../tags/tag35.xml"/><Relationship Id="rId40" Type="http://schemas.openxmlformats.org/officeDocument/2006/relationships/tags" Target="../tags/tag51.xml"/><Relationship Id="rId45" Type="http://schemas.openxmlformats.org/officeDocument/2006/relationships/tags" Target="../tags/tag56.xml"/><Relationship Id="rId66" Type="http://schemas.openxmlformats.org/officeDocument/2006/relationships/tags" Target="../tags/tag77.xml"/><Relationship Id="rId87" Type="http://schemas.openxmlformats.org/officeDocument/2006/relationships/tags" Target="../tags/tag98.xml"/><Relationship Id="rId110" Type="http://schemas.openxmlformats.org/officeDocument/2006/relationships/tags" Target="../tags/tag121.xml"/><Relationship Id="rId115" Type="http://schemas.openxmlformats.org/officeDocument/2006/relationships/tags" Target="../tags/tag126.xml"/><Relationship Id="rId131" Type="http://schemas.openxmlformats.org/officeDocument/2006/relationships/tags" Target="../tags/tag142.xml"/><Relationship Id="rId136" Type="http://schemas.openxmlformats.org/officeDocument/2006/relationships/tags" Target="../tags/tag147.xml"/><Relationship Id="rId61" Type="http://schemas.openxmlformats.org/officeDocument/2006/relationships/tags" Target="../tags/tag72.xml"/><Relationship Id="rId82" Type="http://schemas.openxmlformats.org/officeDocument/2006/relationships/tags" Target="../tags/tag93.xml"/><Relationship Id="rId152" Type="http://schemas.openxmlformats.org/officeDocument/2006/relationships/tags" Target="../tags/tag163.xml"/><Relationship Id="rId19" Type="http://schemas.openxmlformats.org/officeDocument/2006/relationships/tags" Target="../tags/tag30.xml"/><Relationship Id="rId14" Type="http://schemas.openxmlformats.org/officeDocument/2006/relationships/tags" Target="../tags/tag25.xml"/><Relationship Id="rId30" Type="http://schemas.openxmlformats.org/officeDocument/2006/relationships/tags" Target="../tags/tag41.xml"/><Relationship Id="rId35" Type="http://schemas.openxmlformats.org/officeDocument/2006/relationships/tags" Target="../tags/tag46.xml"/><Relationship Id="rId56" Type="http://schemas.openxmlformats.org/officeDocument/2006/relationships/tags" Target="../tags/tag67.xml"/><Relationship Id="rId77" Type="http://schemas.openxmlformats.org/officeDocument/2006/relationships/tags" Target="../tags/tag88.xml"/><Relationship Id="rId100" Type="http://schemas.openxmlformats.org/officeDocument/2006/relationships/tags" Target="../tags/tag111.xml"/><Relationship Id="rId105" Type="http://schemas.openxmlformats.org/officeDocument/2006/relationships/tags" Target="../tags/tag116.xml"/><Relationship Id="rId126" Type="http://schemas.openxmlformats.org/officeDocument/2006/relationships/tags" Target="../tags/tag137.xml"/><Relationship Id="rId147" Type="http://schemas.openxmlformats.org/officeDocument/2006/relationships/tags" Target="../tags/tag158.xml"/><Relationship Id="rId8" Type="http://schemas.openxmlformats.org/officeDocument/2006/relationships/tags" Target="../tags/tag19.xml"/><Relationship Id="rId51" Type="http://schemas.openxmlformats.org/officeDocument/2006/relationships/tags" Target="../tags/tag62.xml"/><Relationship Id="rId72" Type="http://schemas.openxmlformats.org/officeDocument/2006/relationships/tags" Target="../tags/tag83.xml"/><Relationship Id="rId93" Type="http://schemas.openxmlformats.org/officeDocument/2006/relationships/tags" Target="../tags/tag104.xml"/><Relationship Id="rId98" Type="http://schemas.openxmlformats.org/officeDocument/2006/relationships/tags" Target="../tags/tag109.xml"/><Relationship Id="rId121" Type="http://schemas.openxmlformats.org/officeDocument/2006/relationships/tags" Target="../tags/tag132.xml"/><Relationship Id="rId142" Type="http://schemas.openxmlformats.org/officeDocument/2006/relationships/tags" Target="../tags/tag153.xml"/><Relationship Id="rId3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ex.com/news/covid-19-a-timeline-of-the-coronavirus-outbreak-9639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A6137F5C-599B-43B1-A276-2F50FA7F8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1490400"/>
            <a:ext cx="3520800" cy="1976400"/>
          </a:xfrm>
        </p:spPr>
        <p:txBody>
          <a:bodyPr anchor="b"/>
          <a:lstStyle/>
          <a:p>
            <a:r>
              <a:rPr lang="en-GB" sz="2800">
                <a:solidFill>
                  <a:schemeClr val="bg1"/>
                </a:solidFill>
              </a:rPr>
              <a:t>COVID-19</a:t>
            </a:r>
            <a:br>
              <a:rPr lang="en-GB" sz="4400">
                <a:solidFill>
                  <a:schemeClr val="bg1"/>
                </a:solidFill>
              </a:rPr>
            </a:br>
            <a:r>
              <a:rPr lang="en-GB" sz="4400">
                <a:solidFill>
                  <a:schemeClr val="bg1"/>
                </a:solidFill>
              </a:rPr>
              <a:t>Barometer</a:t>
            </a:r>
            <a:br>
              <a:rPr lang="en-GB" sz="4400">
                <a:solidFill>
                  <a:schemeClr val="bg1"/>
                </a:solidFill>
              </a:rPr>
            </a:br>
            <a:r>
              <a:rPr lang="en-GB" sz="4400">
                <a:solidFill>
                  <a:schemeClr val="bg1"/>
                </a:solidFill>
              </a:rPr>
              <a:t>Global Report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54C9FE-0DC1-4B3F-BA6E-C6ABCEC0A2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May 14, 2020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97A88EC-33F0-47EF-90A9-B749282DBE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Wave 1-4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0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E3F0-05B3-4C5B-A0ED-C941C988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199"/>
          </a:xfrm>
        </p:spPr>
        <p:txBody>
          <a:bodyPr/>
          <a:lstStyle/>
          <a:p>
            <a:br>
              <a:rPr lang="en-GB"/>
            </a:br>
            <a:endParaRPr lang="en-GB"/>
          </a:p>
        </p:txBody>
      </p:sp>
      <p:sp>
        <p:nvSpPr>
          <p:cNvPr id="21" name="Tytuł 1">
            <a:extLst>
              <a:ext uri="{FF2B5EF4-FFF2-40B4-BE49-F238E27FC236}">
                <a16:creationId xmlns:a16="http://schemas.microsoft.com/office/drawing/2014/main" id="{D8FBF65B-2477-4E37-A0CD-26A1785129CB}"/>
              </a:ext>
            </a:extLst>
          </p:cNvPr>
          <p:cNvSpPr txBox="1">
            <a:spLocks/>
          </p:cNvSpPr>
          <p:nvPr/>
        </p:nvSpPr>
        <p:spPr>
          <a:xfrm>
            <a:off x="359999" y="430718"/>
            <a:ext cx="11466875" cy="40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60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C’è</a:t>
            </a:r>
            <a:r>
              <a:rPr lang="en-US" dirty="0"/>
              <a:t> </a:t>
            </a:r>
            <a:r>
              <a:rPr lang="en-US" dirty="0" err="1"/>
              <a:t>un’opportunità</a:t>
            </a:r>
            <a:r>
              <a:rPr lang="en-US" dirty="0"/>
              <a:t> per </a:t>
            </a:r>
            <a:r>
              <a:rPr lang="en-US" dirty="0" err="1"/>
              <a:t>l’eCommerce</a:t>
            </a:r>
            <a:r>
              <a:rPr lang="en-US" dirty="0"/>
              <a:t> con la </a:t>
            </a:r>
            <a:r>
              <a:rPr lang="en-US" dirty="0" err="1"/>
              <a:t>pandemia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incoraggia</a:t>
            </a:r>
            <a:r>
              <a:rPr lang="en-US" dirty="0"/>
              <a:t> la </a:t>
            </a:r>
            <a:r>
              <a:rPr lang="en-US" dirty="0" err="1"/>
              <a:t>fruizione</a:t>
            </a:r>
            <a:r>
              <a:rPr lang="en-US" dirty="0"/>
              <a:t> di internet</a:t>
            </a:r>
            <a:endParaRPr lang="en-GB" dirty="0"/>
          </a:p>
        </p:txBody>
      </p:sp>
      <p:graphicFrame>
        <p:nvGraphicFramePr>
          <p:cNvPr id="20" name="Content Placeholder 9">
            <a:extLst>
              <a:ext uri="{FF2B5EF4-FFF2-40B4-BE49-F238E27FC236}">
                <a16:creationId xmlns:a16="http://schemas.microsoft.com/office/drawing/2014/main" id="{596506B2-2265-4BE8-B666-573527AC6B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820108"/>
              </p:ext>
            </p:extLst>
          </p:nvPr>
        </p:nvGraphicFramePr>
        <p:xfrm>
          <a:off x="2342609" y="1842254"/>
          <a:ext cx="3554247" cy="3912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25151655-DED1-4A1A-9455-ECC50674016A}"/>
              </a:ext>
            </a:extLst>
          </p:cNvPr>
          <p:cNvSpPr txBox="1"/>
          <p:nvPr/>
        </p:nvSpPr>
        <p:spPr>
          <a:xfrm>
            <a:off x="347952" y="1958031"/>
            <a:ext cx="1517347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/>
              <a:t>Shopping via </a:t>
            </a:r>
            <a:br>
              <a:rPr lang="en-US" sz="1400" b="1" dirty="0"/>
            </a:br>
            <a:r>
              <a:rPr lang="en-US" sz="1400" b="1" dirty="0"/>
              <a:t>eCommerce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GB" sz="1400" b="1" dirty="0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EBEEA031-CCA7-407B-BC3E-EF19F0938DA6}"/>
              </a:ext>
            </a:extLst>
          </p:cNvPr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4365494"/>
              </p:ext>
            </p:extLst>
          </p:nvPr>
        </p:nvGraphicFramePr>
        <p:xfrm>
          <a:off x="6646735" y="3286551"/>
          <a:ext cx="1920021" cy="179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8" name="Content Placeholder 11">
            <a:extLst>
              <a:ext uri="{FF2B5EF4-FFF2-40B4-BE49-F238E27FC236}">
                <a16:creationId xmlns:a16="http://schemas.microsoft.com/office/drawing/2014/main" id="{5803DF5C-EDDF-47A9-A19D-B8907975EE31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7068176" y="3931758"/>
            <a:ext cx="1187836" cy="4158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/>
              <a:t>32%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4B908E1-1746-4A5D-9CF7-C1AE98455BA4}"/>
              </a:ext>
            </a:extLst>
          </p:cNvPr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6048105"/>
              </p:ext>
            </p:extLst>
          </p:nvPr>
        </p:nvGraphicFramePr>
        <p:xfrm>
          <a:off x="9420426" y="3254024"/>
          <a:ext cx="1920021" cy="179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3" name="Content Placeholder 11">
            <a:extLst>
              <a:ext uri="{FF2B5EF4-FFF2-40B4-BE49-F238E27FC236}">
                <a16:creationId xmlns:a16="http://schemas.microsoft.com/office/drawing/2014/main" id="{1E9AF68B-E44C-4A17-810D-0BDC3ED2CEE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9841867" y="3899231"/>
            <a:ext cx="1187836" cy="4158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/>
              <a:t>45%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2419FE-492F-4910-A230-BAA840BCFBD5}"/>
              </a:ext>
            </a:extLst>
          </p:cNvPr>
          <p:cNvSpPr txBox="1"/>
          <p:nvPr/>
        </p:nvSpPr>
        <p:spPr>
          <a:xfrm>
            <a:off x="7386180" y="2782622"/>
            <a:ext cx="19200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Total </a:t>
            </a:r>
            <a:endParaRPr lang="en-GB" sz="1400" b="1">
              <a:solidFill>
                <a:schemeClr val="bg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434ADCB-CC94-4BE4-B011-A3009DCD7391}"/>
              </a:ext>
            </a:extLst>
          </p:cNvPr>
          <p:cNvSpPr txBox="1"/>
          <p:nvPr/>
        </p:nvSpPr>
        <p:spPr>
          <a:xfrm>
            <a:off x="9475774" y="2789861"/>
            <a:ext cx="19200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</a:rPr>
              <a:t>HH with kids</a:t>
            </a:r>
            <a:endParaRPr lang="en-GB" sz="1400" b="1" dirty="0">
              <a:solidFill>
                <a:schemeClr val="bg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91C5C-AA09-4FA2-8292-3207909F7B21}"/>
              </a:ext>
            </a:extLst>
          </p:cNvPr>
          <p:cNvSpPr txBox="1"/>
          <p:nvPr/>
        </p:nvSpPr>
        <p:spPr>
          <a:xfrm>
            <a:off x="6444357" y="1961804"/>
            <a:ext cx="283714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/>
              <a:t>% that thinks their future online purchases will increase</a:t>
            </a:r>
            <a:endParaRPr lang="en-GB" sz="1400" b="1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4BF8A1CE-E0E5-4961-8310-CBF0501EC292}"/>
              </a:ext>
            </a:extLst>
          </p:cNvPr>
          <p:cNvSpPr txBox="1">
            <a:spLocks/>
          </p:cNvSpPr>
          <p:nvPr/>
        </p:nvSpPr>
        <p:spPr>
          <a:xfrm>
            <a:off x="359999" y="1269314"/>
            <a:ext cx="11315444" cy="39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ꟷ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1800" dirty="0"/>
              <a:t>Un </a:t>
            </a:r>
            <a:r>
              <a:rPr lang="en-US" sz="1800" dirty="0" err="1"/>
              <a:t>terzo</a:t>
            </a:r>
            <a:r>
              <a:rPr lang="en-US" sz="1800" dirty="0"/>
              <a:t> </a:t>
            </a:r>
            <a:r>
              <a:rPr lang="en-US" sz="1800" dirty="0" err="1"/>
              <a:t>delle</a:t>
            </a:r>
            <a:r>
              <a:rPr lang="en-US" sz="1800" dirty="0"/>
              <a:t> </a:t>
            </a:r>
            <a:r>
              <a:rPr lang="en-US" sz="1800" dirty="0" err="1"/>
              <a:t>famiglie</a:t>
            </a:r>
            <a:r>
              <a:rPr lang="en-US" sz="1800" dirty="0"/>
              <a:t> </a:t>
            </a:r>
            <a:r>
              <a:rPr lang="en-US" sz="1800" dirty="0" err="1"/>
              <a:t>aumenterà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propri</a:t>
            </a:r>
            <a:r>
              <a:rPr lang="en-US" sz="1800" dirty="0"/>
              <a:t> </a:t>
            </a:r>
            <a:r>
              <a:rPr lang="en-US" sz="1800" dirty="0" err="1"/>
              <a:t>acquisti</a:t>
            </a:r>
            <a:r>
              <a:rPr lang="en-US" sz="1800" dirty="0"/>
              <a:t> online in </a:t>
            </a:r>
            <a:r>
              <a:rPr lang="en-US" sz="1800" dirty="0" err="1"/>
              <a:t>futuro</a:t>
            </a:r>
            <a:r>
              <a:rPr lang="en-US" sz="1800" dirty="0"/>
              <a:t> (32%), </a:t>
            </a:r>
            <a:r>
              <a:rPr lang="en-US" sz="1800" dirty="0" err="1"/>
              <a:t>soprattutto</a:t>
            </a:r>
            <a:r>
              <a:rPr lang="en-US" sz="1800" dirty="0"/>
              <a:t> le </a:t>
            </a:r>
            <a:r>
              <a:rPr lang="en-US" sz="1800" dirty="0" err="1"/>
              <a:t>famiglie</a:t>
            </a:r>
            <a:r>
              <a:rPr lang="en-US" sz="1800" dirty="0"/>
              <a:t> con bambini (45%)</a:t>
            </a:r>
          </a:p>
        </p:txBody>
      </p:sp>
      <p:sp>
        <p:nvSpPr>
          <p:cNvPr id="27" name="Footer Placeholder 3">
            <a:extLst>
              <a:ext uri="{FF2B5EF4-FFF2-40B4-BE49-F238E27FC236}">
                <a16:creationId xmlns:a16="http://schemas.microsoft.com/office/drawing/2014/main" id="{F1028022-2691-45AE-9E39-709E1EFE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6774" y="6389999"/>
            <a:ext cx="5490825" cy="215443"/>
          </a:xfrm>
        </p:spPr>
        <p:txBody>
          <a:bodyPr/>
          <a:lstStyle/>
          <a:p>
            <a:r>
              <a:rPr lang="en-GB" dirty="0"/>
              <a:t>Q4. Overall, how has the coronavirus situation impacted your shopping across channels, in comparison to last month? </a:t>
            </a:r>
          </a:p>
          <a:p>
            <a:r>
              <a:rPr lang="en-GB" dirty="0"/>
              <a:t>Q7. In comparison to the last month, do you think that your future online purchases will…wave 4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F587DA0-59FD-478F-837A-4A0578CF877B}"/>
              </a:ext>
            </a:extLst>
          </p:cNvPr>
          <p:cNvCxnSpPr>
            <a:cxnSpLocks/>
          </p:cNvCxnSpPr>
          <p:nvPr/>
        </p:nvCxnSpPr>
        <p:spPr>
          <a:xfrm>
            <a:off x="6066428" y="1842254"/>
            <a:ext cx="0" cy="386639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41789A55-2B55-4B7C-918C-3AF322F4AB9A}"/>
              </a:ext>
            </a:extLst>
          </p:cNvPr>
          <p:cNvSpPr/>
          <p:nvPr/>
        </p:nvSpPr>
        <p:spPr bwMode="ltGray">
          <a:xfrm>
            <a:off x="3288457" y="6428546"/>
            <a:ext cx="116732" cy="116732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600" b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CC4D03-7D1A-48D2-91D5-8AA28227AB28}"/>
              </a:ext>
            </a:extLst>
          </p:cNvPr>
          <p:cNvSpPr/>
          <p:nvPr/>
        </p:nvSpPr>
        <p:spPr bwMode="ltGray">
          <a:xfrm>
            <a:off x="4279822" y="6434160"/>
            <a:ext cx="116732" cy="1167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600" b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3C99E1-8C54-4F22-AA40-FBEDA359D5F0}"/>
              </a:ext>
            </a:extLst>
          </p:cNvPr>
          <p:cNvSpPr txBox="1"/>
          <p:nvPr/>
        </p:nvSpPr>
        <p:spPr>
          <a:xfrm>
            <a:off x="3477381" y="6374542"/>
            <a:ext cx="81814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dirty="0"/>
              <a:t>Significantly increased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29334A-5D21-4B69-A8C7-C7BF1CEF8612}"/>
              </a:ext>
            </a:extLst>
          </p:cNvPr>
          <p:cNvSpPr txBox="1"/>
          <p:nvPr/>
        </p:nvSpPr>
        <p:spPr>
          <a:xfrm>
            <a:off x="4468745" y="6428546"/>
            <a:ext cx="9699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dirty="0"/>
              <a:t>Increased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B1A675-A196-4406-B574-22EB2BCCFDEE}"/>
              </a:ext>
            </a:extLst>
          </p:cNvPr>
          <p:cNvCxnSpPr>
            <a:cxnSpLocks/>
          </p:cNvCxnSpPr>
          <p:nvPr/>
        </p:nvCxnSpPr>
        <p:spPr>
          <a:xfrm>
            <a:off x="8978900" y="2789861"/>
            <a:ext cx="0" cy="239982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5F0DB-45B7-4BB2-B39E-31AD640C46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38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E3F0-05B3-4C5B-A0ED-C941C988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199"/>
          </a:xfrm>
        </p:spPr>
        <p:txBody>
          <a:bodyPr/>
          <a:lstStyle/>
          <a:p>
            <a:br>
              <a:rPr lang="en-GB"/>
            </a:br>
            <a:endParaRPr lang="en-GB"/>
          </a:p>
        </p:txBody>
      </p:sp>
      <p:sp>
        <p:nvSpPr>
          <p:cNvPr id="21" name="Tytuł 1">
            <a:extLst>
              <a:ext uri="{FF2B5EF4-FFF2-40B4-BE49-F238E27FC236}">
                <a16:creationId xmlns:a16="http://schemas.microsoft.com/office/drawing/2014/main" id="{D8FBF65B-2477-4E37-A0CD-26A1785129CB}"/>
              </a:ext>
            </a:extLst>
          </p:cNvPr>
          <p:cNvSpPr txBox="1">
            <a:spLocks/>
          </p:cNvSpPr>
          <p:nvPr/>
        </p:nvSpPr>
        <p:spPr>
          <a:xfrm>
            <a:off x="359999" y="430718"/>
            <a:ext cx="11466875" cy="40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60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 </a:t>
            </a:r>
            <a:r>
              <a:rPr lang="en-US" dirty="0" err="1"/>
              <a:t>siti</a:t>
            </a:r>
            <a:r>
              <a:rPr lang="en-US" dirty="0"/>
              <a:t> eCommerce e le diverse </a:t>
            </a:r>
            <a:r>
              <a:rPr lang="en-US" dirty="0" err="1"/>
              <a:t>categorie</a:t>
            </a:r>
            <a:r>
              <a:rPr lang="en-US" dirty="0"/>
              <a:t> </a:t>
            </a:r>
            <a:r>
              <a:rPr lang="en-US" dirty="0" err="1"/>
              <a:t>potranno</a:t>
            </a:r>
            <a:r>
              <a:rPr lang="en-US" dirty="0"/>
              <a:t> </a:t>
            </a:r>
            <a:r>
              <a:rPr lang="en-US" dirty="0" err="1"/>
              <a:t>beneficiare</a:t>
            </a:r>
            <a:r>
              <a:rPr lang="en-US" dirty="0"/>
              <a:t> </a:t>
            </a:r>
            <a:r>
              <a:rPr lang="en-US" dirty="0" err="1"/>
              <a:t>dell’aumento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fruizione</a:t>
            </a:r>
            <a:r>
              <a:rPr lang="en-US" dirty="0"/>
              <a:t> </a:t>
            </a:r>
            <a:r>
              <a:rPr lang="en-US" dirty="0" err="1"/>
              <a:t>dell’online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in </a:t>
            </a:r>
            <a:r>
              <a:rPr lang="en-US" dirty="0" err="1"/>
              <a:t>futuro</a:t>
            </a:r>
            <a:endParaRPr lang="en-GB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90E1B2E7-F902-4DF2-AC50-A66DC3BE1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891238"/>
              </p:ext>
            </p:extLst>
          </p:nvPr>
        </p:nvGraphicFramePr>
        <p:xfrm>
          <a:off x="1559915" y="1680718"/>
          <a:ext cx="8812575" cy="4477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591BBD6-6F2A-4158-A1A6-8CD51F2E8DEA}"/>
              </a:ext>
            </a:extLst>
          </p:cNvPr>
          <p:cNvSpPr txBox="1">
            <a:spLocks/>
          </p:cNvSpPr>
          <p:nvPr/>
        </p:nvSpPr>
        <p:spPr>
          <a:xfrm>
            <a:off x="3272400" y="6390000"/>
            <a:ext cx="7495200" cy="198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>
                <a:solidFill>
                  <a:srgbClr val="333333"/>
                </a:solidFill>
              </a:rPr>
              <a:t>Q38. When the COVID-19 crisis lifts, I will probably……wave 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4B49D5-8CB0-4DF8-AAD6-B2E17C627B10}"/>
              </a:ext>
            </a:extLst>
          </p:cNvPr>
          <p:cNvSpPr txBox="1"/>
          <p:nvPr/>
        </p:nvSpPr>
        <p:spPr>
          <a:xfrm>
            <a:off x="359999" y="1271741"/>
            <a:ext cx="1121240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scoperti</a:t>
            </a:r>
            <a:r>
              <a:rPr lang="en-US" dirty="0"/>
              <a:t> </a:t>
            </a:r>
            <a:r>
              <a:rPr lang="en-US" dirty="0" err="1"/>
              <a:t>nuovi</a:t>
            </a:r>
            <a:r>
              <a:rPr lang="en-US" dirty="0"/>
              <a:t> </a:t>
            </a:r>
            <a:r>
              <a:rPr lang="en-US" dirty="0" err="1"/>
              <a:t>siti</a:t>
            </a:r>
            <a:r>
              <a:rPr lang="en-US" dirty="0"/>
              <a:t> di </a:t>
            </a:r>
            <a:r>
              <a:rPr lang="en-US" dirty="0" err="1"/>
              <a:t>acquisto</a:t>
            </a:r>
            <a:r>
              <a:rPr lang="en-US" dirty="0"/>
              <a:t> online 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provati</a:t>
            </a:r>
            <a:r>
              <a:rPr lang="en-US" dirty="0"/>
              <a:t> </a:t>
            </a:r>
            <a:r>
              <a:rPr lang="en-US" dirty="0" err="1"/>
              <a:t>nuovi</a:t>
            </a:r>
            <a:r>
              <a:rPr lang="en-US" dirty="0"/>
              <a:t> </a:t>
            </a:r>
            <a:r>
              <a:rPr lang="en-US" dirty="0" err="1"/>
              <a:t>prodotti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A76D8-A878-4EC7-A924-0B4817C4D4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14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close, dark, black, sitting&#10;&#10;Description automatically generated">
            <a:extLst>
              <a:ext uri="{FF2B5EF4-FFF2-40B4-BE49-F238E27FC236}">
                <a16:creationId xmlns:a16="http://schemas.microsoft.com/office/drawing/2014/main" id="{A72CDDCD-49E4-4722-9612-CE0BA4117D6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572"/>
            <a:ext cx="12198350" cy="6861572"/>
          </a:xfrm>
          <a:prstGeom prst="rect">
            <a:avLst/>
          </a:prstGeom>
        </p:spPr>
      </p:pic>
      <p:sp>
        <p:nvSpPr>
          <p:cNvPr id="11" name="Content Placeholder 586"/>
          <p:cNvSpPr txBox="1">
            <a:spLocks/>
          </p:cNvSpPr>
          <p:nvPr/>
        </p:nvSpPr>
        <p:spPr>
          <a:xfrm>
            <a:off x="3640099" y="2137523"/>
            <a:ext cx="4911801" cy="53716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600" b="0" kern="1200" dirty="0" smtClean="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252413" indent="-252413" algn="l" defTabSz="914400" rtl="0" eaLnBrk="1" latinLnBrk="0" hangingPunct="1">
              <a:spcBef>
                <a:spcPct val="20000"/>
              </a:spcBef>
              <a:buFont typeface="Wingdings" pitchFamily="2" charset="2"/>
              <a:buChar char="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508000" indent="-2555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n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760413" indent="-252413" algn="l" defTabSz="914400" rtl="0" eaLnBrk="1" latinLnBrk="0" hangingPunct="1">
              <a:spcBef>
                <a:spcPct val="20000"/>
              </a:spcBef>
              <a:buFont typeface="Wingdings" pitchFamily="2" charset="2"/>
              <a:buChar char="n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800">
              <a:solidFill>
                <a:schemeClr val="bg1"/>
              </a:solidFill>
            </a:endParaRPr>
          </a:p>
        </p:txBody>
      </p:sp>
      <p:sp>
        <p:nvSpPr>
          <p:cNvPr id="12" name="Content Placeholder 586"/>
          <p:cNvSpPr txBox="1">
            <a:spLocks/>
          </p:cNvSpPr>
          <p:nvPr/>
        </p:nvSpPr>
        <p:spPr>
          <a:xfrm>
            <a:off x="504826" y="1194492"/>
            <a:ext cx="3959019" cy="298882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600" b="0" kern="1200" dirty="0" smtClean="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252413" indent="-252413" algn="l" defTabSz="914400" rtl="0" eaLnBrk="1" latinLnBrk="0" hangingPunct="1">
              <a:spcBef>
                <a:spcPct val="20000"/>
              </a:spcBef>
              <a:buFont typeface="Wingdings" pitchFamily="2" charset="2"/>
              <a:buChar char="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508000" indent="-255588" algn="l" defTabSz="914400" rtl="0" eaLnBrk="1" latinLnBrk="0" hangingPunct="1">
              <a:spcBef>
                <a:spcPct val="20000"/>
              </a:spcBef>
              <a:buFont typeface="Wingdings" pitchFamily="2" charset="2"/>
              <a:buChar char="n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760413" indent="-252413" algn="l" defTabSz="914400" rtl="0" eaLnBrk="1" latinLnBrk="0" hangingPunct="1">
              <a:spcBef>
                <a:spcPct val="20000"/>
              </a:spcBef>
              <a:buFont typeface="Wingdings" pitchFamily="2" charset="2"/>
              <a:buChar char="n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bg1"/>
                </a:solidFill>
              </a:rPr>
              <a:t>Kantar’s C19 Barometer is the leading study on how COVID-19 is influencing consumers’ behaviours, attitudes and expectations</a:t>
            </a:r>
          </a:p>
          <a:p>
            <a:endParaRPr lang="en-GB" sz="2400" b="1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Across over 60 markets and over 80,000 consumers…</a:t>
            </a:r>
          </a:p>
          <a:p>
            <a:br>
              <a:rPr lang="en-GB" sz="1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…and counting </a:t>
            </a: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8B9D838-A3B5-4E5C-B774-6098A0F5C155}"/>
              </a:ext>
            </a:extLst>
          </p:cNvPr>
          <p:cNvGrpSpPr/>
          <p:nvPr/>
        </p:nvGrpSpPr>
        <p:grpSpPr>
          <a:xfrm>
            <a:off x="360000" y="6120000"/>
            <a:ext cx="11474161" cy="474788"/>
            <a:chOff x="360000" y="6120000"/>
            <a:chExt cx="11474161" cy="474788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21F744-A00F-42DC-92F1-75CD022EAEC5}"/>
                </a:ext>
              </a:extLst>
            </p:cNvPr>
            <p:cNvCxnSpPr>
              <a:cxnSpLocks/>
            </p:cNvCxnSpPr>
            <p:nvPr userDrawn="1">
              <p:custDataLst>
                <p:tags r:id="rId1"/>
              </p:custDataLst>
            </p:nvPr>
          </p:nvCxnSpPr>
          <p:spPr>
            <a:xfrm>
              <a:off x="360000" y="6120000"/>
              <a:ext cx="11474161" cy="0"/>
            </a:xfrm>
            <a:prstGeom prst="line">
              <a:avLst/>
            </a:prstGeom>
            <a:ln w="381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A2B504E1-E959-4411-A3EC-8F4C532DB88D}"/>
                </a:ext>
              </a:extLst>
            </p:cNvPr>
            <p:cNvPicPr>
              <a:picLocks noChangeAspect="1"/>
            </p:cNvPicPr>
            <p:nvPr userDrawn="1">
              <p:custDataLst>
                <p:tags r:id="rId2"/>
              </p:custDataLst>
            </p:nvPr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60001" y="6390412"/>
              <a:ext cx="1080270" cy="204376"/>
            </a:xfrm>
            <a:prstGeom prst="rect">
              <a:avLst/>
            </a:prstGeom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E0EB31-34A1-41ED-9ABC-90A568141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4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6BE4DE-7595-45E3-BF92-E7499EA28F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/>
              <a:t>Setting the context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308E6F-3633-4682-8B3F-5566FB33C4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3872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069E942-1F07-D741-989E-707A43C18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3520535" cy="393655"/>
          </a:xfrm>
        </p:spPr>
        <p:txBody>
          <a:bodyPr/>
          <a:lstStyle/>
          <a:p>
            <a:r>
              <a:rPr lang="en-GB"/>
              <a:t>The largest study of its kind exploring the marketing implications of COVID-19</a:t>
            </a:r>
            <a:endParaRPr lang="en-US"/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CAE8D16F-C2DE-E74E-A8FF-C4836C23C706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573164" y="3102241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Freeform 12">
            <a:extLst>
              <a:ext uri="{FF2B5EF4-FFF2-40B4-BE49-F238E27FC236}">
                <a16:creationId xmlns:a16="http://schemas.microsoft.com/office/drawing/2014/main" id="{EDD5E744-3C96-1D42-A40A-880748356FE7}"/>
              </a:ext>
            </a:extLst>
          </p:cNvPr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9207349" y="3281668"/>
            <a:ext cx="289074" cy="218759"/>
          </a:xfrm>
          <a:custGeom>
            <a:avLst/>
            <a:gdLst>
              <a:gd name="T0" fmla="*/ 26 w 222"/>
              <a:gd name="T1" fmla="*/ 61 h 168"/>
              <a:gd name="T2" fmla="*/ 40 w 222"/>
              <a:gd name="T3" fmla="*/ 50 h 168"/>
              <a:gd name="T4" fmla="*/ 61 w 222"/>
              <a:gd name="T5" fmla="*/ 42 h 168"/>
              <a:gd name="T6" fmla="*/ 76 w 222"/>
              <a:gd name="T7" fmla="*/ 22 h 168"/>
              <a:gd name="T8" fmla="*/ 86 w 222"/>
              <a:gd name="T9" fmla="*/ 21 h 168"/>
              <a:gd name="T10" fmla="*/ 99 w 222"/>
              <a:gd name="T11" fmla="*/ 22 h 168"/>
              <a:gd name="T12" fmla="*/ 115 w 222"/>
              <a:gd name="T13" fmla="*/ 28 h 168"/>
              <a:gd name="T14" fmla="*/ 132 w 222"/>
              <a:gd name="T15" fmla="*/ 26 h 168"/>
              <a:gd name="T16" fmla="*/ 146 w 222"/>
              <a:gd name="T17" fmla="*/ 17 h 168"/>
              <a:gd name="T18" fmla="*/ 149 w 222"/>
              <a:gd name="T19" fmla="*/ 7 h 168"/>
              <a:gd name="T20" fmla="*/ 165 w 222"/>
              <a:gd name="T21" fmla="*/ 4 h 168"/>
              <a:gd name="T22" fmla="*/ 167 w 222"/>
              <a:gd name="T23" fmla="*/ 11 h 168"/>
              <a:gd name="T24" fmla="*/ 172 w 222"/>
              <a:gd name="T25" fmla="*/ 34 h 168"/>
              <a:gd name="T26" fmla="*/ 184 w 222"/>
              <a:gd name="T27" fmla="*/ 28 h 168"/>
              <a:gd name="T28" fmla="*/ 204 w 222"/>
              <a:gd name="T29" fmla="*/ 21 h 168"/>
              <a:gd name="T30" fmla="*/ 222 w 222"/>
              <a:gd name="T31" fmla="*/ 26 h 168"/>
              <a:gd name="T32" fmla="*/ 206 w 222"/>
              <a:gd name="T33" fmla="*/ 32 h 168"/>
              <a:gd name="T34" fmla="*/ 172 w 222"/>
              <a:gd name="T35" fmla="*/ 38 h 168"/>
              <a:gd name="T36" fmla="*/ 167 w 222"/>
              <a:gd name="T37" fmla="*/ 54 h 168"/>
              <a:gd name="T38" fmla="*/ 161 w 222"/>
              <a:gd name="T39" fmla="*/ 71 h 168"/>
              <a:gd name="T40" fmla="*/ 157 w 222"/>
              <a:gd name="T41" fmla="*/ 84 h 168"/>
              <a:gd name="T42" fmla="*/ 149 w 222"/>
              <a:gd name="T43" fmla="*/ 96 h 168"/>
              <a:gd name="T44" fmla="*/ 133 w 222"/>
              <a:gd name="T45" fmla="*/ 111 h 168"/>
              <a:gd name="T46" fmla="*/ 128 w 222"/>
              <a:gd name="T47" fmla="*/ 127 h 168"/>
              <a:gd name="T48" fmla="*/ 110 w 222"/>
              <a:gd name="T49" fmla="*/ 128 h 168"/>
              <a:gd name="T50" fmla="*/ 98 w 222"/>
              <a:gd name="T51" fmla="*/ 133 h 168"/>
              <a:gd name="T52" fmla="*/ 88 w 222"/>
              <a:gd name="T53" fmla="*/ 158 h 168"/>
              <a:gd name="T54" fmla="*/ 58 w 222"/>
              <a:gd name="T55" fmla="*/ 164 h 168"/>
              <a:gd name="T56" fmla="*/ 46 w 222"/>
              <a:gd name="T57" fmla="*/ 165 h 168"/>
              <a:gd name="T58" fmla="*/ 5 w 222"/>
              <a:gd name="T59" fmla="*/ 159 h 168"/>
              <a:gd name="T60" fmla="*/ 17 w 222"/>
              <a:gd name="T61" fmla="*/ 132 h 168"/>
              <a:gd name="T62" fmla="*/ 5 w 222"/>
              <a:gd name="T63" fmla="*/ 117 h 168"/>
              <a:gd name="T64" fmla="*/ 6 w 222"/>
              <a:gd name="T65" fmla="*/ 93 h 168"/>
              <a:gd name="T66" fmla="*/ 3 w 222"/>
              <a:gd name="T67" fmla="*/ 77 h 168"/>
              <a:gd name="T68" fmla="*/ 10 w 222"/>
              <a:gd name="T69" fmla="*/ 54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22" h="168">
                <a:moveTo>
                  <a:pt x="10" y="54"/>
                </a:moveTo>
                <a:lnTo>
                  <a:pt x="26" y="61"/>
                </a:lnTo>
                <a:lnTo>
                  <a:pt x="37" y="59"/>
                </a:lnTo>
                <a:lnTo>
                  <a:pt x="40" y="50"/>
                </a:lnTo>
                <a:lnTo>
                  <a:pt x="52" y="47"/>
                </a:lnTo>
                <a:lnTo>
                  <a:pt x="61" y="42"/>
                </a:lnTo>
                <a:lnTo>
                  <a:pt x="64" y="26"/>
                </a:lnTo>
                <a:lnTo>
                  <a:pt x="76" y="22"/>
                </a:lnTo>
                <a:lnTo>
                  <a:pt x="79" y="16"/>
                </a:lnTo>
                <a:lnTo>
                  <a:pt x="86" y="21"/>
                </a:lnTo>
                <a:lnTo>
                  <a:pt x="91" y="22"/>
                </a:lnTo>
                <a:lnTo>
                  <a:pt x="99" y="22"/>
                </a:lnTo>
                <a:lnTo>
                  <a:pt x="111" y="26"/>
                </a:lnTo>
                <a:lnTo>
                  <a:pt x="115" y="28"/>
                </a:lnTo>
                <a:lnTo>
                  <a:pt x="126" y="22"/>
                </a:lnTo>
                <a:lnTo>
                  <a:pt x="132" y="26"/>
                </a:lnTo>
                <a:lnTo>
                  <a:pt x="136" y="17"/>
                </a:lnTo>
                <a:lnTo>
                  <a:pt x="146" y="17"/>
                </a:lnTo>
                <a:lnTo>
                  <a:pt x="148" y="15"/>
                </a:lnTo>
                <a:lnTo>
                  <a:pt x="149" y="7"/>
                </a:lnTo>
                <a:lnTo>
                  <a:pt x="156" y="0"/>
                </a:lnTo>
                <a:lnTo>
                  <a:pt x="165" y="4"/>
                </a:lnTo>
                <a:lnTo>
                  <a:pt x="163" y="10"/>
                </a:lnTo>
                <a:lnTo>
                  <a:pt x="167" y="11"/>
                </a:lnTo>
                <a:lnTo>
                  <a:pt x="166" y="27"/>
                </a:lnTo>
                <a:lnTo>
                  <a:pt x="172" y="34"/>
                </a:lnTo>
                <a:lnTo>
                  <a:pt x="177" y="30"/>
                </a:lnTo>
                <a:lnTo>
                  <a:pt x="184" y="28"/>
                </a:lnTo>
                <a:lnTo>
                  <a:pt x="194" y="19"/>
                </a:lnTo>
                <a:lnTo>
                  <a:pt x="204" y="21"/>
                </a:lnTo>
                <a:lnTo>
                  <a:pt x="220" y="21"/>
                </a:lnTo>
                <a:lnTo>
                  <a:pt x="222" y="26"/>
                </a:lnTo>
                <a:lnTo>
                  <a:pt x="214" y="28"/>
                </a:lnTo>
                <a:lnTo>
                  <a:pt x="206" y="32"/>
                </a:lnTo>
                <a:lnTo>
                  <a:pt x="188" y="34"/>
                </a:lnTo>
                <a:lnTo>
                  <a:pt x="172" y="38"/>
                </a:lnTo>
                <a:lnTo>
                  <a:pt x="163" y="46"/>
                </a:lnTo>
                <a:lnTo>
                  <a:pt x="167" y="54"/>
                </a:lnTo>
                <a:lnTo>
                  <a:pt x="169" y="63"/>
                </a:lnTo>
                <a:lnTo>
                  <a:pt x="161" y="71"/>
                </a:lnTo>
                <a:lnTo>
                  <a:pt x="161" y="78"/>
                </a:lnTo>
                <a:lnTo>
                  <a:pt x="157" y="84"/>
                </a:lnTo>
                <a:lnTo>
                  <a:pt x="143" y="84"/>
                </a:lnTo>
                <a:lnTo>
                  <a:pt x="149" y="96"/>
                </a:lnTo>
                <a:lnTo>
                  <a:pt x="139" y="101"/>
                </a:lnTo>
                <a:lnTo>
                  <a:pt x="133" y="111"/>
                </a:lnTo>
                <a:lnTo>
                  <a:pt x="134" y="122"/>
                </a:lnTo>
                <a:lnTo>
                  <a:pt x="128" y="127"/>
                </a:lnTo>
                <a:lnTo>
                  <a:pt x="122" y="126"/>
                </a:lnTo>
                <a:lnTo>
                  <a:pt x="110" y="128"/>
                </a:lnTo>
                <a:lnTo>
                  <a:pt x="109" y="133"/>
                </a:lnTo>
                <a:lnTo>
                  <a:pt x="98" y="133"/>
                </a:lnTo>
                <a:lnTo>
                  <a:pt x="89" y="143"/>
                </a:lnTo>
                <a:lnTo>
                  <a:pt x="88" y="158"/>
                </a:lnTo>
                <a:lnTo>
                  <a:pt x="69" y="165"/>
                </a:lnTo>
                <a:lnTo>
                  <a:pt x="58" y="164"/>
                </a:lnTo>
                <a:lnTo>
                  <a:pt x="55" y="167"/>
                </a:lnTo>
                <a:lnTo>
                  <a:pt x="46" y="165"/>
                </a:lnTo>
                <a:lnTo>
                  <a:pt x="30" y="168"/>
                </a:lnTo>
                <a:lnTo>
                  <a:pt x="5" y="159"/>
                </a:lnTo>
                <a:lnTo>
                  <a:pt x="19" y="143"/>
                </a:lnTo>
                <a:lnTo>
                  <a:pt x="17" y="132"/>
                </a:lnTo>
                <a:lnTo>
                  <a:pt x="6" y="128"/>
                </a:lnTo>
                <a:lnTo>
                  <a:pt x="5" y="117"/>
                </a:lnTo>
                <a:lnTo>
                  <a:pt x="0" y="103"/>
                </a:lnTo>
                <a:lnTo>
                  <a:pt x="6" y="93"/>
                </a:lnTo>
                <a:lnTo>
                  <a:pt x="0" y="90"/>
                </a:lnTo>
                <a:lnTo>
                  <a:pt x="3" y="77"/>
                </a:lnTo>
                <a:lnTo>
                  <a:pt x="10" y="54"/>
                </a:lnTo>
                <a:lnTo>
                  <a:pt x="10" y="5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Freeform 13">
            <a:extLst>
              <a:ext uri="{FF2B5EF4-FFF2-40B4-BE49-F238E27FC236}">
                <a16:creationId xmlns:a16="http://schemas.microsoft.com/office/drawing/2014/main" id="{11F47BA0-9156-AE45-9C04-F00C2FC57934}"/>
              </a:ext>
            </a:extLst>
          </p:cNvPr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8396117" y="3173591"/>
            <a:ext cx="33856" cy="79431"/>
          </a:xfrm>
          <a:custGeom>
            <a:avLst/>
            <a:gdLst>
              <a:gd name="T0" fmla="*/ 20 w 26"/>
              <a:gd name="T1" fmla="*/ 17 h 61"/>
              <a:gd name="T2" fmla="*/ 18 w 26"/>
              <a:gd name="T3" fmla="*/ 24 h 61"/>
              <a:gd name="T4" fmla="*/ 20 w 26"/>
              <a:gd name="T5" fmla="*/ 32 h 61"/>
              <a:gd name="T6" fmla="*/ 26 w 26"/>
              <a:gd name="T7" fmla="*/ 38 h 61"/>
              <a:gd name="T8" fmla="*/ 25 w 26"/>
              <a:gd name="T9" fmla="*/ 43 h 61"/>
              <a:gd name="T10" fmla="*/ 21 w 26"/>
              <a:gd name="T11" fmla="*/ 46 h 61"/>
              <a:gd name="T12" fmla="*/ 20 w 26"/>
              <a:gd name="T13" fmla="*/ 52 h 61"/>
              <a:gd name="T14" fmla="*/ 13 w 26"/>
              <a:gd name="T15" fmla="*/ 61 h 61"/>
              <a:gd name="T16" fmla="*/ 10 w 26"/>
              <a:gd name="T17" fmla="*/ 60 h 61"/>
              <a:gd name="T18" fmla="*/ 10 w 26"/>
              <a:gd name="T19" fmla="*/ 56 h 61"/>
              <a:gd name="T20" fmla="*/ 1 w 26"/>
              <a:gd name="T21" fmla="*/ 50 h 61"/>
              <a:gd name="T22" fmla="*/ 0 w 26"/>
              <a:gd name="T23" fmla="*/ 40 h 61"/>
              <a:gd name="T24" fmla="*/ 1 w 26"/>
              <a:gd name="T25" fmla="*/ 27 h 61"/>
              <a:gd name="T26" fmla="*/ 3 w 26"/>
              <a:gd name="T27" fmla="*/ 20 h 61"/>
              <a:gd name="T28" fmla="*/ 1 w 26"/>
              <a:gd name="T29" fmla="*/ 17 h 61"/>
              <a:gd name="T30" fmla="*/ 0 w 26"/>
              <a:gd name="T31" fmla="*/ 10 h 61"/>
              <a:gd name="T32" fmla="*/ 6 w 26"/>
              <a:gd name="T33" fmla="*/ 0 h 61"/>
              <a:gd name="T34" fmla="*/ 7 w 26"/>
              <a:gd name="T35" fmla="*/ 4 h 61"/>
              <a:gd name="T36" fmla="*/ 12 w 26"/>
              <a:gd name="T37" fmla="*/ 2 h 61"/>
              <a:gd name="T38" fmla="*/ 15 w 26"/>
              <a:gd name="T39" fmla="*/ 8 h 61"/>
              <a:gd name="T40" fmla="*/ 18 w 26"/>
              <a:gd name="T41" fmla="*/ 10 h 61"/>
              <a:gd name="T42" fmla="*/ 20 w 26"/>
              <a:gd name="T43" fmla="*/ 17 h 61"/>
              <a:gd name="T44" fmla="*/ 20 w 26"/>
              <a:gd name="T45" fmla="*/ 17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" h="61">
                <a:moveTo>
                  <a:pt x="20" y="17"/>
                </a:moveTo>
                <a:lnTo>
                  <a:pt x="18" y="24"/>
                </a:lnTo>
                <a:lnTo>
                  <a:pt x="20" y="32"/>
                </a:lnTo>
                <a:lnTo>
                  <a:pt x="26" y="38"/>
                </a:lnTo>
                <a:lnTo>
                  <a:pt x="25" y="43"/>
                </a:lnTo>
                <a:lnTo>
                  <a:pt x="21" y="46"/>
                </a:lnTo>
                <a:lnTo>
                  <a:pt x="20" y="52"/>
                </a:lnTo>
                <a:lnTo>
                  <a:pt x="13" y="61"/>
                </a:lnTo>
                <a:lnTo>
                  <a:pt x="10" y="60"/>
                </a:lnTo>
                <a:lnTo>
                  <a:pt x="10" y="56"/>
                </a:lnTo>
                <a:lnTo>
                  <a:pt x="1" y="50"/>
                </a:lnTo>
                <a:lnTo>
                  <a:pt x="0" y="40"/>
                </a:lnTo>
                <a:lnTo>
                  <a:pt x="1" y="27"/>
                </a:lnTo>
                <a:lnTo>
                  <a:pt x="3" y="20"/>
                </a:lnTo>
                <a:lnTo>
                  <a:pt x="1" y="17"/>
                </a:lnTo>
                <a:lnTo>
                  <a:pt x="0" y="10"/>
                </a:lnTo>
                <a:lnTo>
                  <a:pt x="6" y="0"/>
                </a:lnTo>
                <a:lnTo>
                  <a:pt x="7" y="4"/>
                </a:lnTo>
                <a:lnTo>
                  <a:pt x="12" y="2"/>
                </a:lnTo>
                <a:lnTo>
                  <a:pt x="15" y="8"/>
                </a:lnTo>
                <a:lnTo>
                  <a:pt x="18" y="10"/>
                </a:lnTo>
                <a:lnTo>
                  <a:pt x="20" y="17"/>
                </a:lnTo>
                <a:lnTo>
                  <a:pt x="20" y="1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Freeform 14">
            <a:extLst>
              <a:ext uri="{FF2B5EF4-FFF2-40B4-BE49-F238E27FC236}">
                <a16:creationId xmlns:a16="http://schemas.microsoft.com/office/drawing/2014/main" id="{589CDE1E-8199-1C43-845A-2653CDBBB623}"/>
              </a:ext>
            </a:extLst>
          </p:cNvPr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8874002" y="3213958"/>
            <a:ext cx="57294" cy="63806"/>
          </a:xfrm>
          <a:custGeom>
            <a:avLst/>
            <a:gdLst>
              <a:gd name="T0" fmla="*/ 0 w 44"/>
              <a:gd name="T1" fmla="*/ 3 h 49"/>
              <a:gd name="T2" fmla="*/ 21 w 44"/>
              <a:gd name="T3" fmla="*/ 0 h 49"/>
              <a:gd name="T4" fmla="*/ 24 w 44"/>
              <a:gd name="T5" fmla="*/ 5 h 49"/>
              <a:gd name="T6" fmla="*/ 30 w 44"/>
              <a:gd name="T7" fmla="*/ 9 h 49"/>
              <a:gd name="T8" fmla="*/ 27 w 44"/>
              <a:gd name="T9" fmla="*/ 13 h 49"/>
              <a:gd name="T10" fmla="*/ 35 w 44"/>
              <a:gd name="T11" fmla="*/ 21 h 49"/>
              <a:gd name="T12" fmla="*/ 31 w 44"/>
              <a:gd name="T13" fmla="*/ 26 h 49"/>
              <a:gd name="T14" fmla="*/ 37 w 44"/>
              <a:gd name="T15" fmla="*/ 32 h 49"/>
              <a:gd name="T16" fmla="*/ 44 w 44"/>
              <a:gd name="T17" fmla="*/ 35 h 49"/>
              <a:gd name="T18" fmla="*/ 44 w 44"/>
              <a:gd name="T19" fmla="*/ 49 h 49"/>
              <a:gd name="T20" fmla="*/ 39 w 44"/>
              <a:gd name="T21" fmla="*/ 49 h 49"/>
              <a:gd name="T22" fmla="*/ 33 w 44"/>
              <a:gd name="T23" fmla="*/ 38 h 49"/>
              <a:gd name="T24" fmla="*/ 33 w 44"/>
              <a:gd name="T25" fmla="*/ 35 h 49"/>
              <a:gd name="T26" fmla="*/ 26 w 44"/>
              <a:gd name="T27" fmla="*/ 35 h 49"/>
              <a:gd name="T28" fmla="*/ 21 w 44"/>
              <a:gd name="T29" fmla="*/ 30 h 49"/>
              <a:gd name="T30" fmla="*/ 18 w 44"/>
              <a:gd name="T31" fmla="*/ 30 h 49"/>
              <a:gd name="T32" fmla="*/ 12 w 44"/>
              <a:gd name="T33" fmla="*/ 25 h 49"/>
              <a:gd name="T34" fmla="*/ 1 w 44"/>
              <a:gd name="T35" fmla="*/ 20 h 49"/>
              <a:gd name="T36" fmla="*/ 2 w 44"/>
              <a:gd name="T37" fmla="*/ 10 h 49"/>
              <a:gd name="T38" fmla="*/ 0 w 44"/>
              <a:gd name="T39" fmla="*/ 3 h 49"/>
              <a:gd name="T40" fmla="*/ 0 w 44"/>
              <a:gd name="T41" fmla="*/ 3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" h="49">
                <a:moveTo>
                  <a:pt x="0" y="3"/>
                </a:moveTo>
                <a:lnTo>
                  <a:pt x="21" y="0"/>
                </a:lnTo>
                <a:lnTo>
                  <a:pt x="24" y="5"/>
                </a:lnTo>
                <a:lnTo>
                  <a:pt x="30" y="9"/>
                </a:lnTo>
                <a:lnTo>
                  <a:pt x="27" y="13"/>
                </a:lnTo>
                <a:lnTo>
                  <a:pt x="35" y="21"/>
                </a:lnTo>
                <a:lnTo>
                  <a:pt x="31" y="26"/>
                </a:lnTo>
                <a:lnTo>
                  <a:pt x="37" y="32"/>
                </a:lnTo>
                <a:lnTo>
                  <a:pt x="44" y="35"/>
                </a:lnTo>
                <a:lnTo>
                  <a:pt x="44" y="49"/>
                </a:lnTo>
                <a:lnTo>
                  <a:pt x="39" y="49"/>
                </a:lnTo>
                <a:lnTo>
                  <a:pt x="33" y="38"/>
                </a:lnTo>
                <a:lnTo>
                  <a:pt x="33" y="35"/>
                </a:lnTo>
                <a:lnTo>
                  <a:pt x="26" y="35"/>
                </a:lnTo>
                <a:lnTo>
                  <a:pt x="21" y="30"/>
                </a:lnTo>
                <a:lnTo>
                  <a:pt x="18" y="30"/>
                </a:lnTo>
                <a:lnTo>
                  <a:pt x="12" y="25"/>
                </a:lnTo>
                <a:lnTo>
                  <a:pt x="1" y="20"/>
                </a:lnTo>
                <a:lnTo>
                  <a:pt x="2" y="10"/>
                </a:lnTo>
                <a:lnTo>
                  <a:pt x="0" y="3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Freeform 15">
            <a:extLst>
              <a:ext uri="{FF2B5EF4-FFF2-40B4-BE49-F238E27FC236}">
                <a16:creationId xmlns:a16="http://schemas.microsoft.com/office/drawing/2014/main" id="{F60B8082-0DFA-0C4D-BFDA-83786E0B06AC}"/>
              </a:ext>
            </a:extLst>
          </p:cNvPr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8248976" y="4186654"/>
            <a:ext cx="246104" cy="269543"/>
          </a:xfrm>
          <a:custGeom>
            <a:avLst/>
            <a:gdLst>
              <a:gd name="T0" fmla="*/ 5 w 189"/>
              <a:gd name="T1" fmla="*/ 21 h 207"/>
              <a:gd name="T2" fmla="*/ 7 w 189"/>
              <a:gd name="T3" fmla="*/ 3 h 207"/>
              <a:gd name="T4" fmla="*/ 17 w 189"/>
              <a:gd name="T5" fmla="*/ 5 h 207"/>
              <a:gd name="T6" fmla="*/ 10 w 189"/>
              <a:gd name="T7" fmla="*/ 13 h 207"/>
              <a:gd name="T8" fmla="*/ 9 w 189"/>
              <a:gd name="T9" fmla="*/ 19 h 207"/>
              <a:gd name="T10" fmla="*/ 71 w 189"/>
              <a:gd name="T11" fmla="*/ 34 h 207"/>
              <a:gd name="T12" fmla="*/ 79 w 189"/>
              <a:gd name="T13" fmla="*/ 48 h 207"/>
              <a:gd name="T14" fmla="*/ 95 w 189"/>
              <a:gd name="T15" fmla="*/ 54 h 207"/>
              <a:gd name="T16" fmla="*/ 108 w 189"/>
              <a:gd name="T17" fmla="*/ 54 h 207"/>
              <a:gd name="T18" fmla="*/ 115 w 189"/>
              <a:gd name="T19" fmla="*/ 42 h 207"/>
              <a:gd name="T20" fmla="*/ 125 w 189"/>
              <a:gd name="T21" fmla="*/ 38 h 207"/>
              <a:gd name="T22" fmla="*/ 131 w 189"/>
              <a:gd name="T23" fmla="*/ 48 h 207"/>
              <a:gd name="T24" fmla="*/ 154 w 189"/>
              <a:gd name="T25" fmla="*/ 57 h 207"/>
              <a:gd name="T26" fmla="*/ 155 w 189"/>
              <a:gd name="T27" fmla="*/ 72 h 207"/>
              <a:gd name="T28" fmla="*/ 161 w 189"/>
              <a:gd name="T29" fmla="*/ 86 h 207"/>
              <a:gd name="T30" fmla="*/ 164 w 189"/>
              <a:gd name="T31" fmla="*/ 103 h 207"/>
              <a:gd name="T32" fmla="*/ 180 w 189"/>
              <a:gd name="T33" fmla="*/ 101 h 207"/>
              <a:gd name="T34" fmla="*/ 188 w 189"/>
              <a:gd name="T35" fmla="*/ 107 h 207"/>
              <a:gd name="T36" fmla="*/ 189 w 189"/>
              <a:gd name="T37" fmla="*/ 121 h 207"/>
              <a:gd name="T38" fmla="*/ 188 w 189"/>
              <a:gd name="T39" fmla="*/ 132 h 207"/>
              <a:gd name="T40" fmla="*/ 156 w 189"/>
              <a:gd name="T41" fmla="*/ 178 h 207"/>
              <a:gd name="T42" fmla="*/ 177 w 189"/>
              <a:gd name="T43" fmla="*/ 201 h 207"/>
              <a:gd name="T44" fmla="*/ 112 w 189"/>
              <a:gd name="T45" fmla="*/ 205 h 207"/>
              <a:gd name="T46" fmla="*/ 39 w 189"/>
              <a:gd name="T47" fmla="*/ 198 h 207"/>
              <a:gd name="T48" fmla="*/ 27 w 189"/>
              <a:gd name="T49" fmla="*/ 192 h 207"/>
              <a:gd name="T50" fmla="*/ 8 w 189"/>
              <a:gd name="T51" fmla="*/ 195 h 207"/>
              <a:gd name="T52" fmla="*/ 0 w 189"/>
              <a:gd name="T53" fmla="*/ 188 h 207"/>
              <a:gd name="T54" fmla="*/ 7 w 189"/>
              <a:gd name="T55" fmla="*/ 159 h 207"/>
              <a:gd name="T56" fmla="*/ 13 w 189"/>
              <a:gd name="T57" fmla="*/ 138 h 207"/>
              <a:gd name="T58" fmla="*/ 25 w 189"/>
              <a:gd name="T59" fmla="*/ 122 h 207"/>
              <a:gd name="T60" fmla="*/ 32 w 189"/>
              <a:gd name="T61" fmla="*/ 103 h 207"/>
              <a:gd name="T62" fmla="*/ 26 w 189"/>
              <a:gd name="T63" fmla="*/ 89 h 207"/>
              <a:gd name="T64" fmla="*/ 18 w 189"/>
              <a:gd name="T65" fmla="*/ 71 h 207"/>
              <a:gd name="T66" fmla="*/ 24 w 189"/>
              <a:gd name="T67" fmla="*/ 61 h 207"/>
              <a:gd name="T68" fmla="*/ 16 w 189"/>
              <a:gd name="T69" fmla="*/ 36 h 207"/>
              <a:gd name="T70" fmla="*/ 10 w 189"/>
              <a:gd name="T71" fmla="*/ 23 h 207"/>
              <a:gd name="T72" fmla="*/ 21 w 189"/>
              <a:gd name="T73" fmla="*/ 21 h 207"/>
              <a:gd name="T74" fmla="*/ 68 w 189"/>
              <a:gd name="T75" fmla="*/ 29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9" h="207">
                <a:moveTo>
                  <a:pt x="9" y="19"/>
                </a:moveTo>
                <a:lnTo>
                  <a:pt x="5" y="21"/>
                </a:lnTo>
                <a:lnTo>
                  <a:pt x="1" y="9"/>
                </a:lnTo>
                <a:lnTo>
                  <a:pt x="7" y="3"/>
                </a:lnTo>
                <a:lnTo>
                  <a:pt x="12" y="0"/>
                </a:lnTo>
                <a:lnTo>
                  <a:pt x="17" y="5"/>
                </a:lnTo>
                <a:lnTo>
                  <a:pt x="12" y="9"/>
                </a:lnTo>
                <a:lnTo>
                  <a:pt x="10" y="13"/>
                </a:lnTo>
                <a:lnTo>
                  <a:pt x="9" y="19"/>
                </a:lnTo>
                <a:lnTo>
                  <a:pt x="9" y="19"/>
                </a:lnTo>
                <a:close/>
                <a:moveTo>
                  <a:pt x="68" y="29"/>
                </a:moveTo>
                <a:lnTo>
                  <a:pt x="71" y="34"/>
                </a:lnTo>
                <a:lnTo>
                  <a:pt x="76" y="42"/>
                </a:lnTo>
                <a:lnTo>
                  <a:pt x="79" y="48"/>
                </a:lnTo>
                <a:lnTo>
                  <a:pt x="85" y="55"/>
                </a:lnTo>
                <a:lnTo>
                  <a:pt x="95" y="54"/>
                </a:lnTo>
                <a:lnTo>
                  <a:pt x="100" y="52"/>
                </a:lnTo>
                <a:lnTo>
                  <a:pt x="108" y="54"/>
                </a:lnTo>
                <a:lnTo>
                  <a:pt x="111" y="50"/>
                </a:lnTo>
                <a:lnTo>
                  <a:pt x="115" y="42"/>
                </a:lnTo>
                <a:lnTo>
                  <a:pt x="124" y="41"/>
                </a:lnTo>
                <a:lnTo>
                  <a:pt x="125" y="38"/>
                </a:lnTo>
                <a:lnTo>
                  <a:pt x="133" y="38"/>
                </a:lnTo>
                <a:lnTo>
                  <a:pt x="131" y="48"/>
                </a:lnTo>
                <a:lnTo>
                  <a:pt x="154" y="48"/>
                </a:lnTo>
                <a:lnTo>
                  <a:pt x="154" y="57"/>
                </a:lnTo>
                <a:lnTo>
                  <a:pt x="158" y="63"/>
                </a:lnTo>
                <a:lnTo>
                  <a:pt x="155" y="72"/>
                </a:lnTo>
                <a:lnTo>
                  <a:pt x="156" y="81"/>
                </a:lnTo>
                <a:lnTo>
                  <a:pt x="161" y="86"/>
                </a:lnTo>
                <a:lnTo>
                  <a:pt x="160" y="104"/>
                </a:lnTo>
                <a:lnTo>
                  <a:pt x="164" y="103"/>
                </a:lnTo>
                <a:lnTo>
                  <a:pt x="171" y="103"/>
                </a:lnTo>
                <a:lnTo>
                  <a:pt x="180" y="101"/>
                </a:lnTo>
                <a:lnTo>
                  <a:pt x="186" y="102"/>
                </a:lnTo>
                <a:lnTo>
                  <a:pt x="188" y="107"/>
                </a:lnTo>
                <a:lnTo>
                  <a:pt x="186" y="114"/>
                </a:lnTo>
                <a:lnTo>
                  <a:pt x="189" y="121"/>
                </a:lnTo>
                <a:lnTo>
                  <a:pt x="187" y="126"/>
                </a:lnTo>
                <a:lnTo>
                  <a:pt x="188" y="132"/>
                </a:lnTo>
                <a:lnTo>
                  <a:pt x="157" y="132"/>
                </a:lnTo>
                <a:lnTo>
                  <a:pt x="156" y="178"/>
                </a:lnTo>
                <a:lnTo>
                  <a:pt x="167" y="191"/>
                </a:lnTo>
                <a:lnTo>
                  <a:pt x="177" y="201"/>
                </a:lnTo>
                <a:lnTo>
                  <a:pt x="148" y="207"/>
                </a:lnTo>
                <a:lnTo>
                  <a:pt x="112" y="205"/>
                </a:lnTo>
                <a:lnTo>
                  <a:pt x="101" y="197"/>
                </a:lnTo>
                <a:lnTo>
                  <a:pt x="39" y="198"/>
                </a:lnTo>
                <a:lnTo>
                  <a:pt x="37" y="199"/>
                </a:lnTo>
                <a:lnTo>
                  <a:pt x="27" y="192"/>
                </a:lnTo>
                <a:lnTo>
                  <a:pt x="17" y="192"/>
                </a:lnTo>
                <a:lnTo>
                  <a:pt x="8" y="195"/>
                </a:lnTo>
                <a:lnTo>
                  <a:pt x="1" y="197"/>
                </a:lnTo>
                <a:lnTo>
                  <a:pt x="0" y="188"/>
                </a:lnTo>
                <a:lnTo>
                  <a:pt x="2" y="174"/>
                </a:lnTo>
                <a:lnTo>
                  <a:pt x="7" y="159"/>
                </a:lnTo>
                <a:lnTo>
                  <a:pt x="8" y="153"/>
                </a:lnTo>
                <a:lnTo>
                  <a:pt x="13" y="138"/>
                </a:lnTo>
                <a:lnTo>
                  <a:pt x="16" y="132"/>
                </a:lnTo>
                <a:lnTo>
                  <a:pt x="25" y="122"/>
                </a:lnTo>
                <a:lnTo>
                  <a:pt x="30" y="115"/>
                </a:lnTo>
                <a:lnTo>
                  <a:pt x="32" y="103"/>
                </a:lnTo>
                <a:lnTo>
                  <a:pt x="31" y="94"/>
                </a:lnTo>
                <a:lnTo>
                  <a:pt x="26" y="89"/>
                </a:lnTo>
                <a:lnTo>
                  <a:pt x="22" y="80"/>
                </a:lnTo>
                <a:lnTo>
                  <a:pt x="18" y="71"/>
                </a:lnTo>
                <a:lnTo>
                  <a:pt x="19" y="67"/>
                </a:lnTo>
                <a:lnTo>
                  <a:pt x="24" y="61"/>
                </a:lnTo>
                <a:lnTo>
                  <a:pt x="19" y="46"/>
                </a:lnTo>
                <a:lnTo>
                  <a:pt x="16" y="36"/>
                </a:lnTo>
                <a:lnTo>
                  <a:pt x="8" y="26"/>
                </a:lnTo>
                <a:lnTo>
                  <a:pt x="10" y="23"/>
                </a:lnTo>
                <a:lnTo>
                  <a:pt x="16" y="21"/>
                </a:lnTo>
                <a:lnTo>
                  <a:pt x="21" y="21"/>
                </a:lnTo>
                <a:lnTo>
                  <a:pt x="26" y="19"/>
                </a:lnTo>
                <a:lnTo>
                  <a:pt x="68" y="29"/>
                </a:lnTo>
                <a:lnTo>
                  <a:pt x="68" y="2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Freeform 18">
            <a:extLst>
              <a:ext uri="{FF2B5EF4-FFF2-40B4-BE49-F238E27FC236}">
                <a16:creationId xmlns:a16="http://schemas.microsoft.com/office/drawing/2014/main" id="{1DDDC262-2942-0A41-8DD9-D805A2BD75EF}"/>
              </a:ext>
            </a:extLst>
          </p:cNvPr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8325802" y="3103276"/>
            <a:ext cx="75524" cy="70315"/>
          </a:xfrm>
          <a:custGeom>
            <a:avLst/>
            <a:gdLst>
              <a:gd name="T0" fmla="*/ 49 w 58"/>
              <a:gd name="T1" fmla="*/ 8 h 54"/>
              <a:gd name="T2" fmla="*/ 55 w 58"/>
              <a:gd name="T3" fmla="*/ 8 h 54"/>
              <a:gd name="T4" fmla="*/ 51 w 58"/>
              <a:gd name="T5" fmla="*/ 17 h 54"/>
              <a:gd name="T6" fmla="*/ 58 w 58"/>
              <a:gd name="T7" fmla="*/ 25 h 54"/>
              <a:gd name="T8" fmla="*/ 56 w 58"/>
              <a:gd name="T9" fmla="*/ 35 h 54"/>
              <a:gd name="T10" fmla="*/ 53 w 58"/>
              <a:gd name="T11" fmla="*/ 35 h 54"/>
              <a:gd name="T12" fmla="*/ 50 w 58"/>
              <a:gd name="T13" fmla="*/ 37 h 54"/>
              <a:gd name="T14" fmla="*/ 45 w 58"/>
              <a:gd name="T15" fmla="*/ 42 h 54"/>
              <a:gd name="T16" fmla="*/ 43 w 58"/>
              <a:gd name="T17" fmla="*/ 54 h 54"/>
              <a:gd name="T18" fmla="*/ 29 w 58"/>
              <a:gd name="T19" fmla="*/ 46 h 54"/>
              <a:gd name="T20" fmla="*/ 24 w 58"/>
              <a:gd name="T21" fmla="*/ 37 h 54"/>
              <a:gd name="T22" fmla="*/ 18 w 58"/>
              <a:gd name="T23" fmla="*/ 33 h 54"/>
              <a:gd name="T24" fmla="*/ 11 w 58"/>
              <a:gd name="T25" fmla="*/ 25 h 54"/>
              <a:gd name="T26" fmla="*/ 8 w 58"/>
              <a:gd name="T27" fmla="*/ 18 h 54"/>
              <a:gd name="T28" fmla="*/ 0 w 58"/>
              <a:gd name="T29" fmla="*/ 8 h 54"/>
              <a:gd name="T30" fmla="*/ 3 w 58"/>
              <a:gd name="T31" fmla="*/ 0 h 54"/>
              <a:gd name="T32" fmla="*/ 8 w 58"/>
              <a:gd name="T33" fmla="*/ 4 h 54"/>
              <a:gd name="T34" fmla="*/ 12 w 58"/>
              <a:gd name="T35" fmla="*/ 0 h 54"/>
              <a:gd name="T36" fmla="*/ 19 w 58"/>
              <a:gd name="T37" fmla="*/ 0 h 54"/>
              <a:gd name="T38" fmla="*/ 32 w 58"/>
              <a:gd name="T39" fmla="*/ 3 h 54"/>
              <a:gd name="T40" fmla="*/ 43 w 58"/>
              <a:gd name="T41" fmla="*/ 3 h 54"/>
              <a:gd name="T42" fmla="*/ 49 w 58"/>
              <a:gd name="T43" fmla="*/ 8 h 54"/>
              <a:gd name="T44" fmla="*/ 49 w 58"/>
              <a:gd name="T45" fmla="*/ 8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58" h="54">
                <a:moveTo>
                  <a:pt x="49" y="8"/>
                </a:moveTo>
                <a:lnTo>
                  <a:pt x="55" y="8"/>
                </a:lnTo>
                <a:lnTo>
                  <a:pt x="51" y="17"/>
                </a:lnTo>
                <a:lnTo>
                  <a:pt x="58" y="25"/>
                </a:lnTo>
                <a:lnTo>
                  <a:pt x="56" y="35"/>
                </a:lnTo>
                <a:lnTo>
                  <a:pt x="53" y="35"/>
                </a:lnTo>
                <a:lnTo>
                  <a:pt x="50" y="37"/>
                </a:lnTo>
                <a:lnTo>
                  <a:pt x="45" y="42"/>
                </a:lnTo>
                <a:lnTo>
                  <a:pt x="43" y="54"/>
                </a:lnTo>
                <a:lnTo>
                  <a:pt x="29" y="46"/>
                </a:lnTo>
                <a:lnTo>
                  <a:pt x="24" y="37"/>
                </a:lnTo>
                <a:lnTo>
                  <a:pt x="18" y="33"/>
                </a:lnTo>
                <a:lnTo>
                  <a:pt x="11" y="25"/>
                </a:lnTo>
                <a:lnTo>
                  <a:pt x="8" y="18"/>
                </a:lnTo>
                <a:lnTo>
                  <a:pt x="0" y="8"/>
                </a:lnTo>
                <a:lnTo>
                  <a:pt x="3" y="0"/>
                </a:lnTo>
                <a:lnTo>
                  <a:pt x="8" y="4"/>
                </a:lnTo>
                <a:lnTo>
                  <a:pt x="12" y="0"/>
                </a:lnTo>
                <a:lnTo>
                  <a:pt x="19" y="0"/>
                </a:lnTo>
                <a:lnTo>
                  <a:pt x="32" y="3"/>
                </a:lnTo>
                <a:lnTo>
                  <a:pt x="43" y="3"/>
                </a:lnTo>
                <a:lnTo>
                  <a:pt x="49" y="8"/>
                </a:lnTo>
                <a:lnTo>
                  <a:pt x="49" y="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Freeform 19">
            <a:extLst>
              <a:ext uri="{FF2B5EF4-FFF2-40B4-BE49-F238E27FC236}">
                <a16:creationId xmlns:a16="http://schemas.microsoft.com/office/drawing/2014/main" id="{A252EB56-1226-7344-99AF-B0CFD80FF0D7}"/>
              </a:ext>
            </a:extLst>
          </p:cNvPr>
          <p:cNvSpPr>
            <a:spLocks noChangeAspect="1"/>
          </p:cNvSpPr>
          <p:nvPr>
            <p:custDataLst>
              <p:tags r:id="rId7"/>
            </p:custDataLst>
          </p:nvPr>
        </p:nvSpPr>
        <p:spPr bwMode="auto">
          <a:xfrm>
            <a:off x="9750340" y="3564233"/>
            <a:ext cx="91150" cy="123703"/>
          </a:xfrm>
          <a:custGeom>
            <a:avLst/>
            <a:gdLst>
              <a:gd name="T0" fmla="*/ 70 w 70"/>
              <a:gd name="T1" fmla="*/ 73 h 95"/>
              <a:gd name="T2" fmla="*/ 69 w 70"/>
              <a:gd name="T3" fmla="*/ 85 h 95"/>
              <a:gd name="T4" fmla="*/ 64 w 70"/>
              <a:gd name="T5" fmla="*/ 82 h 95"/>
              <a:gd name="T6" fmla="*/ 65 w 70"/>
              <a:gd name="T7" fmla="*/ 95 h 95"/>
              <a:gd name="T8" fmla="*/ 61 w 70"/>
              <a:gd name="T9" fmla="*/ 87 h 95"/>
              <a:gd name="T10" fmla="*/ 60 w 70"/>
              <a:gd name="T11" fmla="*/ 78 h 95"/>
              <a:gd name="T12" fmla="*/ 57 w 70"/>
              <a:gd name="T13" fmla="*/ 71 h 95"/>
              <a:gd name="T14" fmla="*/ 51 w 70"/>
              <a:gd name="T15" fmla="*/ 61 h 95"/>
              <a:gd name="T16" fmla="*/ 37 w 70"/>
              <a:gd name="T17" fmla="*/ 61 h 95"/>
              <a:gd name="T18" fmla="*/ 38 w 70"/>
              <a:gd name="T19" fmla="*/ 67 h 95"/>
              <a:gd name="T20" fmla="*/ 34 w 70"/>
              <a:gd name="T21" fmla="*/ 76 h 95"/>
              <a:gd name="T22" fmla="*/ 27 w 70"/>
              <a:gd name="T23" fmla="*/ 73 h 95"/>
              <a:gd name="T24" fmla="*/ 24 w 70"/>
              <a:gd name="T25" fmla="*/ 76 h 95"/>
              <a:gd name="T26" fmla="*/ 20 w 70"/>
              <a:gd name="T27" fmla="*/ 74 h 95"/>
              <a:gd name="T28" fmla="*/ 15 w 70"/>
              <a:gd name="T29" fmla="*/ 73 h 95"/>
              <a:gd name="T30" fmla="*/ 12 w 70"/>
              <a:gd name="T31" fmla="*/ 59 h 95"/>
              <a:gd name="T32" fmla="*/ 7 w 70"/>
              <a:gd name="T33" fmla="*/ 47 h 95"/>
              <a:gd name="T34" fmla="*/ 9 w 70"/>
              <a:gd name="T35" fmla="*/ 37 h 95"/>
              <a:gd name="T36" fmla="*/ 0 w 70"/>
              <a:gd name="T37" fmla="*/ 33 h 95"/>
              <a:gd name="T38" fmla="*/ 3 w 70"/>
              <a:gd name="T39" fmla="*/ 27 h 95"/>
              <a:gd name="T40" fmla="*/ 13 w 70"/>
              <a:gd name="T41" fmla="*/ 20 h 95"/>
              <a:gd name="T42" fmla="*/ 2 w 70"/>
              <a:gd name="T43" fmla="*/ 12 h 95"/>
              <a:gd name="T44" fmla="*/ 7 w 70"/>
              <a:gd name="T45" fmla="*/ 0 h 95"/>
              <a:gd name="T46" fmla="*/ 19 w 70"/>
              <a:gd name="T47" fmla="*/ 7 h 95"/>
              <a:gd name="T48" fmla="*/ 26 w 70"/>
              <a:gd name="T49" fmla="*/ 9 h 95"/>
              <a:gd name="T50" fmla="*/ 28 w 70"/>
              <a:gd name="T51" fmla="*/ 20 h 95"/>
              <a:gd name="T52" fmla="*/ 42 w 70"/>
              <a:gd name="T53" fmla="*/ 22 h 95"/>
              <a:gd name="T54" fmla="*/ 57 w 70"/>
              <a:gd name="T55" fmla="*/ 22 h 95"/>
              <a:gd name="T56" fmla="*/ 65 w 70"/>
              <a:gd name="T57" fmla="*/ 25 h 95"/>
              <a:gd name="T58" fmla="*/ 58 w 70"/>
              <a:gd name="T59" fmla="*/ 39 h 95"/>
              <a:gd name="T60" fmla="*/ 51 w 70"/>
              <a:gd name="T61" fmla="*/ 40 h 95"/>
              <a:gd name="T62" fmla="*/ 47 w 70"/>
              <a:gd name="T63" fmla="*/ 49 h 95"/>
              <a:gd name="T64" fmla="*/ 55 w 70"/>
              <a:gd name="T65" fmla="*/ 58 h 95"/>
              <a:gd name="T66" fmla="*/ 57 w 70"/>
              <a:gd name="T67" fmla="*/ 47 h 95"/>
              <a:gd name="T68" fmla="*/ 62 w 70"/>
              <a:gd name="T69" fmla="*/ 47 h 95"/>
              <a:gd name="T70" fmla="*/ 70 w 70"/>
              <a:gd name="T71" fmla="*/ 73 h 95"/>
              <a:gd name="T72" fmla="*/ 70 w 70"/>
              <a:gd name="T73" fmla="*/ 73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0" h="95">
                <a:moveTo>
                  <a:pt x="70" y="73"/>
                </a:moveTo>
                <a:lnTo>
                  <a:pt x="69" y="85"/>
                </a:lnTo>
                <a:lnTo>
                  <a:pt x="64" y="82"/>
                </a:lnTo>
                <a:lnTo>
                  <a:pt x="65" y="95"/>
                </a:lnTo>
                <a:lnTo>
                  <a:pt x="61" y="87"/>
                </a:lnTo>
                <a:lnTo>
                  <a:pt x="60" y="78"/>
                </a:lnTo>
                <a:lnTo>
                  <a:pt x="57" y="71"/>
                </a:lnTo>
                <a:lnTo>
                  <a:pt x="51" y="61"/>
                </a:lnTo>
                <a:lnTo>
                  <a:pt x="37" y="61"/>
                </a:lnTo>
                <a:lnTo>
                  <a:pt x="38" y="67"/>
                </a:lnTo>
                <a:lnTo>
                  <a:pt x="34" y="76"/>
                </a:lnTo>
                <a:lnTo>
                  <a:pt x="27" y="73"/>
                </a:lnTo>
                <a:lnTo>
                  <a:pt x="24" y="76"/>
                </a:lnTo>
                <a:lnTo>
                  <a:pt x="20" y="74"/>
                </a:lnTo>
                <a:lnTo>
                  <a:pt x="15" y="73"/>
                </a:lnTo>
                <a:lnTo>
                  <a:pt x="12" y="59"/>
                </a:lnTo>
                <a:lnTo>
                  <a:pt x="7" y="47"/>
                </a:lnTo>
                <a:lnTo>
                  <a:pt x="9" y="37"/>
                </a:lnTo>
                <a:lnTo>
                  <a:pt x="0" y="33"/>
                </a:lnTo>
                <a:lnTo>
                  <a:pt x="3" y="27"/>
                </a:lnTo>
                <a:lnTo>
                  <a:pt x="13" y="20"/>
                </a:lnTo>
                <a:lnTo>
                  <a:pt x="2" y="12"/>
                </a:lnTo>
                <a:lnTo>
                  <a:pt x="7" y="0"/>
                </a:lnTo>
                <a:lnTo>
                  <a:pt x="19" y="7"/>
                </a:lnTo>
                <a:lnTo>
                  <a:pt x="26" y="9"/>
                </a:lnTo>
                <a:lnTo>
                  <a:pt x="28" y="20"/>
                </a:lnTo>
                <a:lnTo>
                  <a:pt x="42" y="22"/>
                </a:lnTo>
                <a:lnTo>
                  <a:pt x="57" y="22"/>
                </a:lnTo>
                <a:lnTo>
                  <a:pt x="65" y="25"/>
                </a:lnTo>
                <a:lnTo>
                  <a:pt x="58" y="39"/>
                </a:lnTo>
                <a:lnTo>
                  <a:pt x="51" y="40"/>
                </a:lnTo>
                <a:lnTo>
                  <a:pt x="47" y="49"/>
                </a:lnTo>
                <a:lnTo>
                  <a:pt x="55" y="58"/>
                </a:lnTo>
                <a:lnTo>
                  <a:pt x="57" y="47"/>
                </a:lnTo>
                <a:lnTo>
                  <a:pt x="62" y="47"/>
                </a:lnTo>
                <a:lnTo>
                  <a:pt x="70" y="73"/>
                </a:lnTo>
                <a:lnTo>
                  <a:pt x="70" y="7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Freeform 21">
            <a:extLst>
              <a:ext uri="{FF2B5EF4-FFF2-40B4-BE49-F238E27FC236}">
                <a16:creationId xmlns:a16="http://schemas.microsoft.com/office/drawing/2014/main" id="{D2FB82B7-3DE0-2F4B-BE31-7D15880566B0}"/>
              </a:ext>
            </a:extLst>
          </p:cNvPr>
          <p:cNvSpPr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7907816" y="3805128"/>
            <a:ext cx="151048" cy="110682"/>
          </a:xfrm>
          <a:custGeom>
            <a:avLst/>
            <a:gdLst>
              <a:gd name="T0" fmla="*/ 40 w 116"/>
              <a:gd name="T1" fmla="*/ 84 h 85"/>
              <a:gd name="T2" fmla="*/ 30 w 116"/>
              <a:gd name="T3" fmla="*/ 80 h 85"/>
              <a:gd name="T4" fmla="*/ 22 w 116"/>
              <a:gd name="T5" fmla="*/ 81 h 85"/>
              <a:gd name="T6" fmla="*/ 17 w 116"/>
              <a:gd name="T7" fmla="*/ 85 h 85"/>
              <a:gd name="T8" fmla="*/ 11 w 116"/>
              <a:gd name="T9" fmla="*/ 81 h 85"/>
              <a:gd name="T10" fmla="*/ 8 w 116"/>
              <a:gd name="T11" fmla="*/ 76 h 85"/>
              <a:gd name="T12" fmla="*/ 1 w 116"/>
              <a:gd name="T13" fmla="*/ 73 h 85"/>
              <a:gd name="T14" fmla="*/ 0 w 116"/>
              <a:gd name="T15" fmla="*/ 64 h 85"/>
              <a:gd name="T16" fmla="*/ 4 w 116"/>
              <a:gd name="T17" fmla="*/ 58 h 85"/>
              <a:gd name="T18" fmla="*/ 4 w 116"/>
              <a:gd name="T19" fmla="*/ 52 h 85"/>
              <a:gd name="T20" fmla="*/ 16 w 116"/>
              <a:gd name="T21" fmla="*/ 40 h 85"/>
              <a:gd name="T22" fmla="*/ 18 w 116"/>
              <a:gd name="T23" fmla="*/ 29 h 85"/>
              <a:gd name="T24" fmla="*/ 22 w 116"/>
              <a:gd name="T25" fmla="*/ 26 h 85"/>
              <a:gd name="T26" fmla="*/ 30 w 116"/>
              <a:gd name="T27" fmla="*/ 28 h 85"/>
              <a:gd name="T28" fmla="*/ 36 w 116"/>
              <a:gd name="T29" fmla="*/ 24 h 85"/>
              <a:gd name="T30" fmla="*/ 38 w 116"/>
              <a:gd name="T31" fmla="*/ 20 h 85"/>
              <a:gd name="T32" fmla="*/ 50 w 116"/>
              <a:gd name="T33" fmla="*/ 14 h 85"/>
              <a:gd name="T34" fmla="*/ 53 w 116"/>
              <a:gd name="T35" fmla="*/ 8 h 85"/>
              <a:gd name="T36" fmla="*/ 66 w 116"/>
              <a:gd name="T37" fmla="*/ 3 h 85"/>
              <a:gd name="T38" fmla="*/ 75 w 116"/>
              <a:gd name="T39" fmla="*/ 0 h 85"/>
              <a:gd name="T40" fmla="*/ 79 w 116"/>
              <a:gd name="T41" fmla="*/ 3 h 85"/>
              <a:gd name="T42" fmla="*/ 89 w 116"/>
              <a:gd name="T43" fmla="*/ 3 h 85"/>
              <a:gd name="T44" fmla="*/ 87 w 116"/>
              <a:gd name="T45" fmla="*/ 10 h 85"/>
              <a:gd name="T46" fmla="*/ 89 w 116"/>
              <a:gd name="T47" fmla="*/ 18 h 85"/>
              <a:gd name="T48" fmla="*/ 98 w 116"/>
              <a:gd name="T49" fmla="*/ 28 h 85"/>
              <a:gd name="T50" fmla="*/ 99 w 116"/>
              <a:gd name="T51" fmla="*/ 35 h 85"/>
              <a:gd name="T52" fmla="*/ 116 w 116"/>
              <a:gd name="T53" fmla="*/ 39 h 85"/>
              <a:gd name="T54" fmla="*/ 116 w 116"/>
              <a:gd name="T55" fmla="*/ 49 h 85"/>
              <a:gd name="T56" fmla="*/ 112 w 116"/>
              <a:gd name="T57" fmla="*/ 54 h 85"/>
              <a:gd name="T58" fmla="*/ 105 w 116"/>
              <a:gd name="T59" fmla="*/ 55 h 85"/>
              <a:gd name="T60" fmla="*/ 102 w 116"/>
              <a:gd name="T61" fmla="*/ 62 h 85"/>
              <a:gd name="T62" fmla="*/ 97 w 116"/>
              <a:gd name="T63" fmla="*/ 64 h 85"/>
              <a:gd name="T64" fmla="*/ 84 w 116"/>
              <a:gd name="T65" fmla="*/ 63 h 85"/>
              <a:gd name="T66" fmla="*/ 76 w 116"/>
              <a:gd name="T67" fmla="*/ 62 h 85"/>
              <a:gd name="T68" fmla="*/ 72 w 116"/>
              <a:gd name="T69" fmla="*/ 64 h 85"/>
              <a:gd name="T70" fmla="*/ 64 w 116"/>
              <a:gd name="T71" fmla="*/ 64 h 85"/>
              <a:gd name="T72" fmla="*/ 38 w 116"/>
              <a:gd name="T73" fmla="*/ 64 h 85"/>
              <a:gd name="T74" fmla="*/ 38 w 116"/>
              <a:gd name="T75" fmla="*/ 73 h 85"/>
              <a:gd name="T76" fmla="*/ 40 w 116"/>
              <a:gd name="T77" fmla="*/ 84 h 85"/>
              <a:gd name="T78" fmla="*/ 40 w 116"/>
              <a:gd name="T79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6" h="85">
                <a:moveTo>
                  <a:pt x="40" y="84"/>
                </a:moveTo>
                <a:lnTo>
                  <a:pt x="30" y="80"/>
                </a:lnTo>
                <a:lnTo>
                  <a:pt x="22" y="81"/>
                </a:lnTo>
                <a:lnTo>
                  <a:pt x="17" y="85"/>
                </a:lnTo>
                <a:lnTo>
                  <a:pt x="11" y="81"/>
                </a:lnTo>
                <a:lnTo>
                  <a:pt x="8" y="76"/>
                </a:lnTo>
                <a:lnTo>
                  <a:pt x="1" y="73"/>
                </a:lnTo>
                <a:lnTo>
                  <a:pt x="0" y="64"/>
                </a:lnTo>
                <a:lnTo>
                  <a:pt x="4" y="58"/>
                </a:lnTo>
                <a:lnTo>
                  <a:pt x="4" y="52"/>
                </a:lnTo>
                <a:lnTo>
                  <a:pt x="16" y="40"/>
                </a:lnTo>
                <a:lnTo>
                  <a:pt x="18" y="29"/>
                </a:lnTo>
                <a:lnTo>
                  <a:pt x="22" y="26"/>
                </a:lnTo>
                <a:lnTo>
                  <a:pt x="30" y="28"/>
                </a:lnTo>
                <a:lnTo>
                  <a:pt x="36" y="24"/>
                </a:lnTo>
                <a:lnTo>
                  <a:pt x="38" y="20"/>
                </a:lnTo>
                <a:lnTo>
                  <a:pt x="50" y="14"/>
                </a:lnTo>
                <a:lnTo>
                  <a:pt x="53" y="8"/>
                </a:lnTo>
                <a:lnTo>
                  <a:pt x="66" y="3"/>
                </a:lnTo>
                <a:lnTo>
                  <a:pt x="75" y="0"/>
                </a:lnTo>
                <a:lnTo>
                  <a:pt x="79" y="3"/>
                </a:lnTo>
                <a:lnTo>
                  <a:pt x="89" y="3"/>
                </a:lnTo>
                <a:lnTo>
                  <a:pt x="87" y="10"/>
                </a:lnTo>
                <a:lnTo>
                  <a:pt x="89" y="18"/>
                </a:lnTo>
                <a:lnTo>
                  <a:pt x="98" y="28"/>
                </a:lnTo>
                <a:lnTo>
                  <a:pt x="99" y="35"/>
                </a:lnTo>
                <a:lnTo>
                  <a:pt x="116" y="39"/>
                </a:lnTo>
                <a:lnTo>
                  <a:pt x="116" y="49"/>
                </a:lnTo>
                <a:lnTo>
                  <a:pt x="112" y="54"/>
                </a:lnTo>
                <a:lnTo>
                  <a:pt x="105" y="55"/>
                </a:lnTo>
                <a:lnTo>
                  <a:pt x="102" y="62"/>
                </a:lnTo>
                <a:lnTo>
                  <a:pt x="97" y="64"/>
                </a:lnTo>
                <a:lnTo>
                  <a:pt x="84" y="63"/>
                </a:lnTo>
                <a:lnTo>
                  <a:pt x="76" y="62"/>
                </a:lnTo>
                <a:lnTo>
                  <a:pt x="72" y="64"/>
                </a:lnTo>
                <a:lnTo>
                  <a:pt x="64" y="64"/>
                </a:lnTo>
                <a:lnTo>
                  <a:pt x="38" y="64"/>
                </a:lnTo>
                <a:lnTo>
                  <a:pt x="38" y="73"/>
                </a:lnTo>
                <a:lnTo>
                  <a:pt x="40" y="84"/>
                </a:lnTo>
                <a:lnTo>
                  <a:pt x="40" y="8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Freeform 22">
            <a:extLst>
              <a:ext uri="{FF2B5EF4-FFF2-40B4-BE49-F238E27FC236}">
                <a16:creationId xmlns:a16="http://schemas.microsoft.com/office/drawing/2014/main" id="{91C55839-95FF-4F43-981C-A85395AD57CE}"/>
              </a:ext>
            </a:extLst>
          </p:cNvPr>
          <p:cNvSpPr>
            <a:spLocks noChangeAspect="1"/>
          </p:cNvSpPr>
          <p:nvPr>
            <p:custDataLst>
              <p:tags r:id="rId9"/>
            </p:custDataLst>
          </p:nvPr>
        </p:nvSpPr>
        <p:spPr bwMode="auto">
          <a:xfrm>
            <a:off x="8453411" y="3131923"/>
            <a:ext cx="121099" cy="80732"/>
          </a:xfrm>
          <a:custGeom>
            <a:avLst/>
            <a:gdLst>
              <a:gd name="T0" fmla="*/ 4 w 93"/>
              <a:gd name="T1" fmla="*/ 0 h 62"/>
              <a:gd name="T2" fmla="*/ 8 w 93"/>
              <a:gd name="T3" fmla="*/ 9 h 62"/>
              <a:gd name="T4" fmla="*/ 14 w 93"/>
              <a:gd name="T5" fmla="*/ 7 h 62"/>
              <a:gd name="T6" fmla="*/ 26 w 93"/>
              <a:gd name="T7" fmla="*/ 11 h 62"/>
              <a:gd name="T8" fmla="*/ 48 w 93"/>
              <a:gd name="T9" fmla="*/ 12 h 62"/>
              <a:gd name="T10" fmla="*/ 56 w 93"/>
              <a:gd name="T11" fmla="*/ 7 h 62"/>
              <a:gd name="T12" fmla="*/ 74 w 93"/>
              <a:gd name="T13" fmla="*/ 1 h 62"/>
              <a:gd name="T14" fmla="*/ 85 w 93"/>
              <a:gd name="T15" fmla="*/ 9 h 62"/>
              <a:gd name="T16" fmla="*/ 93 w 93"/>
              <a:gd name="T17" fmla="*/ 11 h 62"/>
              <a:gd name="T18" fmla="*/ 85 w 93"/>
              <a:gd name="T19" fmla="*/ 20 h 62"/>
              <a:gd name="T20" fmla="*/ 80 w 93"/>
              <a:gd name="T21" fmla="*/ 34 h 62"/>
              <a:gd name="T22" fmla="*/ 85 w 93"/>
              <a:gd name="T23" fmla="*/ 46 h 62"/>
              <a:gd name="T24" fmla="*/ 72 w 93"/>
              <a:gd name="T25" fmla="*/ 43 h 62"/>
              <a:gd name="T26" fmla="*/ 56 w 93"/>
              <a:gd name="T27" fmla="*/ 50 h 62"/>
              <a:gd name="T28" fmla="*/ 56 w 93"/>
              <a:gd name="T29" fmla="*/ 60 h 62"/>
              <a:gd name="T30" fmla="*/ 43 w 93"/>
              <a:gd name="T31" fmla="*/ 62 h 62"/>
              <a:gd name="T32" fmla="*/ 32 w 93"/>
              <a:gd name="T33" fmla="*/ 55 h 62"/>
              <a:gd name="T34" fmla="*/ 20 w 93"/>
              <a:gd name="T35" fmla="*/ 61 h 62"/>
              <a:gd name="T36" fmla="*/ 8 w 93"/>
              <a:gd name="T37" fmla="*/ 60 h 62"/>
              <a:gd name="T38" fmla="*/ 8 w 93"/>
              <a:gd name="T39" fmla="*/ 46 h 62"/>
              <a:gd name="T40" fmla="*/ 0 w 93"/>
              <a:gd name="T41" fmla="*/ 40 h 62"/>
              <a:gd name="T42" fmla="*/ 3 w 93"/>
              <a:gd name="T43" fmla="*/ 37 h 62"/>
              <a:gd name="T44" fmla="*/ 1 w 93"/>
              <a:gd name="T45" fmla="*/ 34 h 62"/>
              <a:gd name="T46" fmla="*/ 3 w 93"/>
              <a:gd name="T47" fmla="*/ 28 h 62"/>
              <a:gd name="T48" fmla="*/ 9 w 93"/>
              <a:gd name="T49" fmla="*/ 22 h 62"/>
              <a:gd name="T50" fmla="*/ 2 w 93"/>
              <a:gd name="T51" fmla="*/ 13 h 62"/>
              <a:gd name="T52" fmla="*/ 1 w 93"/>
              <a:gd name="T53" fmla="*/ 5 h 62"/>
              <a:gd name="T54" fmla="*/ 4 w 93"/>
              <a:gd name="T55" fmla="*/ 0 h 62"/>
              <a:gd name="T56" fmla="*/ 4 w 93"/>
              <a:gd name="T5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3" h="62">
                <a:moveTo>
                  <a:pt x="4" y="0"/>
                </a:moveTo>
                <a:lnTo>
                  <a:pt x="8" y="9"/>
                </a:lnTo>
                <a:lnTo>
                  <a:pt x="14" y="7"/>
                </a:lnTo>
                <a:lnTo>
                  <a:pt x="26" y="11"/>
                </a:lnTo>
                <a:lnTo>
                  <a:pt x="48" y="12"/>
                </a:lnTo>
                <a:lnTo>
                  <a:pt x="56" y="7"/>
                </a:lnTo>
                <a:lnTo>
                  <a:pt x="74" y="1"/>
                </a:lnTo>
                <a:lnTo>
                  <a:pt x="85" y="9"/>
                </a:lnTo>
                <a:lnTo>
                  <a:pt x="93" y="11"/>
                </a:lnTo>
                <a:lnTo>
                  <a:pt x="85" y="20"/>
                </a:lnTo>
                <a:lnTo>
                  <a:pt x="80" y="34"/>
                </a:lnTo>
                <a:lnTo>
                  <a:pt x="85" y="46"/>
                </a:lnTo>
                <a:lnTo>
                  <a:pt x="72" y="43"/>
                </a:lnTo>
                <a:lnTo>
                  <a:pt x="56" y="50"/>
                </a:lnTo>
                <a:lnTo>
                  <a:pt x="56" y="60"/>
                </a:lnTo>
                <a:lnTo>
                  <a:pt x="43" y="62"/>
                </a:lnTo>
                <a:lnTo>
                  <a:pt x="32" y="55"/>
                </a:lnTo>
                <a:lnTo>
                  <a:pt x="20" y="61"/>
                </a:lnTo>
                <a:lnTo>
                  <a:pt x="8" y="60"/>
                </a:lnTo>
                <a:lnTo>
                  <a:pt x="8" y="46"/>
                </a:lnTo>
                <a:lnTo>
                  <a:pt x="0" y="40"/>
                </a:lnTo>
                <a:lnTo>
                  <a:pt x="3" y="37"/>
                </a:lnTo>
                <a:lnTo>
                  <a:pt x="1" y="34"/>
                </a:lnTo>
                <a:lnTo>
                  <a:pt x="3" y="28"/>
                </a:lnTo>
                <a:lnTo>
                  <a:pt x="9" y="22"/>
                </a:lnTo>
                <a:lnTo>
                  <a:pt x="2" y="13"/>
                </a:lnTo>
                <a:lnTo>
                  <a:pt x="1" y="5"/>
                </a:lnTo>
                <a:lnTo>
                  <a:pt x="4" y="0"/>
                </a:lnTo>
                <a:lnTo>
                  <a:pt x="4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Freeform 23">
            <a:extLst>
              <a:ext uri="{FF2B5EF4-FFF2-40B4-BE49-F238E27FC236}">
                <a16:creationId xmlns:a16="http://schemas.microsoft.com/office/drawing/2014/main" id="{E3B00525-E7B3-0B4E-BB8D-728DD01B9087}"/>
              </a:ext>
            </a:extLst>
          </p:cNvPr>
          <p:cNvSpPr>
            <a:spLocks noChangeAspect="1"/>
          </p:cNvSpPr>
          <p:nvPr>
            <p:custDataLst>
              <p:tags r:id="rId10"/>
            </p:custDataLst>
          </p:nvPr>
        </p:nvSpPr>
        <p:spPr bwMode="auto">
          <a:xfrm>
            <a:off x="8587532" y="4146288"/>
            <a:ext cx="33856" cy="41669"/>
          </a:xfrm>
          <a:custGeom>
            <a:avLst/>
            <a:gdLst>
              <a:gd name="T0" fmla="*/ 5 w 26"/>
              <a:gd name="T1" fmla="*/ 32 h 32"/>
              <a:gd name="T2" fmla="*/ 3 w 26"/>
              <a:gd name="T3" fmla="*/ 14 h 32"/>
              <a:gd name="T4" fmla="*/ 0 w 26"/>
              <a:gd name="T5" fmla="*/ 7 h 32"/>
              <a:gd name="T6" fmla="*/ 9 w 26"/>
              <a:gd name="T7" fmla="*/ 9 h 32"/>
              <a:gd name="T8" fmla="*/ 14 w 26"/>
              <a:gd name="T9" fmla="*/ 0 h 32"/>
              <a:gd name="T10" fmla="*/ 22 w 26"/>
              <a:gd name="T11" fmla="*/ 1 h 32"/>
              <a:gd name="T12" fmla="*/ 22 w 26"/>
              <a:gd name="T13" fmla="*/ 7 h 32"/>
              <a:gd name="T14" fmla="*/ 26 w 26"/>
              <a:gd name="T15" fmla="*/ 10 h 32"/>
              <a:gd name="T16" fmla="*/ 26 w 26"/>
              <a:gd name="T17" fmla="*/ 15 h 32"/>
              <a:gd name="T18" fmla="*/ 22 w 26"/>
              <a:gd name="T19" fmla="*/ 19 h 32"/>
              <a:gd name="T20" fmla="*/ 17 w 26"/>
              <a:gd name="T21" fmla="*/ 27 h 32"/>
              <a:gd name="T22" fmla="*/ 11 w 26"/>
              <a:gd name="T23" fmla="*/ 32 h 32"/>
              <a:gd name="T24" fmla="*/ 5 w 26"/>
              <a:gd name="T25" fmla="*/ 32 h 32"/>
              <a:gd name="T26" fmla="*/ 5 w 26"/>
              <a:gd name="T27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6" h="32">
                <a:moveTo>
                  <a:pt x="5" y="32"/>
                </a:moveTo>
                <a:lnTo>
                  <a:pt x="3" y="14"/>
                </a:lnTo>
                <a:lnTo>
                  <a:pt x="0" y="7"/>
                </a:lnTo>
                <a:lnTo>
                  <a:pt x="9" y="9"/>
                </a:lnTo>
                <a:lnTo>
                  <a:pt x="14" y="0"/>
                </a:lnTo>
                <a:lnTo>
                  <a:pt x="22" y="1"/>
                </a:lnTo>
                <a:lnTo>
                  <a:pt x="22" y="7"/>
                </a:lnTo>
                <a:lnTo>
                  <a:pt x="26" y="10"/>
                </a:lnTo>
                <a:lnTo>
                  <a:pt x="26" y="15"/>
                </a:lnTo>
                <a:lnTo>
                  <a:pt x="22" y="19"/>
                </a:lnTo>
                <a:lnTo>
                  <a:pt x="17" y="27"/>
                </a:lnTo>
                <a:lnTo>
                  <a:pt x="11" y="32"/>
                </a:lnTo>
                <a:lnTo>
                  <a:pt x="5" y="32"/>
                </a:lnTo>
                <a:lnTo>
                  <a:pt x="5" y="3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Freeform 24">
            <a:extLst>
              <a:ext uri="{FF2B5EF4-FFF2-40B4-BE49-F238E27FC236}">
                <a16:creationId xmlns:a16="http://schemas.microsoft.com/office/drawing/2014/main" id="{DAE784BF-283C-8740-A516-8A528C9E9088}"/>
              </a:ext>
            </a:extLst>
          </p:cNvPr>
          <p:cNvSpPr>
            <a:spLocks noChangeAspect="1"/>
          </p:cNvSpPr>
          <p:nvPr>
            <p:custDataLst>
              <p:tags r:id="rId11"/>
            </p:custDataLst>
          </p:nvPr>
        </p:nvSpPr>
        <p:spPr bwMode="auto">
          <a:xfrm>
            <a:off x="8031519" y="3858516"/>
            <a:ext cx="58596" cy="119796"/>
          </a:xfrm>
          <a:custGeom>
            <a:avLst/>
            <a:gdLst>
              <a:gd name="T0" fmla="*/ 29 w 45"/>
              <a:gd name="T1" fmla="*/ 90 h 92"/>
              <a:gd name="T2" fmla="*/ 16 w 45"/>
              <a:gd name="T3" fmla="*/ 92 h 92"/>
              <a:gd name="T4" fmla="*/ 12 w 45"/>
              <a:gd name="T5" fmla="*/ 82 h 92"/>
              <a:gd name="T6" fmla="*/ 13 w 45"/>
              <a:gd name="T7" fmla="*/ 47 h 92"/>
              <a:gd name="T8" fmla="*/ 10 w 45"/>
              <a:gd name="T9" fmla="*/ 44 h 92"/>
              <a:gd name="T10" fmla="*/ 10 w 45"/>
              <a:gd name="T11" fmla="*/ 36 h 92"/>
              <a:gd name="T12" fmla="*/ 4 w 45"/>
              <a:gd name="T13" fmla="*/ 31 h 92"/>
              <a:gd name="T14" fmla="*/ 0 w 45"/>
              <a:gd name="T15" fmla="*/ 27 h 92"/>
              <a:gd name="T16" fmla="*/ 2 w 45"/>
              <a:gd name="T17" fmla="*/ 19 h 92"/>
              <a:gd name="T18" fmla="*/ 7 w 45"/>
              <a:gd name="T19" fmla="*/ 17 h 92"/>
              <a:gd name="T20" fmla="*/ 10 w 45"/>
              <a:gd name="T21" fmla="*/ 10 h 92"/>
              <a:gd name="T22" fmla="*/ 17 w 45"/>
              <a:gd name="T23" fmla="*/ 9 h 92"/>
              <a:gd name="T24" fmla="*/ 21 w 45"/>
              <a:gd name="T25" fmla="*/ 4 h 92"/>
              <a:gd name="T26" fmla="*/ 25 w 45"/>
              <a:gd name="T27" fmla="*/ 0 h 92"/>
              <a:gd name="T28" fmla="*/ 31 w 45"/>
              <a:gd name="T29" fmla="*/ 0 h 92"/>
              <a:gd name="T30" fmla="*/ 42 w 45"/>
              <a:gd name="T31" fmla="*/ 8 h 92"/>
              <a:gd name="T32" fmla="*/ 42 w 45"/>
              <a:gd name="T33" fmla="*/ 13 h 92"/>
              <a:gd name="T34" fmla="*/ 45 w 45"/>
              <a:gd name="T35" fmla="*/ 23 h 92"/>
              <a:gd name="T36" fmla="*/ 42 w 45"/>
              <a:gd name="T37" fmla="*/ 29 h 92"/>
              <a:gd name="T38" fmla="*/ 44 w 45"/>
              <a:gd name="T39" fmla="*/ 33 h 92"/>
              <a:gd name="T40" fmla="*/ 37 w 45"/>
              <a:gd name="T41" fmla="*/ 42 h 92"/>
              <a:gd name="T42" fmla="*/ 32 w 45"/>
              <a:gd name="T43" fmla="*/ 47 h 92"/>
              <a:gd name="T44" fmla="*/ 29 w 45"/>
              <a:gd name="T45" fmla="*/ 56 h 92"/>
              <a:gd name="T46" fmla="*/ 29 w 45"/>
              <a:gd name="T47" fmla="*/ 66 h 92"/>
              <a:gd name="T48" fmla="*/ 29 w 45"/>
              <a:gd name="T49" fmla="*/ 90 h 92"/>
              <a:gd name="T50" fmla="*/ 29 w 45"/>
              <a:gd name="T51" fmla="*/ 9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" h="92">
                <a:moveTo>
                  <a:pt x="29" y="90"/>
                </a:moveTo>
                <a:lnTo>
                  <a:pt x="16" y="92"/>
                </a:lnTo>
                <a:lnTo>
                  <a:pt x="12" y="82"/>
                </a:lnTo>
                <a:lnTo>
                  <a:pt x="13" y="47"/>
                </a:lnTo>
                <a:lnTo>
                  <a:pt x="10" y="44"/>
                </a:lnTo>
                <a:lnTo>
                  <a:pt x="10" y="36"/>
                </a:lnTo>
                <a:lnTo>
                  <a:pt x="4" y="31"/>
                </a:lnTo>
                <a:lnTo>
                  <a:pt x="0" y="27"/>
                </a:lnTo>
                <a:lnTo>
                  <a:pt x="2" y="19"/>
                </a:lnTo>
                <a:lnTo>
                  <a:pt x="7" y="17"/>
                </a:lnTo>
                <a:lnTo>
                  <a:pt x="10" y="10"/>
                </a:lnTo>
                <a:lnTo>
                  <a:pt x="17" y="9"/>
                </a:lnTo>
                <a:lnTo>
                  <a:pt x="21" y="4"/>
                </a:lnTo>
                <a:lnTo>
                  <a:pt x="25" y="0"/>
                </a:lnTo>
                <a:lnTo>
                  <a:pt x="31" y="0"/>
                </a:lnTo>
                <a:lnTo>
                  <a:pt x="42" y="8"/>
                </a:lnTo>
                <a:lnTo>
                  <a:pt x="42" y="13"/>
                </a:lnTo>
                <a:lnTo>
                  <a:pt x="45" y="23"/>
                </a:lnTo>
                <a:lnTo>
                  <a:pt x="42" y="29"/>
                </a:lnTo>
                <a:lnTo>
                  <a:pt x="44" y="33"/>
                </a:lnTo>
                <a:lnTo>
                  <a:pt x="37" y="42"/>
                </a:lnTo>
                <a:lnTo>
                  <a:pt x="32" y="47"/>
                </a:lnTo>
                <a:lnTo>
                  <a:pt x="29" y="56"/>
                </a:lnTo>
                <a:lnTo>
                  <a:pt x="29" y="66"/>
                </a:lnTo>
                <a:lnTo>
                  <a:pt x="29" y="90"/>
                </a:lnTo>
                <a:lnTo>
                  <a:pt x="29" y="9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Freeform 25">
            <a:extLst>
              <a:ext uri="{FF2B5EF4-FFF2-40B4-BE49-F238E27FC236}">
                <a16:creationId xmlns:a16="http://schemas.microsoft.com/office/drawing/2014/main" id="{0313261A-DD43-1742-B87A-728CCB101251}"/>
              </a:ext>
            </a:extLst>
          </p:cNvPr>
          <p:cNvSpPr>
            <a:spLocks noChangeAspect="1"/>
          </p:cNvSpPr>
          <p:nvPr>
            <p:custDataLst>
              <p:tags r:id="rId12"/>
            </p:custDataLst>
          </p:nvPr>
        </p:nvSpPr>
        <p:spPr bwMode="auto">
          <a:xfrm>
            <a:off x="10264685" y="3993938"/>
            <a:ext cx="24741" cy="27345"/>
          </a:xfrm>
          <a:custGeom>
            <a:avLst/>
            <a:gdLst>
              <a:gd name="T0" fmla="*/ 0 w 19"/>
              <a:gd name="T1" fmla="*/ 13 h 21"/>
              <a:gd name="T2" fmla="*/ 6 w 19"/>
              <a:gd name="T3" fmla="*/ 8 h 21"/>
              <a:gd name="T4" fmla="*/ 19 w 19"/>
              <a:gd name="T5" fmla="*/ 0 h 21"/>
              <a:gd name="T6" fmla="*/ 19 w 19"/>
              <a:gd name="T7" fmla="*/ 7 h 21"/>
              <a:gd name="T8" fmla="*/ 17 w 19"/>
              <a:gd name="T9" fmla="*/ 17 h 21"/>
              <a:gd name="T10" fmla="*/ 10 w 19"/>
              <a:gd name="T11" fmla="*/ 17 h 21"/>
              <a:gd name="T12" fmla="*/ 8 w 19"/>
              <a:gd name="T13" fmla="*/ 21 h 21"/>
              <a:gd name="T14" fmla="*/ 0 w 19"/>
              <a:gd name="T15" fmla="*/ 13 h 21"/>
              <a:gd name="T16" fmla="*/ 0 w 19"/>
              <a:gd name="T17" fmla="*/ 13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" h="21">
                <a:moveTo>
                  <a:pt x="0" y="13"/>
                </a:moveTo>
                <a:lnTo>
                  <a:pt x="6" y="8"/>
                </a:lnTo>
                <a:lnTo>
                  <a:pt x="19" y="0"/>
                </a:lnTo>
                <a:lnTo>
                  <a:pt x="19" y="7"/>
                </a:lnTo>
                <a:lnTo>
                  <a:pt x="17" y="17"/>
                </a:lnTo>
                <a:lnTo>
                  <a:pt x="10" y="17"/>
                </a:lnTo>
                <a:lnTo>
                  <a:pt x="8" y="21"/>
                </a:lnTo>
                <a:lnTo>
                  <a:pt x="0" y="13"/>
                </a:lnTo>
                <a:lnTo>
                  <a:pt x="0" y="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Freeform 26">
            <a:extLst>
              <a:ext uri="{FF2B5EF4-FFF2-40B4-BE49-F238E27FC236}">
                <a16:creationId xmlns:a16="http://schemas.microsoft.com/office/drawing/2014/main" id="{FE9BD587-8710-BA4B-8A9C-E05E7CDF3375}"/>
              </a:ext>
            </a:extLst>
          </p:cNvPr>
          <p:cNvSpPr>
            <a:spLocks noChangeAspect="1"/>
          </p:cNvSpPr>
          <p:nvPr>
            <p:custDataLst>
              <p:tags r:id="rId13"/>
            </p:custDataLst>
          </p:nvPr>
        </p:nvSpPr>
        <p:spPr bwMode="auto">
          <a:xfrm>
            <a:off x="6644743" y="4292127"/>
            <a:ext cx="238291" cy="268240"/>
          </a:xfrm>
          <a:custGeom>
            <a:avLst/>
            <a:gdLst>
              <a:gd name="T0" fmla="*/ 102 w 183"/>
              <a:gd name="T1" fmla="*/ 193 h 206"/>
              <a:gd name="T2" fmla="*/ 85 w 183"/>
              <a:gd name="T3" fmla="*/ 191 h 206"/>
              <a:gd name="T4" fmla="*/ 79 w 183"/>
              <a:gd name="T5" fmla="*/ 205 h 206"/>
              <a:gd name="T6" fmla="*/ 71 w 183"/>
              <a:gd name="T7" fmla="*/ 193 h 206"/>
              <a:gd name="T8" fmla="*/ 50 w 183"/>
              <a:gd name="T9" fmla="*/ 189 h 206"/>
              <a:gd name="T10" fmla="*/ 38 w 183"/>
              <a:gd name="T11" fmla="*/ 204 h 206"/>
              <a:gd name="T12" fmla="*/ 27 w 183"/>
              <a:gd name="T13" fmla="*/ 206 h 206"/>
              <a:gd name="T14" fmla="*/ 21 w 183"/>
              <a:gd name="T15" fmla="*/ 183 h 206"/>
              <a:gd name="T16" fmla="*/ 13 w 183"/>
              <a:gd name="T17" fmla="*/ 166 h 206"/>
              <a:gd name="T18" fmla="*/ 18 w 183"/>
              <a:gd name="T19" fmla="*/ 150 h 206"/>
              <a:gd name="T20" fmla="*/ 10 w 183"/>
              <a:gd name="T21" fmla="*/ 143 h 206"/>
              <a:gd name="T22" fmla="*/ 8 w 183"/>
              <a:gd name="T23" fmla="*/ 132 h 206"/>
              <a:gd name="T24" fmla="*/ 0 w 183"/>
              <a:gd name="T25" fmla="*/ 121 h 206"/>
              <a:gd name="T26" fmla="*/ 10 w 183"/>
              <a:gd name="T27" fmla="*/ 104 h 206"/>
              <a:gd name="T28" fmla="*/ 3 w 183"/>
              <a:gd name="T29" fmla="*/ 91 h 206"/>
              <a:gd name="T30" fmla="*/ 7 w 183"/>
              <a:gd name="T31" fmla="*/ 86 h 206"/>
              <a:gd name="T32" fmla="*/ 4 w 183"/>
              <a:gd name="T33" fmla="*/ 80 h 206"/>
              <a:gd name="T34" fmla="*/ 10 w 183"/>
              <a:gd name="T35" fmla="*/ 72 h 206"/>
              <a:gd name="T36" fmla="*/ 10 w 183"/>
              <a:gd name="T37" fmla="*/ 59 h 206"/>
              <a:gd name="T38" fmla="*/ 11 w 183"/>
              <a:gd name="T39" fmla="*/ 48 h 206"/>
              <a:gd name="T40" fmla="*/ 15 w 183"/>
              <a:gd name="T41" fmla="*/ 43 h 206"/>
              <a:gd name="T42" fmla="*/ 1 w 183"/>
              <a:gd name="T43" fmla="*/ 18 h 206"/>
              <a:gd name="T44" fmla="*/ 13 w 183"/>
              <a:gd name="T45" fmla="*/ 20 h 206"/>
              <a:gd name="T46" fmla="*/ 21 w 183"/>
              <a:gd name="T47" fmla="*/ 19 h 206"/>
              <a:gd name="T48" fmla="*/ 24 w 183"/>
              <a:gd name="T49" fmla="*/ 15 h 206"/>
              <a:gd name="T50" fmla="*/ 37 w 183"/>
              <a:gd name="T51" fmla="*/ 9 h 206"/>
              <a:gd name="T52" fmla="*/ 45 w 183"/>
              <a:gd name="T53" fmla="*/ 3 h 206"/>
              <a:gd name="T54" fmla="*/ 65 w 183"/>
              <a:gd name="T55" fmla="*/ 0 h 206"/>
              <a:gd name="T56" fmla="*/ 63 w 183"/>
              <a:gd name="T57" fmla="*/ 12 h 206"/>
              <a:gd name="T58" fmla="*/ 65 w 183"/>
              <a:gd name="T59" fmla="*/ 17 h 206"/>
              <a:gd name="T60" fmla="*/ 63 w 183"/>
              <a:gd name="T61" fmla="*/ 28 h 206"/>
              <a:gd name="T62" fmla="*/ 80 w 183"/>
              <a:gd name="T63" fmla="*/ 41 h 206"/>
              <a:gd name="T64" fmla="*/ 97 w 183"/>
              <a:gd name="T65" fmla="*/ 44 h 206"/>
              <a:gd name="T66" fmla="*/ 103 w 183"/>
              <a:gd name="T67" fmla="*/ 50 h 206"/>
              <a:gd name="T68" fmla="*/ 113 w 183"/>
              <a:gd name="T69" fmla="*/ 53 h 206"/>
              <a:gd name="T70" fmla="*/ 119 w 183"/>
              <a:gd name="T71" fmla="*/ 57 h 206"/>
              <a:gd name="T72" fmla="*/ 129 w 183"/>
              <a:gd name="T73" fmla="*/ 57 h 206"/>
              <a:gd name="T74" fmla="*/ 138 w 183"/>
              <a:gd name="T75" fmla="*/ 62 h 206"/>
              <a:gd name="T76" fmla="*/ 138 w 183"/>
              <a:gd name="T77" fmla="*/ 70 h 206"/>
              <a:gd name="T78" fmla="*/ 142 w 183"/>
              <a:gd name="T79" fmla="*/ 75 h 206"/>
              <a:gd name="T80" fmla="*/ 142 w 183"/>
              <a:gd name="T81" fmla="*/ 82 h 206"/>
              <a:gd name="T82" fmla="*/ 137 w 183"/>
              <a:gd name="T83" fmla="*/ 82 h 206"/>
              <a:gd name="T84" fmla="*/ 143 w 183"/>
              <a:gd name="T85" fmla="*/ 101 h 206"/>
              <a:gd name="T86" fmla="*/ 172 w 183"/>
              <a:gd name="T87" fmla="*/ 101 h 206"/>
              <a:gd name="T88" fmla="*/ 170 w 183"/>
              <a:gd name="T89" fmla="*/ 110 h 206"/>
              <a:gd name="T90" fmla="*/ 171 w 183"/>
              <a:gd name="T91" fmla="*/ 116 h 206"/>
              <a:gd name="T92" fmla="*/ 180 w 183"/>
              <a:gd name="T93" fmla="*/ 121 h 206"/>
              <a:gd name="T94" fmla="*/ 183 w 183"/>
              <a:gd name="T95" fmla="*/ 130 h 206"/>
              <a:gd name="T96" fmla="*/ 180 w 183"/>
              <a:gd name="T97" fmla="*/ 143 h 206"/>
              <a:gd name="T98" fmla="*/ 176 w 183"/>
              <a:gd name="T99" fmla="*/ 150 h 206"/>
              <a:gd name="T100" fmla="*/ 178 w 183"/>
              <a:gd name="T101" fmla="*/ 159 h 206"/>
              <a:gd name="T102" fmla="*/ 173 w 183"/>
              <a:gd name="T103" fmla="*/ 162 h 206"/>
              <a:gd name="T104" fmla="*/ 173 w 183"/>
              <a:gd name="T105" fmla="*/ 157 h 206"/>
              <a:gd name="T106" fmla="*/ 159 w 183"/>
              <a:gd name="T107" fmla="*/ 149 h 206"/>
              <a:gd name="T108" fmla="*/ 145 w 183"/>
              <a:gd name="T109" fmla="*/ 149 h 206"/>
              <a:gd name="T110" fmla="*/ 119 w 183"/>
              <a:gd name="T111" fmla="*/ 154 h 206"/>
              <a:gd name="T112" fmla="*/ 111 w 183"/>
              <a:gd name="T113" fmla="*/ 168 h 206"/>
              <a:gd name="T114" fmla="*/ 111 w 183"/>
              <a:gd name="T115" fmla="*/ 176 h 206"/>
              <a:gd name="T116" fmla="*/ 105 w 183"/>
              <a:gd name="T117" fmla="*/ 196 h 206"/>
              <a:gd name="T118" fmla="*/ 102 w 183"/>
              <a:gd name="T119" fmla="*/ 193 h 206"/>
              <a:gd name="T120" fmla="*/ 102 w 183"/>
              <a:gd name="T121" fmla="*/ 193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3" h="206">
                <a:moveTo>
                  <a:pt x="102" y="193"/>
                </a:moveTo>
                <a:lnTo>
                  <a:pt x="85" y="191"/>
                </a:lnTo>
                <a:lnTo>
                  <a:pt x="79" y="205"/>
                </a:lnTo>
                <a:lnTo>
                  <a:pt x="71" y="193"/>
                </a:lnTo>
                <a:lnTo>
                  <a:pt x="50" y="189"/>
                </a:lnTo>
                <a:lnTo>
                  <a:pt x="38" y="204"/>
                </a:lnTo>
                <a:lnTo>
                  <a:pt x="27" y="206"/>
                </a:lnTo>
                <a:lnTo>
                  <a:pt x="21" y="183"/>
                </a:lnTo>
                <a:lnTo>
                  <a:pt x="13" y="166"/>
                </a:lnTo>
                <a:lnTo>
                  <a:pt x="18" y="150"/>
                </a:lnTo>
                <a:lnTo>
                  <a:pt x="10" y="143"/>
                </a:lnTo>
                <a:lnTo>
                  <a:pt x="8" y="132"/>
                </a:lnTo>
                <a:lnTo>
                  <a:pt x="0" y="121"/>
                </a:lnTo>
                <a:lnTo>
                  <a:pt x="10" y="104"/>
                </a:lnTo>
                <a:lnTo>
                  <a:pt x="3" y="91"/>
                </a:lnTo>
                <a:lnTo>
                  <a:pt x="7" y="86"/>
                </a:lnTo>
                <a:lnTo>
                  <a:pt x="4" y="80"/>
                </a:lnTo>
                <a:lnTo>
                  <a:pt x="10" y="72"/>
                </a:lnTo>
                <a:lnTo>
                  <a:pt x="10" y="59"/>
                </a:lnTo>
                <a:lnTo>
                  <a:pt x="11" y="48"/>
                </a:lnTo>
                <a:lnTo>
                  <a:pt x="15" y="43"/>
                </a:lnTo>
                <a:lnTo>
                  <a:pt x="1" y="18"/>
                </a:lnTo>
                <a:lnTo>
                  <a:pt x="13" y="20"/>
                </a:lnTo>
                <a:lnTo>
                  <a:pt x="21" y="19"/>
                </a:lnTo>
                <a:lnTo>
                  <a:pt x="24" y="15"/>
                </a:lnTo>
                <a:lnTo>
                  <a:pt x="37" y="9"/>
                </a:lnTo>
                <a:lnTo>
                  <a:pt x="45" y="3"/>
                </a:lnTo>
                <a:lnTo>
                  <a:pt x="65" y="0"/>
                </a:lnTo>
                <a:lnTo>
                  <a:pt x="63" y="12"/>
                </a:lnTo>
                <a:lnTo>
                  <a:pt x="65" y="17"/>
                </a:lnTo>
                <a:lnTo>
                  <a:pt x="63" y="28"/>
                </a:lnTo>
                <a:lnTo>
                  <a:pt x="80" y="41"/>
                </a:lnTo>
                <a:lnTo>
                  <a:pt x="97" y="44"/>
                </a:lnTo>
                <a:lnTo>
                  <a:pt x="103" y="50"/>
                </a:lnTo>
                <a:lnTo>
                  <a:pt x="113" y="53"/>
                </a:lnTo>
                <a:lnTo>
                  <a:pt x="119" y="57"/>
                </a:lnTo>
                <a:lnTo>
                  <a:pt x="129" y="57"/>
                </a:lnTo>
                <a:lnTo>
                  <a:pt x="138" y="62"/>
                </a:lnTo>
                <a:lnTo>
                  <a:pt x="138" y="70"/>
                </a:lnTo>
                <a:lnTo>
                  <a:pt x="142" y="75"/>
                </a:lnTo>
                <a:lnTo>
                  <a:pt x="142" y="82"/>
                </a:lnTo>
                <a:lnTo>
                  <a:pt x="137" y="82"/>
                </a:lnTo>
                <a:lnTo>
                  <a:pt x="143" y="101"/>
                </a:lnTo>
                <a:lnTo>
                  <a:pt x="172" y="101"/>
                </a:lnTo>
                <a:lnTo>
                  <a:pt x="170" y="110"/>
                </a:lnTo>
                <a:lnTo>
                  <a:pt x="171" y="116"/>
                </a:lnTo>
                <a:lnTo>
                  <a:pt x="180" y="121"/>
                </a:lnTo>
                <a:lnTo>
                  <a:pt x="183" y="130"/>
                </a:lnTo>
                <a:lnTo>
                  <a:pt x="180" y="143"/>
                </a:lnTo>
                <a:lnTo>
                  <a:pt x="176" y="150"/>
                </a:lnTo>
                <a:lnTo>
                  <a:pt x="178" y="159"/>
                </a:lnTo>
                <a:lnTo>
                  <a:pt x="173" y="162"/>
                </a:lnTo>
                <a:lnTo>
                  <a:pt x="173" y="157"/>
                </a:lnTo>
                <a:lnTo>
                  <a:pt x="159" y="149"/>
                </a:lnTo>
                <a:lnTo>
                  <a:pt x="145" y="149"/>
                </a:lnTo>
                <a:lnTo>
                  <a:pt x="119" y="154"/>
                </a:lnTo>
                <a:lnTo>
                  <a:pt x="111" y="168"/>
                </a:lnTo>
                <a:lnTo>
                  <a:pt x="111" y="176"/>
                </a:lnTo>
                <a:lnTo>
                  <a:pt x="105" y="196"/>
                </a:lnTo>
                <a:lnTo>
                  <a:pt x="102" y="193"/>
                </a:lnTo>
                <a:lnTo>
                  <a:pt x="102" y="19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Freeform 27">
            <a:extLst>
              <a:ext uri="{FF2B5EF4-FFF2-40B4-BE49-F238E27FC236}">
                <a16:creationId xmlns:a16="http://schemas.microsoft.com/office/drawing/2014/main" id="{5C4A7A88-C0A0-394B-9A65-9769A9676D96}"/>
              </a:ext>
            </a:extLst>
          </p:cNvPr>
          <p:cNvSpPr>
            <a:spLocks noChangeAspect="1"/>
          </p:cNvSpPr>
          <p:nvPr>
            <p:custDataLst>
              <p:tags r:id="rId14"/>
            </p:custDataLst>
          </p:nvPr>
        </p:nvSpPr>
        <p:spPr bwMode="auto">
          <a:xfrm>
            <a:off x="9764664" y="3522564"/>
            <a:ext cx="65107" cy="35158"/>
          </a:xfrm>
          <a:custGeom>
            <a:avLst/>
            <a:gdLst>
              <a:gd name="T0" fmla="*/ 44 w 50"/>
              <a:gd name="T1" fmla="*/ 9 h 27"/>
              <a:gd name="T2" fmla="*/ 50 w 50"/>
              <a:gd name="T3" fmla="*/ 14 h 27"/>
              <a:gd name="T4" fmla="*/ 49 w 50"/>
              <a:gd name="T5" fmla="*/ 25 h 27"/>
              <a:gd name="T6" fmla="*/ 36 w 50"/>
              <a:gd name="T7" fmla="*/ 25 h 27"/>
              <a:gd name="T8" fmla="*/ 24 w 50"/>
              <a:gd name="T9" fmla="*/ 24 h 27"/>
              <a:gd name="T10" fmla="*/ 14 w 50"/>
              <a:gd name="T11" fmla="*/ 27 h 27"/>
              <a:gd name="T12" fmla="*/ 0 w 50"/>
              <a:gd name="T13" fmla="*/ 20 h 27"/>
              <a:gd name="T14" fmla="*/ 0 w 50"/>
              <a:gd name="T15" fmla="*/ 17 h 27"/>
              <a:gd name="T16" fmla="*/ 10 w 50"/>
              <a:gd name="T17" fmla="*/ 4 h 27"/>
              <a:gd name="T18" fmla="*/ 19 w 50"/>
              <a:gd name="T19" fmla="*/ 0 h 27"/>
              <a:gd name="T20" fmla="*/ 29 w 50"/>
              <a:gd name="T21" fmla="*/ 4 h 27"/>
              <a:gd name="T22" fmla="*/ 37 w 50"/>
              <a:gd name="T23" fmla="*/ 4 h 27"/>
              <a:gd name="T24" fmla="*/ 44 w 50"/>
              <a:gd name="T25" fmla="*/ 9 h 27"/>
              <a:gd name="T26" fmla="*/ 44 w 50"/>
              <a:gd name="T27" fmla="*/ 9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0" h="27">
                <a:moveTo>
                  <a:pt x="44" y="9"/>
                </a:moveTo>
                <a:lnTo>
                  <a:pt x="50" y="14"/>
                </a:lnTo>
                <a:lnTo>
                  <a:pt x="49" y="25"/>
                </a:lnTo>
                <a:lnTo>
                  <a:pt x="36" y="25"/>
                </a:lnTo>
                <a:lnTo>
                  <a:pt x="24" y="24"/>
                </a:lnTo>
                <a:lnTo>
                  <a:pt x="14" y="27"/>
                </a:lnTo>
                <a:lnTo>
                  <a:pt x="0" y="20"/>
                </a:lnTo>
                <a:lnTo>
                  <a:pt x="0" y="17"/>
                </a:lnTo>
                <a:lnTo>
                  <a:pt x="10" y="4"/>
                </a:lnTo>
                <a:lnTo>
                  <a:pt x="19" y="0"/>
                </a:lnTo>
                <a:lnTo>
                  <a:pt x="29" y="4"/>
                </a:lnTo>
                <a:lnTo>
                  <a:pt x="37" y="4"/>
                </a:lnTo>
                <a:lnTo>
                  <a:pt x="44" y="9"/>
                </a:lnTo>
                <a:lnTo>
                  <a:pt x="44" y="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Freeform 28">
            <a:extLst>
              <a:ext uri="{FF2B5EF4-FFF2-40B4-BE49-F238E27FC236}">
                <a16:creationId xmlns:a16="http://schemas.microsoft.com/office/drawing/2014/main" id="{836B7589-D1FE-A64A-ADFA-A0C892AD838A}"/>
              </a:ext>
            </a:extLst>
          </p:cNvPr>
          <p:cNvSpPr>
            <a:spLocks noChangeAspect="1"/>
          </p:cNvSpPr>
          <p:nvPr>
            <p:custDataLst>
              <p:tags r:id="rId15"/>
            </p:custDataLst>
          </p:nvPr>
        </p:nvSpPr>
        <p:spPr bwMode="auto">
          <a:xfrm>
            <a:off x="8403930" y="4450988"/>
            <a:ext cx="194019" cy="195321"/>
          </a:xfrm>
          <a:custGeom>
            <a:avLst/>
            <a:gdLst>
              <a:gd name="T0" fmla="*/ 90 w 149"/>
              <a:gd name="T1" fmla="*/ 14 h 150"/>
              <a:gd name="T2" fmla="*/ 93 w 149"/>
              <a:gd name="T3" fmla="*/ 17 h 150"/>
              <a:gd name="T4" fmla="*/ 98 w 149"/>
              <a:gd name="T5" fmla="*/ 26 h 150"/>
              <a:gd name="T6" fmla="*/ 116 w 149"/>
              <a:gd name="T7" fmla="*/ 44 h 150"/>
              <a:gd name="T8" fmla="*/ 123 w 149"/>
              <a:gd name="T9" fmla="*/ 46 h 150"/>
              <a:gd name="T10" fmla="*/ 123 w 149"/>
              <a:gd name="T11" fmla="*/ 51 h 150"/>
              <a:gd name="T12" fmla="*/ 127 w 149"/>
              <a:gd name="T13" fmla="*/ 61 h 150"/>
              <a:gd name="T14" fmla="*/ 139 w 149"/>
              <a:gd name="T15" fmla="*/ 64 h 150"/>
              <a:gd name="T16" fmla="*/ 149 w 149"/>
              <a:gd name="T17" fmla="*/ 71 h 150"/>
              <a:gd name="T18" fmla="*/ 127 w 149"/>
              <a:gd name="T19" fmla="*/ 83 h 150"/>
              <a:gd name="T20" fmla="*/ 113 w 149"/>
              <a:gd name="T21" fmla="*/ 96 h 150"/>
              <a:gd name="T22" fmla="*/ 108 w 149"/>
              <a:gd name="T23" fmla="*/ 106 h 150"/>
              <a:gd name="T24" fmla="*/ 103 w 149"/>
              <a:gd name="T25" fmla="*/ 113 h 150"/>
              <a:gd name="T26" fmla="*/ 95 w 149"/>
              <a:gd name="T27" fmla="*/ 114 h 150"/>
              <a:gd name="T28" fmla="*/ 92 w 149"/>
              <a:gd name="T29" fmla="*/ 122 h 150"/>
              <a:gd name="T30" fmla="*/ 90 w 149"/>
              <a:gd name="T31" fmla="*/ 127 h 150"/>
              <a:gd name="T32" fmla="*/ 81 w 149"/>
              <a:gd name="T33" fmla="*/ 131 h 150"/>
              <a:gd name="T34" fmla="*/ 68 w 149"/>
              <a:gd name="T35" fmla="*/ 130 h 150"/>
              <a:gd name="T36" fmla="*/ 60 w 149"/>
              <a:gd name="T37" fmla="*/ 125 h 150"/>
              <a:gd name="T38" fmla="*/ 54 w 149"/>
              <a:gd name="T39" fmla="*/ 123 h 150"/>
              <a:gd name="T40" fmla="*/ 46 w 149"/>
              <a:gd name="T41" fmla="*/ 127 h 150"/>
              <a:gd name="T42" fmla="*/ 42 w 149"/>
              <a:gd name="T43" fmla="*/ 135 h 150"/>
              <a:gd name="T44" fmla="*/ 35 w 149"/>
              <a:gd name="T45" fmla="*/ 140 h 150"/>
              <a:gd name="T46" fmla="*/ 27 w 149"/>
              <a:gd name="T47" fmla="*/ 148 h 150"/>
              <a:gd name="T48" fmla="*/ 16 w 149"/>
              <a:gd name="T49" fmla="*/ 150 h 150"/>
              <a:gd name="T50" fmla="*/ 13 w 149"/>
              <a:gd name="T51" fmla="*/ 144 h 150"/>
              <a:gd name="T52" fmla="*/ 14 w 149"/>
              <a:gd name="T53" fmla="*/ 133 h 150"/>
              <a:gd name="T54" fmla="*/ 5 w 149"/>
              <a:gd name="T55" fmla="*/ 117 h 150"/>
              <a:gd name="T56" fmla="*/ 0 w 149"/>
              <a:gd name="T57" fmla="*/ 115 h 150"/>
              <a:gd name="T58" fmla="*/ 0 w 149"/>
              <a:gd name="T59" fmla="*/ 67 h 150"/>
              <a:gd name="T60" fmla="*/ 19 w 149"/>
              <a:gd name="T61" fmla="*/ 67 h 150"/>
              <a:gd name="T62" fmla="*/ 19 w 149"/>
              <a:gd name="T63" fmla="*/ 10 h 150"/>
              <a:gd name="T64" fmla="*/ 29 w 149"/>
              <a:gd name="T65" fmla="*/ 10 h 150"/>
              <a:gd name="T66" fmla="*/ 53 w 149"/>
              <a:gd name="T67" fmla="*/ 4 h 150"/>
              <a:gd name="T68" fmla="*/ 58 w 149"/>
              <a:gd name="T69" fmla="*/ 10 h 150"/>
              <a:gd name="T70" fmla="*/ 68 w 149"/>
              <a:gd name="T71" fmla="*/ 4 h 150"/>
              <a:gd name="T72" fmla="*/ 73 w 149"/>
              <a:gd name="T73" fmla="*/ 4 h 150"/>
              <a:gd name="T74" fmla="*/ 81 w 149"/>
              <a:gd name="T75" fmla="*/ 0 h 150"/>
              <a:gd name="T76" fmla="*/ 85 w 149"/>
              <a:gd name="T77" fmla="*/ 2 h 150"/>
              <a:gd name="T78" fmla="*/ 90 w 149"/>
              <a:gd name="T79" fmla="*/ 14 h 150"/>
              <a:gd name="T80" fmla="*/ 90 w 149"/>
              <a:gd name="T81" fmla="*/ 14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9" h="150">
                <a:moveTo>
                  <a:pt x="90" y="14"/>
                </a:moveTo>
                <a:lnTo>
                  <a:pt x="93" y="17"/>
                </a:lnTo>
                <a:lnTo>
                  <a:pt x="98" y="26"/>
                </a:lnTo>
                <a:lnTo>
                  <a:pt x="116" y="44"/>
                </a:lnTo>
                <a:lnTo>
                  <a:pt x="123" y="46"/>
                </a:lnTo>
                <a:lnTo>
                  <a:pt x="123" y="51"/>
                </a:lnTo>
                <a:lnTo>
                  <a:pt x="127" y="61"/>
                </a:lnTo>
                <a:lnTo>
                  <a:pt x="139" y="64"/>
                </a:lnTo>
                <a:lnTo>
                  <a:pt x="149" y="71"/>
                </a:lnTo>
                <a:lnTo>
                  <a:pt x="127" y="83"/>
                </a:lnTo>
                <a:lnTo>
                  <a:pt x="113" y="96"/>
                </a:lnTo>
                <a:lnTo>
                  <a:pt x="108" y="106"/>
                </a:lnTo>
                <a:lnTo>
                  <a:pt x="103" y="113"/>
                </a:lnTo>
                <a:lnTo>
                  <a:pt x="95" y="114"/>
                </a:lnTo>
                <a:lnTo>
                  <a:pt x="92" y="122"/>
                </a:lnTo>
                <a:lnTo>
                  <a:pt x="90" y="127"/>
                </a:lnTo>
                <a:lnTo>
                  <a:pt x="81" y="131"/>
                </a:lnTo>
                <a:lnTo>
                  <a:pt x="68" y="130"/>
                </a:lnTo>
                <a:lnTo>
                  <a:pt x="60" y="125"/>
                </a:lnTo>
                <a:lnTo>
                  <a:pt x="54" y="123"/>
                </a:lnTo>
                <a:lnTo>
                  <a:pt x="46" y="127"/>
                </a:lnTo>
                <a:lnTo>
                  <a:pt x="42" y="135"/>
                </a:lnTo>
                <a:lnTo>
                  <a:pt x="35" y="140"/>
                </a:lnTo>
                <a:lnTo>
                  <a:pt x="27" y="148"/>
                </a:lnTo>
                <a:lnTo>
                  <a:pt x="16" y="150"/>
                </a:lnTo>
                <a:lnTo>
                  <a:pt x="13" y="144"/>
                </a:lnTo>
                <a:lnTo>
                  <a:pt x="14" y="133"/>
                </a:lnTo>
                <a:lnTo>
                  <a:pt x="5" y="117"/>
                </a:lnTo>
                <a:lnTo>
                  <a:pt x="0" y="115"/>
                </a:lnTo>
                <a:lnTo>
                  <a:pt x="0" y="67"/>
                </a:lnTo>
                <a:lnTo>
                  <a:pt x="19" y="67"/>
                </a:lnTo>
                <a:lnTo>
                  <a:pt x="19" y="10"/>
                </a:lnTo>
                <a:lnTo>
                  <a:pt x="29" y="10"/>
                </a:lnTo>
                <a:lnTo>
                  <a:pt x="53" y="4"/>
                </a:lnTo>
                <a:lnTo>
                  <a:pt x="58" y="10"/>
                </a:lnTo>
                <a:lnTo>
                  <a:pt x="68" y="4"/>
                </a:lnTo>
                <a:lnTo>
                  <a:pt x="73" y="4"/>
                </a:lnTo>
                <a:lnTo>
                  <a:pt x="81" y="0"/>
                </a:lnTo>
                <a:lnTo>
                  <a:pt x="85" y="2"/>
                </a:lnTo>
                <a:lnTo>
                  <a:pt x="90" y="14"/>
                </a:lnTo>
                <a:lnTo>
                  <a:pt x="90" y="1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Freeform 29">
            <a:extLst>
              <a:ext uri="{FF2B5EF4-FFF2-40B4-BE49-F238E27FC236}">
                <a16:creationId xmlns:a16="http://schemas.microsoft.com/office/drawing/2014/main" id="{7E0BA29E-14E0-8B40-8E70-DA6AC415DA20}"/>
              </a:ext>
            </a:extLst>
          </p:cNvPr>
          <p:cNvSpPr>
            <a:spLocks noChangeAspect="1"/>
          </p:cNvSpPr>
          <p:nvPr>
            <p:custDataLst>
              <p:tags r:id="rId16"/>
            </p:custDataLst>
          </p:nvPr>
        </p:nvSpPr>
        <p:spPr bwMode="auto">
          <a:xfrm>
            <a:off x="8478152" y="2767324"/>
            <a:ext cx="187508" cy="161465"/>
          </a:xfrm>
          <a:custGeom>
            <a:avLst/>
            <a:gdLst>
              <a:gd name="T0" fmla="*/ 5 w 144"/>
              <a:gd name="T1" fmla="*/ 59 h 124"/>
              <a:gd name="T2" fmla="*/ 19 w 144"/>
              <a:gd name="T3" fmla="*/ 59 h 124"/>
              <a:gd name="T4" fmla="*/ 35 w 144"/>
              <a:gd name="T5" fmla="*/ 50 h 124"/>
              <a:gd name="T6" fmla="*/ 39 w 144"/>
              <a:gd name="T7" fmla="*/ 35 h 124"/>
              <a:gd name="T8" fmla="*/ 51 w 144"/>
              <a:gd name="T9" fmla="*/ 26 h 124"/>
              <a:gd name="T10" fmla="*/ 50 w 144"/>
              <a:gd name="T11" fmla="*/ 14 h 124"/>
              <a:gd name="T12" fmla="*/ 59 w 144"/>
              <a:gd name="T13" fmla="*/ 10 h 124"/>
              <a:gd name="T14" fmla="*/ 76 w 144"/>
              <a:gd name="T15" fmla="*/ 0 h 124"/>
              <a:gd name="T16" fmla="*/ 91 w 144"/>
              <a:gd name="T17" fmla="*/ 7 h 124"/>
              <a:gd name="T18" fmla="*/ 93 w 144"/>
              <a:gd name="T19" fmla="*/ 13 h 124"/>
              <a:gd name="T20" fmla="*/ 102 w 144"/>
              <a:gd name="T21" fmla="*/ 10 h 124"/>
              <a:gd name="T22" fmla="*/ 116 w 144"/>
              <a:gd name="T23" fmla="*/ 16 h 124"/>
              <a:gd name="T24" fmla="*/ 118 w 144"/>
              <a:gd name="T25" fmla="*/ 29 h 124"/>
              <a:gd name="T26" fmla="*/ 114 w 144"/>
              <a:gd name="T27" fmla="*/ 36 h 124"/>
              <a:gd name="T28" fmla="*/ 124 w 144"/>
              <a:gd name="T29" fmla="*/ 53 h 124"/>
              <a:gd name="T30" fmla="*/ 130 w 144"/>
              <a:gd name="T31" fmla="*/ 58 h 124"/>
              <a:gd name="T32" fmla="*/ 129 w 144"/>
              <a:gd name="T33" fmla="*/ 62 h 124"/>
              <a:gd name="T34" fmla="*/ 139 w 144"/>
              <a:gd name="T35" fmla="*/ 66 h 124"/>
              <a:gd name="T36" fmla="*/ 144 w 144"/>
              <a:gd name="T37" fmla="*/ 74 h 124"/>
              <a:gd name="T38" fmla="*/ 138 w 144"/>
              <a:gd name="T39" fmla="*/ 79 h 124"/>
              <a:gd name="T40" fmla="*/ 126 w 144"/>
              <a:gd name="T41" fmla="*/ 78 h 124"/>
              <a:gd name="T42" fmla="*/ 123 w 144"/>
              <a:gd name="T43" fmla="*/ 80 h 124"/>
              <a:gd name="T44" fmla="*/ 126 w 144"/>
              <a:gd name="T45" fmla="*/ 89 h 124"/>
              <a:gd name="T46" fmla="*/ 130 w 144"/>
              <a:gd name="T47" fmla="*/ 104 h 124"/>
              <a:gd name="T48" fmla="*/ 117 w 144"/>
              <a:gd name="T49" fmla="*/ 106 h 124"/>
              <a:gd name="T50" fmla="*/ 112 w 144"/>
              <a:gd name="T51" fmla="*/ 111 h 124"/>
              <a:gd name="T52" fmla="*/ 112 w 144"/>
              <a:gd name="T53" fmla="*/ 124 h 124"/>
              <a:gd name="T54" fmla="*/ 105 w 144"/>
              <a:gd name="T55" fmla="*/ 121 h 124"/>
              <a:gd name="T56" fmla="*/ 92 w 144"/>
              <a:gd name="T57" fmla="*/ 122 h 124"/>
              <a:gd name="T58" fmla="*/ 88 w 144"/>
              <a:gd name="T59" fmla="*/ 117 h 124"/>
              <a:gd name="T60" fmla="*/ 82 w 144"/>
              <a:gd name="T61" fmla="*/ 121 h 124"/>
              <a:gd name="T62" fmla="*/ 76 w 144"/>
              <a:gd name="T63" fmla="*/ 118 h 124"/>
              <a:gd name="T64" fmla="*/ 64 w 144"/>
              <a:gd name="T65" fmla="*/ 117 h 124"/>
              <a:gd name="T66" fmla="*/ 48 w 144"/>
              <a:gd name="T67" fmla="*/ 111 h 124"/>
              <a:gd name="T68" fmla="*/ 32 w 144"/>
              <a:gd name="T69" fmla="*/ 109 h 124"/>
              <a:gd name="T70" fmla="*/ 21 w 144"/>
              <a:gd name="T71" fmla="*/ 110 h 124"/>
              <a:gd name="T72" fmla="*/ 12 w 144"/>
              <a:gd name="T73" fmla="*/ 116 h 124"/>
              <a:gd name="T74" fmla="*/ 5 w 144"/>
              <a:gd name="T75" fmla="*/ 117 h 124"/>
              <a:gd name="T76" fmla="*/ 5 w 144"/>
              <a:gd name="T77" fmla="*/ 106 h 124"/>
              <a:gd name="T78" fmla="*/ 0 w 144"/>
              <a:gd name="T79" fmla="*/ 95 h 124"/>
              <a:gd name="T80" fmla="*/ 9 w 144"/>
              <a:gd name="T81" fmla="*/ 90 h 124"/>
              <a:gd name="T82" fmla="*/ 9 w 144"/>
              <a:gd name="T83" fmla="*/ 80 h 124"/>
              <a:gd name="T84" fmla="*/ 5 w 144"/>
              <a:gd name="T85" fmla="*/ 70 h 124"/>
              <a:gd name="T86" fmla="*/ 5 w 144"/>
              <a:gd name="T87" fmla="*/ 59 h 124"/>
              <a:gd name="T88" fmla="*/ 5 w 144"/>
              <a:gd name="T89" fmla="*/ 59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4" h="124">
                <a:moveTo>
                  <a:pt x="5" y="59"/>
                </a:moveTo>
                <a:lnTo>
                  <a:pt x="19" y="59"/>
                </a:lnTo>
                <a:lnTo>
                  <a:pt x="35" y="50"/>
                </a:lnTo>
                <a:lnTo>
                  <a:pt x="39" y="35"/>
                </a:lnTo>
                <a:lnTo>
                  <a:pt x="51" y="26"/>
                </a:lnTo>
                <a:lnTo>
                  <a:pt x="50" y="14"/>
                </a:lnTo>
                <a:lnTo>
                  <a:pt x="59" y="10"/>
                </a:lnTo>
                <a:lnTo>
                  <a:pt x="76" y="0"/>
                </a:lnTo>
                <a:lnTo>
                  <a:pt x="91" y="7"/>
                </a:lnTo>
                <a:lnTo>
                  <a:pt x="93" y="13"/>
                </a:lnTo>
                <a:lnTo>
                  <a:pt x="102" y="10"/>
                </a:lnTo>
                <a:lnTo>
                  <a:pt x="116" y="16"/>
                </a:lnTo>
                <a:lnTo>
                  <a:pt x="118" y="29"/>
                </a:lnTo>
                <a:lnTo>
                  <a:pt x="114" y="36"/>
                </a:lnTo>
                <a:lnTo>
                  <a:pt x="124" y="53"/>
                </a:lnTo>
                <a:lnTo>
                  <a:pt x="130" y="58"/>
                </a:lnTo>
                <a:lnTo>
                  <a:pt x="129" y="62"/>
                </a:lnTo>
                <a:lnTo>
                  <a:pt x="139" y="66"/>
                </a:lnTo>
                <a:lnTo>
                  <a:pt x="144" y="74"/>
                </a:lnTo>
                <a:lnTo>
                  <a:pt x="138" y="79"/>
                </a:lnTo>
                <a:lnTo>
                  <a:pt x="126" y="78"/>
                </a:lnTo>
                <a:lnTo>
                  <a:pt x="123" y="80"/>
                </a:lnTo>
                <a:lnTo>
                  <a:pt x="126" y="89"/>
                </a:lnTo>
                <a:lnTo>
                  <a:pt x="130" y="104"/>
                </a:lnTo>
                <a:lnTo>
                  <a:pt x="117" y="106"/>
                </a:lnTo>
                <a:lnTo>
                  <a:pt x="112" y="111"/>
                </a:lnTo>
                <a:lnTo>
                  <a:pt x="112" y="124"/>
                </a:lnTo>
                <a:lnTo>
                  <a:pt x="105" y="121"/>
                </a:lnTo>
                <a:lnTo>
                  <a:pt x="92" y="122"/>
                </a:lnTo>
                <a:lnTo>
                  <a:pt x="88" y="117"/>
                </a:lnTo>
                <a:lnTo>
                  <a:pt x="82" y="121"/>
                </a:lnTo>
                <a:lnTo>
                  <a:pt x="76" y="118"/>
                </a:lnTo>
                <a:lnTo>
                  <a:pt x="64" y="117"/>
                </a:lnTo>
                <a:lnTo>
                  <a:pt x="48" y="111"/>
                </a:lnTo>
                <a:lnTo>
                  <a:pt x="32" y="109"/>
                </a:lnTo>
                <a:lnTo>
                  <a:pt x="21" y="110"/>
                </a:lnTo>
                <a:lnTo>
                  <a:pt x="12" y="116"/>
                </a:lnTo>
                <a:lnTo>
                  <a:pt x="5" y="117"/>
                </a:lnTo>
                <a:lnTo>
                  <a:pt x="5" y="106"/>
                </a:lnTo>
                <a:lnTo>
                  <a:pt x="0" y="95"/>
                </a:lnTo>
                <a:lnTo>
                  <a:pt x="9" y="90"/>
                </a:lnTo>
                <a:lnTo>
                  <a:pt x="9" y="80"/>
                </a:lnTo>
                <a:lnTo>
                  <a:pt x="5" y="70"/>
                </a:lnTo>
                <a:lnTo>
                  <a:pt x="5" y="59"/>
                </a:lnTo>
                <a:lnTo>
                  <a:pt x="5" y="5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Freeform 30">
            <a:extLst>
              <a:ext uri="{FF2B5EF4-FFF2-40B4-BE49-F238E27FC236}">
                <a16:creationId xmlns:a16="http://schemas.microsoft.com/office/drawing/2014/main" id="{CCD2AE5C-BCF2-A544-9817-C9A24F87125E}"/>
              </a:ext>
            </a:extLst>
          </p:cNvPr>
          <p:cNvSpPr>
            <a:spLocks noChangeAspect="1"/>
          </p:cNvSpPr>
          <p:nvPr>
            <p:custDataLst>
              <p:tags r:id="rId17"/>
            </p:custDataLst>
          </p:nvPr>
        </p:nvSpPr>
        <p:spPr bwMode="auto">
          <a:xfrm>
            <a:off x="6255403" y="3732208"/>
            <a:ext cx="24741" cy="52086"/>
          </a:xfrm>
          <a:custGeom>
            <a:avLst/>
            <a:gdLst>
              <a:gd name="T0" fmla="*/ 10 w 19"/>
              <a:gd name="T1" fmla="*/ 11 h 40"/>
              <a:gd name="T2" fmla="*/ 3 w 19"/>
              <a:gd name="T3" fmla="*/ 9 h 40"/>
              <a:gd name="T4" fmla="*/ 5 w 19"/>
              <a:gd name="T5" fmla="*/ 8 h 40"/>
              <a:gd name="T6" fmla="*/ 8 w 19"/>
              <a:gd name="T7" fmla="*/ 9 h 40"/>
              <a:gd name="T8" fmla="*/ 13 w 19"/>
              <a:gd name="T9" fmla="*/ 0 h 40"/>
              <a:gd name="T10" fmla="*/ 16 w 19"/>
              <a:gd name="T11" fmla="*/ 0 h 40"/>
              <a:gd name="T12" fmla="*/ 16 w 19"/>
              <a:gd name="T13" fmla="*/ 3 h 40"/>
              <a:gd name="T14" fmla="*/ 19 w 19"/>
              <a:gd name="T15" fmla="*/ 3 h 40"/>
              <a:gd name="T16" fmla="*/ 19 w 19"/>
              <a:gd name="T17" fmla="*/ 7 h 40"/>
              <a:gd name="T18" fmla="*/ 16 w 19"/>
              <a:gd name="T19" fmla="*/ 13 h 40"/>
              <a:gd name="T20" fmla="*/ 18 w 19"/>
              <a:gd name="T21" fmla="*/ 16 h 40"/>
              <a:gd name="T22" fmla="*/ 16 w 19"/>
              <a:gd name="T23" fmla="*/ 22 h 40"/>
              <a:gd name="T24" fmla="*/ 17 w 19"/>
              <a:gd name="T25" fmla="*/ 23 h 40"/>
              <a:gd name="T26" fmla="*/ 16 w 19"/>
              <a:gd name="T27" fmla="*/ 31 h 40"/>
              <a:gd name="T28" fmla="*/ 12 w 19"/>
              <a:gd name="T29" fmla="*/ 35 h 40"/>
              <a:gd name="T30" fmla="*/ 10 w 19"/>
              <a:gd name="T31" fmla="*/ 36 h 40"/>
              <a:gd name="T32" fmla="*/ 7 w 19"/>
              <a:gd name="T33" fmla="*/ 40 h 40"/>
              <a:gd name="T34" fmla="*/ 2 w 19"/>
              <a:gd name="T35" fmla="*/ 40 h 40"/>
              <a:gd name="T36" fmla="*/ 0 w 19"/>
              <a:gd name="T37" fmla="*/ 23 h 40"/>
              <a:gd name="T38" fmla="*/ 10 w 19"/>
              <a:gd name="T39" fmla="*/ 11 h 40"/>
              <a:gd name="T40" fmla="*/ 10 w 19"/>
              <a:gd name="T41" fmla="*/ 1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" h="40">
                <a:moveTo>
                  <a:pt x="10" y="11"/>
                </a:moveTo>
                <a:lnTo>
                  <a:pt x="3" y="9"/>
                </a:lnTo>
                <a:lnTo>
                  <a:pt x="5" y="8"/>
                </a:lnTo>
                <a:lnTo>
                  <a:pt x="8" y="9"/>
                </a:lnTo>
                <a:lnTo>
                  <a:pt x="13" y="0"/>
                </a:lnTo>
                <a:lnTo>
                  <a:pt x="16" y="0"/>
                </a:lnTo>
                <a:lnTo>
                  <a:pt x="16" y="3"/>
                </a:lnTo>
                <a:lnTo>
                  <a:pt x="19" y="3"/>
                </a:lnTo>
                <a:lnTo>
                  <a:pt x="19" y="7"/>
                </a:lnTo>
                <a:lnTo>
                  <a:pt x="16" y="13"/>
                </a:lnTo>
                <a:lnTo>
                  <a:pt x="18" y="16"/>
                </a:lnTo>
                <a:lnTo>
                  <a:pt x="16" y="22"/>
                </a:lnTo>
                <a:lnTo>
                  <a:pt x="17" y="23"/>
                </a:lnTo>
                <a:lnTo>
                  <a:pt x="16" y="31"/>
                </a:lnTo>
                <a:lnTo>
                  <a:pt x="12" y="35"/>
                </a:lnTo>
                <a:lnTo>
                  <a:pt x="10" y="36"/>
                </a:lnTo>
                <a:lnTo>
                  <a:pt x="7" y="40"/>
                </a:lnTo>
                <a:lnTo>
                  <a:pt x="2" y="40"/>
                </a:lnTo>
                <a:lnTo>
                  <a:pt x="0" y="23"/>
                </a:lnTo>
                <a:lnTo>
                  <a:pt x="10" y="11"/>
                </a:lnTo>
                <a:lnTo>
                  <a:pt x="10" y="1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Freeform 31">
            <a:extLst>
              <a:ext uri="{FF2B5EF4-FFF2-40B4-BE49-F238E27FC236}">
                <a16:creationId xmlns:a16="http://schemas.microsoft.com/office/drawing/2014/main" id="{A86A1B5D-D2C4-6B47-AF79-6F1431254358}"/>
              </a:ext>
            </a:extLst>
          </p:cNvPr>
          <p:cNvSpPr>
            <a:spLocks noChangeAspect="1"/>
          </p:cNvSpPr>
          <p:nvPr>
            <p:custDataLst>
              <p:tags r:id="rId18"/>
            </p:custDataLst>
          </p:nvPr>
        </p:nvSpPr>
        <p:spPr bwMode="auto">
          <a:xfrm>
            <a:off x="8299759" y="3880651"/>
            <a:ext cx="253917" cy="175789"/>
          </a:xfrm>
          <a:custGeom>
            <a:avLst/>
            <a:gdLst>
              <a:gd name="T0" fmla="*/ 12 w 195"/>
              <a:gd name="T1" fmla="*/ 57 h 135"/>
              <a:gd name="T2" fmla="*/ 25 w 195"/>
              <a:gd name="T3" fmla="*/ 56 h 135"/>
              <a:gd name="T4" fmla="*/ 27 w 195"/>
              <a:gd name="T5" fmla="*/ 52 h 135"/>
              <a:gd name="T6" fmla="*/ 30 w 195"/>
              <a:gd name="T7" fmla="*/ 52 h 135"/>
              <a:gd name="T8" fmla="*/ 33 w 195"/>
              <a:gd name="T9" fmla="*/ 56 h 135"/>
              <a:gd name="T10" fmla="*/ 52 w 195"/>
              <a:gd name="T11" fmla="*/ 50 h 135"/>
              <a:gd name="T12" fmla="*/ 59 w 195"/>
              <a:gd name="T13" fmla="*/ 44 h 135"/>
              <a:gd name="T14" fmla="*/ 67 w 195"/>
              <a:gd name="T15" fmla="*/ 39 h 135"/>
              <a:gd name="T16" fmla="*/ 65 w 195"/>
              <a:gd name="T17" fmla="*/ 33 h 135"/>
              <a:gd name="T18" fmla="*/ 69 w 195"/>
              <a:gd name="T19" fmla="*/ 32 h 135"/>
              <a:gd name="T20" fmla="*/ 84 w 195"/>
              <a:gd name="T21" fmla="*/ 33 h 135"/>
              <a:gd name="T22" fmla="*/ 98 w 195"/>
              <a:gd name="T23" fmla="*/ 25 h 135"/>
              <a:gd name="T24" fmla="*/ 109 w 195"/>
              <a:gd name="T25" fmla="*/ 9 h 135"/>
              <a:gd name="T26" fmla="*/ 117 w 195"/>
              <a:gd name="T27" fmla="*/ 3 h 135"/>
              <a:gd name="T28" fmla="*/ 126 w 195"/>
              <a:gd name="T29" fmla="*/ 0 h 135"/>
              <a:gd name="T30" fmla="*/ 128 w 195"/>
              <a:gd name="T31" fmla="*/ 7 h 135"/>
              <a:gd name="T32" fmla="*/ 137 w 195"/>
              <a:gd name="T33" fmla="*/ 16 h 135"/>
              <a:gd name="T34" fmla="*/ 137 w 195"/>
              <a:gd name="T35" fmla="*/ 23 h 135"/>
              <a:gd name="T36" fmla="*/ 134 w 195"/>
              <a:gd name="T37" fmla="*/ 29 h 135"/>
              <a:gd name="T38" fmla="*/ 136 w 195"/>
              <a:gd name="T39" fmla="*/ 33 h 135"/>
              <a:gd name="T40" fmla="*/ 141 w 195"/>
              <a:gd name="T41" fmla="*/ 38 h 135"/>
              <a:gd name="T42" fmla="*/ 152 w 195"/>
              <a:gd name="T43" fmla="*/ 44 h 135"/>
              <a:gd name="T44" fmla="*/ 161 w 195"/>
              <a:gd name="T45" fmla="*/ 51 h 135"/>
              <a:gd name="T46" fmla="*/ 161 w 195"/>
              <a:gd name="T47" fmla="*/ 56 h 135"/>
              <a:gd name="T48" fmla="*/ 170 w 195"/>
              <a:gd name="T49" fmla="*/ 64 h 135"/>
              <a:gd name="T50" fmla="*/ 177 w 195"/>
              <a:gd name="T51" fmla="*/ 70 h 135"/>
              <a:gd name="T52" fmla="*/ 181 w 195"/>
              <a:gd name="T53" fmla="*/ 79 h 135"/>
              <a:gd name="T54" fmla="*/ 192 w 195"/>
              <a:gd name="T55" fmla="*/ 85 h 135"/>
              <a:gd name="T56" fmla="*/ 195 w 195"/>
              <a:gd name="T57" fmla="*/ 90 h 135"/>
              <a:gd name="T58" fmla="*/ 190 w 195"/>
              <a:gd name="T59" fmla="*/ 92 h 135"/>
              <a:gd name="T60" fmla="*/ 180 w 195"/>
              <a:gd name="T61" fmla="*/ 91 h 135"/>
              <a:gd name="T62" fmla="*/ 169 w 195"/>
              <a:gd name="T63" fmla="*/ 90 h 135"/>
              <a:gd name="T64" fmla="*/ 163 w 195"/>
              <a:gd name="T65" fmla="*/ 91 h 135"/>
              <a:gd name="T66" fmla="*/ 161 w 195"/>
              <a:gd name="T67" fmla="*/ 94 h 135"/>
              <a:gd name="T68" fmla="*/ 156 w 195"/>
              <a:gd name="T69" fmla="*/ 95 h 135"/>
              <a:gd name="T70" fmla="*/ 150 w 195"/>
              <a:gd name="T71" fmla="*/ 92 h 135"/>
              <a:gd name="T72" fmla="*/ 133 w 195"/>
              <a:gd name="T73" fmla="*/ 100 h 135"/>
              <a:gd name="T74" fmla="*/ 126 w 195"/>
              <a:gd name="T75" fmla="*/ 98 h 135"/>
              <a:gd name="T76" fmla="*/ 124 w 195"/>
              <a:gd name="T77" fmla="*/ 99 h 135"/>
              <a:gd name="T78" fmla="*/ 119 w 195"/>
              <a:gd name="T79" fmla="*/ 108 h 135"/>
              <a:gd name="T80" fmla="*/ 108 w 195"/>
              <a:gd name="T81" fmla="*/ 105 h 135"/>
              <a:gd name="T82" fmla="*/ 97 w 195"/>
              <a:gd name="T83" fmla="*/ 104 h 135"/>
              <a:gd name="T84" fmla="*/ 88 w 195"/>
              <a:gd name="T85" fmla="*/ 98 h 135"/>
              <a:gd name="T86" fmla="*/ 75 w 195"/>
              <a:gd name="T87" fmla="*/ 93 h 135"/>
              <a:gd name="T88" fmla="*/ 67 w 195"/>
              <a:gd name="T89" fmla="*/ 98 h 135"/>
              <a:gd name="T90" fmla="*/ 61 w 195"/>
              <a:gd name="T91" fmla="*/ 106 h 135"/>
              <a:gd name="T92" fmla="*/ 60 w 195"/>
              <a:gd name="T93" fmla="*/ 116 h 135"/>
              <a:gd name="T94" fmla="*/ 50 w 195"/>
              <a:gd name="T95" fmla="*/ 115 h 135"/>
              <a:gd name="T96" fmla="*/ 40 w 195"/>
              <a:gd name="T97" fmla="*/ 113 h 135"/>
              <a:gd name="T98" fmla="*/ 30 w 195"/>
              <a:gd name="T99" fmla="*/ 121 h 135"/>
              <a:gd name="T100" fmla="*/ 23 w 195"/>
              <a:gd name="T101" fmla="*/ 135 h 135"/>
              <a:gd name="T102" fmla="*/ 21 w 195"/>
              <a:gd name="T103" fmla="*/ 131 h 135"/>
              <a:gd name="T104" fmla="*/ 21 w 195"/>
              <a:gd name="T105" fmla="*/ 123 h 135"/>
              <a:gd name="T106" fmla="*/ 13 w 195"/>
              <a:gd name="T107" fmla="*/ 119 h 135"/>
              <a:gd name="T108" fmla="*/ 8 w 195"/>
              <a:gd name="T109" fmla="*/ 111 h 135"/>
              <a:gd name="T110" fmla="*/ 7 w 195"/>
              <a:gd name="T111" fmla="*/ 106 h 135"/>
              <a:gd name="T112" fmla="*/ 0 w 195"/>
              <a:gd name="T113" fmla="*/ 98 h 135"/>
              <a:gd name="T114" fmla="*/ 1 w 195"/>
              <a:gd name="T115" fmla="*/ 93 h 135"/>
              <a:gd name="T116" fmla="*/ 0 w 195"/>
              <a:gd name="T117" fmla="*/ 87 h 135"/>
              <a:gd name="T118" fmla="*/ 0 w 195"/>
              <a:gd name="T119" fmla="*/ 75 h 135"/>
              <a:gd name="T120" fmla="*/ 4 w 195"/>
              <a:gd name="T121" fmla="*/ 72 h 135"/>
              <a:gd name="T122" fmla="*/ 12 w 195"/>
              <a:gd name="T123" fmla="*/ 57 h 135"/>
              <a:gd name="T124" fmla="*/ 12 w 195"/>
              <a:gd name="T125" fmla="*/ 5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5" h="135">
                <a:moveTo>
                  <a:pt x="12" y="57"/>
                </a:moveTo>
                <a:lnTo>
                  <a:pt x="25" y="56"/>
                </a:lnTo>
                <a:lnTo>
                  <a:pt x="27" y="52"/>
                </a:lnTo>
                <a:lnTo>
                  <a:pt x="30" y="52"/>
                </a:lnTo>
                <a:lnTo>
                  <a:pt x="33" y="56"/>
                </a:lnTo>
                <a:lnTo>
                  <a:pt x="52" y="50"/>
                </a:lnTo>
                <a:lnTo>
                  <a:pt x="59" y="44"/>
                </a:lnTo>
                <a:lnTo>
                  <a:pt x="67" y="39"/>
                </a:lnTo>
                <a:lnTo>
                  <a:pt x="65" y="33"/>
                </a:lnTo>
                <a:lnTo>
                  <a:pt x="69" y="32"/>
                </a:lnTo>
                <a:lnTo>
                  <a:pt x="84" y="33"/>
                </a:lnTo>
                <a:lnTo>
                  <a:pt x="98" y="25"/>
                </a:lnTo>
                <a:lnTo>
                  <a:pt x="109" y="9"/>
                </a:lnTo>
                <a:lnTo>
                  <a:pt x="117" y="3"/>
                </a:lnTo>
                <a:lnTo>
                  <a:pt x="126" y="0"/>
                </a:lnTo>
                <a:lnTo>
                  <a:pt x="128" y="7"/>
                </a:lnTo>
                <a:lnTo>
                  <a:pt x="137" y="16"/>
                </a:lnTo>
                <a:lnTo>
                  <a:pt x="137" y="23"/>
                </a:lnTo>
                <a:lnTo>
                  <a:pt x="134" y="29"/>
                </a:lnTo>
                <a:lnTo>
                  <a:pt x="136" y="33"/>
                </a:lnTo>
                <a:lnTo>
                  <a:pt x="141" y="38"/>
                </a:lnTo>
                <a:lnTo>
                  <a:pt x="152" y="44"/>
                </a:lnTo>
                <a:lnTo>
                  <a:pt x="161" y="51"/>
                </a:lnTo>
                <a:lnTo>
                  <a:pt x="161" y="56"/>
                </a:lnTo>
                <a:lnTo>
                  <a:pt x="170" y="64"/>
                </a:lnTo>
                <a:lnTo>
                  <a:pt x="177" y="70"/>
                </a:lnTo>
                <a:lnTo>
                  <a:pt x="181" y="79"/>
                </a:lnTo>
                <a:lnTo>
                  <a:pt x="192" y="85"/>
                </a:lnTo>
                <a:lnTo>
                  <a:pt x="195" y="90"/>
                </a:lnTo>
                <a:lnTo>
                  <a:pt x="190" y="92"/>
                </a:lnTo>
                <a:lnTo>
                  <a:pt x="180" y="91"/>
                </a:lnTo>
                <a:lnTo>
                  <a:pt x="169" y="90"/>
                </a:lnTo>
                <a:lnTo>
                  <a:pt x="163" y="91"/>
                </a:lnTo>
                <a:lnTo>
                  <a:pt x="161" y="94"/>
                </a:lnTo>
                <a:lnTo>
                  <a:pt x="156" y="95"/>
                </a:lnTo>
                <a:lnTo>
                  <a:pt x="150" y="92"/>
                </a:lnTo>
                <a:lnTo>
                  <a:pt x="133" y="100"/>
                </a:lnTo>
                <a:lnTo>
                  <a:pt x="126" y="98"/>
                </a:lnTo>
                <a:lnTo>
                  <a:pt x="124" y="99"/>
                </a:lnTo>
                <a:lnTo>
                  <a:pt x="119" y="108"/>
                </a:lnTo>
                <a:lnTo>
                  <a:pt x="108" y="105"/>
                </a:lnTo>
                <a:lnTo>
                  <a:pt x="97" y="104"/>
                </a:lnTo>
                <a:lnTo>
                  <a:pt x="88" y="98"/>
                </a:lnTo>
                <a:lnTo>
                  <a:pt x="75" y="93"/>
                </a:lnTo>
                <a:lnTo>
                  <a:pt x="67" y="98"/>
                </a:lnTo>
                <a:lnTo>
                  <a:pt x="61" y="106"/>
                </a:lnTo>
                <a:lnTo>
                  <a:pt x="60" y="116"/>
                </a:lnTo>
                <a:lnTo>
                  <a:pt x="50" y="115"/>
                </a:lnTo>
                <a:lnTo>
                  <a:pt x="40" y="113"/>
                </a:lnTo>
                <a:lnTo>
                  <a:pt x="30" y="121"/>
                </a:lnTo>
                <a:lnTo>
                  <a:pt x="23" y="135"/>
                </a:lnTo>
                <a:lnTo>
                  <a:pt x="21" y="131"/>
                </a:lnTo>
                <a:lnTo>
                  <a:pt x="21" y="123"/>
                </a:lnTo>
                <a:lnTo>
                  <a:pt x="13" y="119"/>
                </a:lnTo>
                <a:lnTo>
                  <a:pt x="8" y="111"/>
                </a:lnTo>
                <a:lnTo>
                  <a:pt x="7" y="106"/>
                </a:lnTo>
                <a:lnTo>
                  <a:pt x="0" y="98"/>
                </a:lnTo>
                <a:lnTo>
                  <a:pt x="1" y="93"/>
                </a:lnTo>
                <a:lnTo>
                  <a:pt x="0" y="87"/>
                </a:lnTo>
                <a:lnTo>
                  <a:pt x="0" y="75"/>
                </a:lnTo>
                <a:lnTo>
                  <a:pt x="4" y="72"/>
                </a:lnTo>
                <a:lnTo>
                  <a:pt x="12" y="57"/>
                </a:lnTo>
                <a:lnTo>
                  <a:pt x="12" y="5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Freeform 32">
            <a:extLst>
              <a:ext uri="{FF2B5EF4-FFF2-40B4-BE49-F238E27FC236}">
                <a16:creationId xmlns:a16="http://schemas.microsoft.com/office/drawing/2014/main" id="{90CB0723-0948-C141-A3E1-BEB217BFAE78}"/>
              </a:ext>
            </a:extLst>
          </p:cNvPr>
          <p:cNvSpPr>
            <a:spLocks noChangeAspect="1"/>
          </p:cNvSpPr>
          <p:nvPr>
            <p:custDataLst>
              <p:tags r:id="rId19"/>
            </p:custDataLst>
          </p:nvPr>
        </p:nvSpPr>
        <p:spPr bwMode="auto">
          <a:xfrm>
            <a:off x="8234652" y="4027794"/>
            <a:ext cx="144538" cy="170580"/>
          </a:xfrm>
          <a:custGeom>
            <a:avLst/>
            <a:gdLst>
              <a:gd name="T0" fmla="*/ 28 w 111"/>
              <a:gd name="T1" fmla="*/ 127 h 131"/>
              <a:gd name="T2" fmla="*/ 23 w 111"/>
              <a:gd name="T3" fmla="*/ 122 h 131"/>
              <a:gd name="T4" fmla="*/ 18 w 111"/>
              <a:gd name="T5" fmla="*/ 125 h 131"/>
              <a:gd name="T6" fmla="*/ 12 w 111"/>
              <a:gd name="T7" fmla="*/ 131 h 131"/>
              <a:gd name="T8" fmla="*/ 0 w 111"/>
              <a:gd name="T9" fmla="*/ 116 h 131"/>
              <a:gd name="T10" fmla="*/ 11 w 111"/>
              <a:gd name="T11" fmla="*/ 107 h 131"/>
              <a:gd name="T12" fmla="*/ 5 w 111"/>
              <a:gd name="T13" fmla="*/ 97 h 131"/>
              <a:gd name="T14" fmla="*/ 11 w 111"/>
              <a:gd name="T15" fmla="*/ 93 h 131"/>
              <a:gd name="T16" fmla="*/ 21 w 111"/>
              <a:gd name="T17" fmla="*/ 92 h 131"/>
              <a:gd name="T18" fmla="*/ 22 w 111"/>
              <a:gd name="T19" fmla="*/ 85 h 131"/>
              <a:gd name="T20" fmla="*/ 30 w 111"/>
              <a:gd name="T21" fmla="*/ 92 h 131"/>
              <a:gd name="T22" fmla="*/ 44 w 111"/>
              <a:gd name="T23" fmla="*/ 93 h 131"/>
              <a:gd name="T24" fmla="*/ 48 w 111"/>
              <a:gd name="T25" fmla="*/ 86 h 131"/>
              <a:gd name="T26" fmla="*/ 50 w 111"/>
              <a:gd name="T27" fmla="*/ 75 h 131"/>
              <a:gd name="T28" fmla="*/ 48 w 111"/>
              <a:gd name="T29" fmla="*/ 64 h 131"/>
              <a:gd name="T30" fmla="*/ 41 w 111"/>
              <a:gd name="T31" fmla="*/ 55 h 131"/>
              <a:gd name="T32" fmla="*/ 48 w 111"/>
              <a:gd name="T33" fmla="*/ 38 h 131"/>
              <a:gd name="T34" fmla="*/ 44 w 111"/>
              <a:gd name="T35" fmla="*/ 35 h 131"/>
              <a:gd name="T36" fmla="*/ 33 w 111"/>
              <a:gd name="T37" fmla="*/ 36 h 131"/>
              <a:gd name="T38" fmla="*/ 28 w 111"/>
              <a:gd name="T39" fmla="*/ 28 h 131"/>
              <a:gd name="T40" fmla="*/ 30 w 111"/>
              <a:gd name="T41" fmla="*/ 22 h 131"/>
              <a:gd name="T42" fmla="*/ 49 w 111"/>
              <a:gd name="T43" fmla="*/ 22 h 131"/>
              <a:gd name="T44" fmla="*/ 61 w 111"/>
              <a:gd name="T45" fmla="*/ 26 h 131"/>
              <a:gd name="T46" fmla="*/ 73 w 111"/>
              <a:gd name="T47" fmla="*/ 29 h 131"/>
              <a:gd name="T48" fmla="*/ 74 w 111"/>
              <a:gd name="T49" fmla="*/ 22 h 131"/>
              <a:gd name="T50" fmla="*/ 82 w 111"/>
              <a:gd name="T51" fmla="*/ 8 h 131"/>
              <a:gd name="T52" fmla="*/ 91 w 111"/>
              <a:gd name="T53" fmla="*/ 0 h 131"/>
              <a:gd name="T54" fmla="*/ 101 w 111"/>
              <a:gd name="T55" fmla="*/ 2 h 131"/>
              <a:gd name="T56" fmla="*/ 111 w 111"/>
              <a:gd name="T57" fmla="*/ 3 h 131"/>
              <a:gd name="T58" fmla="*/ 110 w 111"/>
              <a:gd name="T59" fmla="*/ 12 h 131"/>
              <a:gd name="T60" fmla="*/ 105 w 111"/>
              <a:gd name="T61" fmla="*/ 20 h 131"/>
              <a:gd name="T62" fmla="*/ 103 w 111"/>
              <a:gd name="T63" fmla="*/ 29 h 131"/>
              <a:gd name="T64" fmla="*/ 101 w 111"/>
              <a:gd name="T65" fmla="*/ 43 h 131"/>
              <a:gd name="T66" fmla="*/ 101 w 111"/>
              <a:gd name="T67" fmla="*/ 51 h 131"/>
              <a:gd name="T68" fmla="*/ 99 w 111"/>
              <a:gd name="T69" fmla="*/ 56 h 131"/>
              <a:gd name="T70" fmla="*/ 99 w 111"/>
              <a:gd name="T71" fmla="*/ 62 h 131"/>
              <a:gd name="T72" fmla="*/ 97 w 111"/>
              <a:gd name="T73" fmla="*/ 67 h 131"/>
              <a:gd name="T74" fmla="*/ 87 w 111"/>
              <a:gd name="T75" fmla="*/ 74 h 131"/>
              <a:gd name="T76" fmla="*/ 80 w 111"/>
              <a:gd name="T77" fmla="*/ 82 h 131"/>
              <a:gd name="T78" fmla="*/ 73 w 111"/>
              <a:gd name="T79" fmla="*/ 97 h 131"/>
              <a:gd name="T80" fmla="*/ 74 w 111"/>
              <a:gd name="T81" fmla="*/ 109 h 131"/>
              <a:gd name="T82" fmla="*/ 70 w 111"/>
              <a:gd name="T83" fmla="*/ 114 h 131"/>
              <a:gd name="T84" fmla="*/ 61 w 111"/>
              <a:gd name="T85" fmla="*/ 121 h 131"/>
              <a:gd name="T86" fmla="*/ 52 w 111"/>
              <a:gd name="T87" fmla="*/ 131 h 131"/>
              <a:gd name="T88" fmla="*/ 47 w 111"/>
              <a:gd name="T89" fmla="*/ 128 h 131"/>
              <a:gd name="T90" fmla="*/ 46 w 111"/>
              <a:gd name="T91" fmla="*/ 123 h 131"/>
              <a:gd name="T92" fmla="*/ 38 w 111"/>
              <a:gd name="T93" fmla="*/ 123 h 131"/>
              <a:gd name="T94" fmla="*/ 32 w 111"/>
              <a:gd name="T95" fmla="*/ 129 h 131"/>
              <a:gd name="T96" fmla="*/ 28 w 111"/>
              <a:gd name="T97" fmla="*/ 127 h 131"/>
              <a:gd name="T98" fmla="*/ 28 w 111"/>
              <a:gd name="T99" fmla="*/ 127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1" h="131">
                <a:moveTo>
                  <a:pt x="28" y="127"/>
                </a:moveTo>
                <a:lnTo>
                  <a:pt x="23" y="122"/>
                </a:lnTo>
                <a:lnTo>
                  <a:pt x="18" y="125"/>
                </a:lnTo>
                <a:lnTo>
                  <a:pt x="12" y="131"/>
                </a:lnTo>
                <a:lnTo>
                  <a:pt x="0" y="116"/>
                </a:lnTo>
                <a:lnTo>
                  <a:pt x="11" y="107"/>
                </a:lnTo>
                <a:lnTo>
                  <a:pt x="5" y="97"/>
                </a:lnTo>
                <a:lnTo>
                  <a:pt x="11" y="93"/>
                </a:lnTo>
                <a:lnTo>
                  <a:pt x="21" y="92"/>
                </a:lnTo>
                <a:lnTo>
                  <a:pt x="22" y="85"/>
                </a:lnTo>
                <a:lnTo>
                  <a:pt x="30" y="92"/>
                </a:lnTo>
                <a:lnTo>
                  <a:pt x="44" y="93"/>
                </a:lnTo>
                <a:lnTo>
                  <a:pt x="48" y="86"/>
                </a:lnTo>
                <a:lnTo>
                  <a:pt x="50" y="75"/>
                </a:lnTo>
                <a:lnTo>
                  <a:pt x="48" y="64"/>
                </a:lnTo>
                <a:lnTo>
                  <a:pt x="41" y="55"/>
                </a:lnTo>
                <a:lnTo>
                  <a:pt x="48" y="38"/>
                </a:lnTo>
                <a:lnTo>
                  <a:pt x="44" y="35"/>
                </a:lnTo>
                <a:lnTo>
                  <a:pt x="33" y="36"/>
                </a:lnTo>
                <a:lnTo>
                  <a:pt x="28" y="28"/>
                </a:lnTo>
                <a:lnTo>
                  <a:pt x="30" y="22"/>
                </a:lnTo>
                <a:lnTo>
                  <a:pt x="49" y="22"/>
                </a:lnTo>
                <a:lnTo>
                  <a:pt x="61" y="26"/>
                </a:lnTo>
                <a:lnTo>
                  <a:pt x="73" y="29"/>
                </a:lnTo>
                <a:lnTo>
                  <a:pt x="74" y="22"/>
                </a:lnTo>
                <a:lnTo>
                  <a:pt x="82" y="8"/>
                </a:lnTo>
                <a:lnTo>
                  <a:pt x="91" y="0"/>
                </a:lnTo>
                <a:lnTo>
                  <a:pt x="101" y="2"/>
                </a:lnTo>
                <a:lnTo>
                  <a:pt x="111" y="3"/>
                </a:lnTo>
                <a:lnTo>
                  <a:pt x="110" y="12"/>
                </a:lnTo>
                <a:lnTo>
                  <a:pt x="105" y="20"/>
                </a:lnTo>
                <a:lnTo>
                  <a:pt x="103" y="29"/>
                </a:lnTo>
                <a:lnTo>
                  <a:pt x="101" y="43"/>
                </a:lnTo>
                <a:lnTo>
                  <a:pt x="101" y="51"/>
                </a:lnTo>
                <a:lnTo>
                  <a:pt x="99" y="56"/>
                </a:lnTo>
                <a:lnTo>
                  <a:pt x="99" y="62"/>
                </a:lnTo>
                <a:lnTo>
                  <a:pt x="97" y="67"/>
                </a:lnTo>
                <a:lnTo>
                  <a:pt x="87" y="74"/>
                </a:lnTo>
                <a:lnTo>
                  <a:pt x="80" y="82"/>
                </a:lnTo>
                <a:lnTo>
                  <a:pt x="73" y="97"/>
                </a:lnTo>
                <a:lnTo>
                  <a:pt x="74" y="109"/>
                </a:lnTo>
                <a:lnTo>
                  <a:pt x="70" y="114"/>
                </a:lnTo>
                <a:lnTo>
                  <a:pt x="61" y="121"/>
                </a:lnTo>
                <a:lnTo>
                  <a:pt x="52" y="131"/>
                </a:lnTo>
                <a:lnTo>
                  <a:pt x="47" y="128"/>
                </a:lnTo>
                <a:lnTo>
                  <a:pt x="46" y="123"/>
                </a:lnTo>
                <a:lnTo>
                  <a:pt x="38" y="123"/>
                </a:lnTo>
                <a:lnTo>
                  <a:pt x="32" y="129"/>
                </a:lnTo>
                <a:lnTo>
                  <a:pt x="28" y="127"/>
                </a:lnTo>
                <a:lnTo>
                  <a:pt x="28" y="12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Freeform 36">
            <a:extLst>
              <a:ext uri="{FF2B5EF4-FFF2-40B4-BE49-F238E27FC236}">
                <a16:creationId xmlns:a16="http://schemas.microsoft.com/office/drawing/2014/main" id="{181FBA46-CF46-1042-8704-FDA43A04CC6F}"/>
              </a:ext>
            </a:extLst>
          </p:cNvPr>
          <p:cNvSpPr>
            <a:spLocks noChangeAspect="1"/>
          </p:cNvSpPr>
          <p:nvPr>
            <p:custDataLst>
              <p:tags r:id="rId20"/>
            </p:custDataLst>
          </p:nvPr>
        </p:nvSpPr>
        <p:spPr bwMode="auto">
          <a:xfrm>
            <a:off x="8182566" y="3842890"/>
            <a:ext cx="148444" cy="220061"/>
          </a:xfrm>
          <a:custGeom>
            <a:avLst/>
            <a:gdLst>
              <a:gd name="T0" fmla="*/ 70 w 114"/>
              <a:gd name="T1" fmla="*/ 162 h 169"/>
              <a:gd name="T2" fmla="*/ 68 w 114"/>
              <a:gd name="T3" fmla="*/ 161 h 169"/>
              <a:gd name="T4" fmla="*/ 59 w 114"/>
              <a:gd name="T5" fmla="*/ 162 h 169"/>
              <a:gd name="T6" fmla="*/ 49 w 114"/>
              <a:gd name="T7" fmla="*/ 160 h 169"/>
              <a:gd name="T8" fmla="*/ 42 w 114"/>
              <a:gd name="T9" fmla="*/ 162 h 169"/>
              <a:gd name="T10" fmla="*/ 18 w 114"/>
              <a:gd name="T11" fmla="*/ 161 h 169"/>
              <a:gd name="T12" fmla="*/ 20 w 114"/>
              <a:gd name="T13" fmla="*/ 149 h 169"/>
              <a:gd name="T14" fmla="*/ 14 w 114"/>
              <a:gd name="T15" fmla="*/ 139 h 169"/>
              <a:gd name="T16" fmla="*/ 7 w 114"/>
              <a:gd name="T17" fmla="*/ 137 h 169"/>
              <a:gd name="T18" fmla="*/ 4 w 114"/>
              <a:gd name="T19" fmla="*/ 130 h 169"/>
              <a:gd name="T20" fmla="*/ 0 w 114"/>
              <a:gd name="T21" fmla="*/ 128 h 169"/>
              <a:gd name="T22" fmla="*/ 1 w 114"/>
              <a:gd name="T23" fmla="*/ 123 h 169"/>
              <a:gd name="T24" fmla="*/ 4 w 114"/>
              <a:gd name="T25" fmla="*/ 113 h 169"/>
              <a:gd name="T26" fmla="*/ 11 w 114"/>
              <a:gd name="T27" fmla="*/ 98 h 169"/>
              <a:gd name="T28" fmla="*/ 16 w 114"/>
              <a:gd name="T29" fmla="*/ 98 h 169"/>
              <a:gd name="T30" fmla="*/ 25 w 114"/>
              <a:gd name="T31" fmla="*/ 89 h 169"/>
              <a:gd name="T32" fmla="*/ 31 w 114"/>
              <a:gd name="T33" fmla="*/ 89 h 169"/>
              <a:gd name="T34" fmla="*/ 39 w 114"/>
              <a:gd name="T35" fmla="*/ 95 h 169"/>
              <a:gd name="T36" fmla="*/ 49 w 114"/>
              <a:gd name="T37" fmla="*/ 91 h 169"/>
              <a:gd name="T38" fmla="*/ 51 w 114"/>
              <a:gd name="T39" fmla="*/ 84 h 169"/>
              <a:gd name="T40" fmla="*/ 55 w 114"/>
              <a:gd name="T41" fmla="*/ 78 h 169"/>
              <a:gd name="T42" fmla="*/ 57 w 114"/>
              <a:gd name="T43" fmla="*/ 70 h 169"/>
              <a:gd name="T44" fmla="*/ 65 w 114"/>
              <a:gd name="T45" fmla="*/ 64 h 169"/>
              <a:gd name="T46" fmla="*/ 68 w 114"/>
              <a:gd name="T47" fmla="*/ 53 h 169"/>
              <a:gd name="T48" fmla="*/ 71 w 114"/>
              <a:gd name="T49" fmla="*/ 50 h 169"/>
              <a:gd name="T50" fmla="*/ 73 w 114"/>
              <a:gd name="T51" fmla="*/ 42 h 169"/>
              <a:gd name="T52" fmla="*/ 77 w 114"/>
              <a:gd name="T53" fmla="*/ 32 h 169"/>
              <a:gd name="T54" fmla="*/ 90 w 114"/>
              <a:gd name="T55" fmla="*/ 20 h 169"/>
              <a:gd name="T56" fmla="*/ 91 w 114"/>
              <a:gd name="T57" fmla="*/ 16 h 169"/>
              <a:gd name="T58" fmla="*/ 92 w 114"/>
              <a:gd name="T59" fmla="*/ 12 h 169"/>
              <a:gd name="T60" fmla="*/ 86 w 114"/>
              <a:gd name="T61" fmla="*/ 6 h 169"/>
              <a:gd name="T62" fmla="*/ 87 w 114"/>
              <a:gd name="T63" fmla="*/ 2 h 169"/>
              <a:gd name="T64" fmla="*/ 91 w 114"/>
              <a:gd name="T65" fmla="*/ 0 h 169"/>
              <a:gd name="T66" fmla="*/ 97 w 114"/>
              <a:gd name="T67" fmla="*/ 10 h 169"/>
              <a:gd name="T68" fmla="*/ 98 w 114"/>
              <a:gd name="T69" fmla="*/ 21 h 169"/>
              <a:gd name="T70" fmla="*/ 97 w 114"/>
              <a:gd name="T71" fmla="*/ 31 h 169"/>
              <a:gd name="T72" fmla="*/ 106 w 114"/>
              <a:gd name="T73" fmla="*/ 45 h 169"/>
              <a:gd name="T74" fmla="*/ 97 w 114"/>
              <a:gd name="T75" fmla="*/ 45 h 169"/>
              <a:gd name="T76" fmla="*/ 93 w 114"/>
              <a:gd name="T77" fmla="*/ 46 h 169"/>
              <a:gd name="T78" fmla="*/ 86 w 114"/>
              <a:gd name="T79" fmla="*/ 44 h 169"/>
              <a:gd name="T80" fmla="*/ 83 w 114"/>
              <a:gd name="T81" fmla="*/ 51 h 169"/>
              <a:gd name="T82" fmla="*/ 92 w 114"/>
              <a:gd name="T83" fmla="*/ 60 h 169"/>
              <a:gd name="T84" fmla="*/ 99 w 114"/>
              <a:gd name="T85" fmla="*/ 63 h 169"/>
              <a:gd name="T86" fmla="*/ 101 w 114"/>
              <a:gd name="T87" fmla="*/ 69 h 169"/>
              <a:gd name="T88" fmla="*/ 105 w 114"/>
              <a:gd name="T89" fmla="*/ 79 h 169"/>
              <a:gd name="T90" fmla="*/ 103 w 114"/>
              <a:gd name="T91" fmla="*/ 84 h 169"/>
              <a:gd name="T92" fmla="*/ 95 w 114"/>
              <a:gd name="T93" fmla="*/ 99 h 169"/>
              <a:gd name="T94" fmla="*/ 91 w 114"/>
              <a:gd name="T95" fmla="*/ 102 h 169"/>
              <a:gd name="T96" fmla="*/ 91 w 114"/>
              <a:gd name="T97" fmla="*/ 114 h 169"/>
              <a:gd name="T98" fmla="*/ 92 w 114"/>
              <a:gd name="T99" fmla="*/ 120 h 169"/>
              <a:gd name="T100" fmla="*/ 91 w 114"/>
              <a:gd name="T101" fmla="*/ 124 h 169"/>
              <a:gd name="T102" fmla="*/ 98 w 114"/>
              <a:gd name="T103" fmla="*/ 132 h 169"/>
              <a:gd name="T104" fmla="*/ 99 w 114"/>
              <a:gd name="T105" fmla="*/ 138 h 169"/>
              <a:gd name="T106" fmla="*/ 105 w 114"/>
              <a:gd name="T107" fmla="*/ 145 h 169"/>
              <a:gd name="T108" fmla="*/ 112 w 114"/>
              <a:gd name="T109" fmla="*/ 150 h 169"/>
              <a:gd name="T110" fmla="*/ 113 w 114"/>
              <a:gd name="T111" fmla="*/ 157 h 169"/>
              <a:gd name="T112" fmla="*/ 114 w 114"/>
              <a:gd name="T113" fmla="*/ 162 h 169"/>
              <a:gd name="T114" fmla="*/ 113 w 114"/>
              <a:gd name="T115" fmla="*/ 169 h 169"/>
              <a:gd name="T116" fmla="*/ 101 w 114"/>
              <a:gd name="T117" fmla="*/ 166 h 169"/>
              <a:gd name="T118" fmla="*/ 89 w 114"/>
              <a:gd name="T119" fmla="*/ 162 h 169"/>
              <a:gd name="T120" fmla="*/ 70 w 114"/>
              <a:gd name="T121" fmla="*/ 162 h 169"/>
              <a:gd name="T122" fmla="*/ 70 w 114"/>
              <a:gd name="T123" fmla="*/ 162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4" h="169">
                <a:moveTo>
                  <a:pt x="70" y="162"/>
                </a:moveTo>
                <a:lnTo>
                  <a:pt x="68" y="161"/>
                </a:lnTo>
                <a:lnTo>
                  <a:pt x="59" y="162"/>
                </a:lnTo>
                <a:lnTo>
                  <a:pt x="49" y="160"/>
                </a:lnTo>
                <a:lnTo>
                  <a:pt x="42" y="162"/>
                </a:lnTo>
                <a:lnTo>
                  <a:pt x="18" y="161"/>
                </a:lnTo>
                <a:lnTo>
                  <a:pt x="20" y="149"/>
                </a:lnTo>
                <a:lnTo>
                  <a:pt x="14" y="139"/>
                </a:lnTo>
                <a:lnTo>
                  <a:pt x="7" y="137"/>
                </a:lnTo>
                <a:lnTo>
                  <a:pt x="4" y="130"/>
                </a:lnTo>
                <a:lnTo>
                  <a:pt x="0" y="128"/>
                </a:lnTo>
                <a:lnTo>
                  <a:pt x="1" y="123"/>
                </a:lnTo>
                <a:lnTo>
                  <a:pt x="4" y="113"/>
                </a:lnTo>
                <a:lnTo>
                  <a:pt x="11" y="98"/>
                </a:lnTo>
                <a:lnTo>
                  <a:pt x="16" y="98"/>
                </a:lnTo>
                <a:lnTo>
                  <a:pt x="25" y="89"/>
                </a:lnTo>
                <a:lnTo>
                  <a:pt x="31" y="89"/>
                </a:lnTo>
                <a:lnTo>
                  <a:pt x="39" y="95"/>
                </a:lnTo>
                <a:lnTo>
                  <a:pt x="49" y="91"/>
                </a:lnTo>
                <a:lnTo>
                  <a:pt x="51" y="84"/>
                </a:lnTo>
                <a:lnTo>
                  <a:pt x="55" y="78"/>
                </a:lnTo>
                <a:lnTo>
                  <a:pt x="57" y="70"/>
                </a:lnTo>
                <a:lnTo>
                  <a:pt x="65" y="64"/>
                </a:lnTo>
                <a:lnTo>
                  <a:pt x="68" y="53"/>
                </a:lnTo>
                <a:lnTo>
                  <a:pt x="71" y="50"/>
                </a:lnTo>
                <a:lnTo>
                  <a:pt x="73" y="42"/>
                </a:lnTo>
                <a:lnTo>
                  <a:pt x="77" y="32"/>
                </a:lnTo>
                <a:lnTo>
                  <a:pt x="90" y="20"/>
                </a:lnTo>
                <a:lnTo>
                  <a:pt x="91" y="16"/>
                </a:lnTo>
                <a:lnTo>
                  <a:pt x="92" y="12"/>
                </a:lnTo>
                <a:lnTo>
                  <a:pt x="86" y="6"/>
                </a:lnTo>
                <a:lnTo>
                  <a:pt x="87" y="2"/>
                </a:lnTo>
                <a:lnTo>
                  <a:pt x="91" y="0"/>
                </a:lnTo>
                <a:lnTo>
                  <a:pt x="97" y="10"/>
                </a:lnTo>
                <a:lnTo>
                  <a:pt x="98" y="21"/>
                </a:lnTo>
                <a:lnTo>
                  <a:pt x="97" y="31"/>
                </a:lnTo>
                <a:lnTo>
                  <a:pt x="106" y="45"/>
                </a:lnTo>
                <a:lnTo>
                  <a:pt x="97" y="45"/>
                </a:lnTo>
                <a:lnTo>
                  <a:pt x="93" y="46"/>
                </a:lnTo>
                <a:lnTo>
                  <a:pt x="86" y="44"/>
                </a:lnTo>
                <a:lnTo>
                  <a:pt x="83" y="51"/>
                </a:lnTo>
                <a:lnTo>
                  <a:pt x="92" y="60"/>
                </a:lnTo>
                <a:lnTo>
                  <a:pt x="99" y="63"/>
                </a:lnTo>
                <a:lnTo>
                  <a:pt x="101" y="69"/>
                </a:lnTo>
                <a:lnTo>
                  <a:pt x="105" y="79"/>
                </a:lnTo>
                <a:lnTo>
                  <a:pt x="103" y="84"/>
                </a:lnTo>
                <a:lnTo>
                  <a:pt x="95" y="99"/>
                </a:lnTo>
                <a:lnTo>
                  <a:pt x="91" y="102"/>
                </a:lnTo>
                <a:lnTo>
                  <a:pt x="91" y="114"/>
                </a:lnTo>
                <a:lnTo>
                  <a:pt x="92" y="120"/>
                </a:lnTo>
                <a:lnTo>
                  <a:pt x="91" y="124"/>
                </a:lnTo>
                <a:lnTo>
                  <a:pt x="98" y="132"/>
                </a:lnTo>
                <a:lnTo>
                  <a:pt x="99" y="138"/>
                </a:lnTo>
                <a:lnTo>
                  <a:pt x="105" y="145"/>
                </a:lnTo>
                <a:lnTo>
                  <a:pt x="112" y="150"/>
                </a:lnTo>
                <a:lnTo>
                  <a:pt x="113" y="157"/>
                </a:lnTo>
                <a:lnTo>
                  <a:pt x="114" y="162"/>
                </a:lnTo>
                <a:lnTo>
                  <a:pt x="113" y="169"/>
                </a:lnTo>
                <a:lnTo>
                  <a:pt x="101" y="166"/>
                </a:lnTo>
                <a:lnTo>
                  <a:pt x="89" y="162"/>
                </a:lnTo>
                <a:lnTo>
                  <a:pt x="70" y="162"/>
                </a:lnTo>
                <a:lnTo>
                  <a:pt x="70" y="16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Freeform 37">
            <a:extLst>
              <a:ext uri="{FF2B5EF4-FFF2-40B4-BE49-F238E27FC236}">
                <a16:creationId xmlns:a16="http://schemas.microsoft.com/office/drawing/2014/main" id="{5D70F558-5B0F-2548-94F7-87471C2B70E0}"/>
              </a:ext>
            </a:extLst>
          </p:cNvPr>
          <p:cNvSpPr>
            <a:spLocks noChangeAspect="1"/>
          </p:cNvSpPr>
          <p:nvPr>
            <p:custDataLst>
              <p:tags r:id="rId21"/>
            </p:custDataLst>
          </p:nvPr>
        </p:nvSpPr>
        <p:spPr bwMode="auto">
          <a:xfrm>
            <a:off x="6319209" y="3879350"/>
            <a:ext cx="66409" cy="58596"/>
          </a:xfrm>
          <a:custGeom>
            <a:avLst/>
            <a:gdLst>
              <a:gd name="T0" fmla="*/ 44 w 51"/>
              <a:gd name="T1" fmla="*/ 45 h 45"/>
              <a:gd name="T2" fmla="*/ 36 w 51"/>
              <a:gd name="T3" fmla="*/ 42 h 45"/>
              <a:gd name="T4" fmla="*/ 33 w 51"/>
              <a:gd name="T5" fmla="*/ 39 h 45"/>
              <a:gd name="T6" fmla="*/ 35 w 51"/>
              <a:gd name="T7" fmla="*/ 36 h 45"/>
              <a:gd name="T8" fmla="*/ 34 w 51"/>
              <a:gd name="T9" fmla="*/ 33 h 45"/>
              <a:gd name="T10" fmla="*/ 30 w 51"/>
              <a:gd name="T11" fmla="*/ 30 h 45"/>
              <a:gd name="T12" fmla="*/ 24 w 51"/>
              <a:gd name="T13" fmla="*/ 26 h 45"/>
              <a:gd name="T14" fmla="*/ 19 w 51"/>
              <a:gd name="T15" fmla="*/ 24 h 45"/>
              <a:gd name="T16" fmla="*/ 18 w 51"/>
              <a:gd name="T17" fmla="*/ 20 h 45"/>
              <a:gd name="T18" fmla="*/ 14 w 51"/>
              <a:gd name="T19" fmla="*/ 17 h 45"/>
              <a:gd name="T20" fmla="*/ 15 w 51"/>
              <a:gd name="T21" fmla="*/ 22 h 45"/>
              <a:gd name="T22" fmla="*/ 12 w 51"/>
              <a:gd name="T23" fmla="*/ 26 h 45"/>
              <a:gd name="T24" fmla="*/ 8 w 51"/>
              <a:gd name="T25" fmla="*/ 21 h 45"/>
              <a:gd name="T26" fmla="*/ 4 w 51"/>
              <a:gd name="T27" fmla="*/ 20 h 45"/>
              <a:gd name="T28" fmla="*/ 2 w 51"/>
              <a:gd name="T29" fmla="*/ 17 h 45"/>
              <a:gd name="T30" fmla="*/ 2 w 51"/>
              <a:gd name="T31" fmla="*/ 12 h 45"/>
              <a:gd name="T32" fmla="*/ 4 w 51"/>
              <a:gd name="T33" fmla="*/ 7 h 45"/>
              <a:gd name="T34" fmla="*/ 0 w 51"/>
              <a:gd name="T35" fmla="*/ 5 h 45"/>
              <a:gd name="T36" fmla="*/ 3 w 51"/>
              <a:gd name="T37" fmla="*/ 2 h 45"/>
              <a:gd name="T38" fmla="*/ 5 w 51"/>
              <a:gd name="T39" fmla="*/ 0 h 45"/>
              <a:gd name="T40" fmla="*/ 15 w 51"/>
              <a:gd name="T41" fmla="*/ 4 h 45"/>
              <a:gd name="T42" fmla="*/ 19 w 51"/>
              <a:gd name="T43" fmla="*/ 2 h 45"/>
              <a:gd name="T44" fmla="*/ 23 w 51"/>
              <a:gd name="T45" fmla="*/ 3 h 45"/>
              <a:gd name="T46" fmla="*/ 26 w 51"/>
              <a:gd name="T47" fmla="*/ 7 h 45"/>
              <a:gd name="T48" fmla="*/ 31 w 51"/>
              <a:gd name="T49" fmla="*/ 7 h 45"/>
              <a:gd name="T50" fmla="*/ 34 w 51"/>
              <a:gd name="T51" fmla="*/ 4 h 45"/>
              <a:gd name="T52" fmla="*/ 38 w 51"/>
              <a:gd name="T53" fmla="*/ 13 h 45"/>
              <a:gd name="T54" fmla="*/ 44 w 51"/>
              <a:gd name="T55" fmla="*/ 19 h 45"/>
              <a:gd name="T56" fmla="*/ 51 w 51"/>
              <a:gd name="T57" fmla="*/ 25 h 45"/>
              <a:gd name="T58" fmla="*/ 45 w 51"/>
              <a:gd name="T59" fmla="*/ 26 h 45"/>
              <a:gd name="T60" fmla="*/ 45 w 51"/>
              <a:gd name="T61" fmla="*/ 33 h 45"/>
              <a:gd name="T62" fmla="*/ 48 w 51"/>
              <a:gd name="T63" fmla="*/ 35 h 45"/>
              <a:gd name="T64" fmla="*/ 46 w 51"/>
              <a:gd name="T65" fmla="*/ 37 h 45"/>
              <a:gd name="T66" fmla="*/ 46 w 51"/>
              <a:gd name="T67" fmla="*/ 40 h 45"/>
              <a:gd name="T68" fmla="*/ 45 w 51"/>
              <a:gd name="T69" fmla="*/ 43 h 45"/>
              <a:gd name="T70" fmla="*/ 44 w 51"/>
              <a:gd name="T71" fmla="*/ 45 h 45"/>
              <a:gd name="T72" fmla="*/ 44 w 51"/>
              <a:gd name="T7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1" h="45">
                <a:moveTo>
                  <a:pt x="44" y="45"/>
                </a:moveTo>
                <a:lnTo>
                  <a:pt x="36" y="42"/>
                </a:lnTo>
                <a:lnTo>
                  <a:pt x="33" y="39"/>
                </a:lnTo>
                <a:lnTo>
                  <a:pt x="35" y="36"/>
                </a:lnTo>
                <a:lnTo>
                  <a:pt x="34" y="33"/>
                </a:lnTo>
                <a:lnTo>
                  <a:pt x="30" y="30"/>
                </a:lnTo>
                <a:lnTo>
                  <a:pt x="24" y="26"/>
                </a:lnTo>
                <a:lnTo>
                  <a:pt x="19" y="24"/>
                </a:lnTo>
                <a:lnTo>
                  <a:pt x="18" y="20"/>
                </a:lnTo>
                <a:lnTo>
                  <a:pt x="14" y="17"/>
                </a:lnTo>
                <a:lnTo>
                  <a:pt x="15" y="22"/>
                </a:lnTo>
                <a:lnTo>
                  <a:pt x="12" y="26"/>
                </a:lnTo>
                <a:lnTo>
                  <a:pt x="8" y="21"/>
                </a:lnTo>
                <a:lnTo>
                  <a:pt x="4" y="20"/>
                </a:lnTo>
                <a:lnTo>
                  <a:pt x="2" y="17"/>
                </a:lnTo>
                <a:lnTo>
                  <a:pt x="2" y="12"/>
                </a:lnTo>
                <a:lnTo>
                  <a:pt x="4" y="7"/>
                </a:lnTo>
                <a:lnTo>
                  <a:pt x="0" y="5"/>
                </a:lnTo>
                <a:lnTo>
                  <a:pt x="3" y="2"/>
                </a:lnTo>
                <a:lnTo>
                  <a:pt x="5" y="0"/>
                </a:lnTo>
                <a:lnTo>
                  <a:pt x="15" y="4"/>
                </a:lnTo>
                <a:lnTo>
                  <a:pt x="19" y="2"/>
                </a:lnTo>
                <a:lnTo>
                  <a:pt x="23" y="3"/>
                </a:lnTo>
                <a:lnTo>
                  <a:pt x="26" y="7"/>
                </a:lnTo>
                <a:lnTo>
                  <a:pt x="31" y="7"/>
                </a:lnTo>
                <a:lnTo>
                  <a:pt x="34" y="4"/>
                </a:lnTo>
                <a:lnTo>
                  <a:pt x="38" y="13"/>
                </a:lnTo>
                <a:lnTo>
                  <a:pt x="44" y="19"/>
                </a:lnTo>
                <a:lnTo>
                  <a:pt x="51" y="25"/>
                </a:lnTo>
                <a:lnTo>
                  <a:pt x="45" y="26"/>
                </a:lnTo>
                <a:lnTo>
                  <a:pt x="45" y="33"/>
                </a:lnTo>
                <a:lnTo>
                  <a:pt x="48" y="35"/>
                </a:lnTo>
                <a:lnTo>
                  <a:pt x="46" y="37"/>
                </a:lnTo>
                <a:lnTo>
                  <a:pt x="46" y="40"/>
                </a:lnTo>
                <a:lnTo>
                  <a:pt x="45" y="43"/>
                </a:lnTo>
                <a:lnTo>
                  <a:pt x="44" y="45"/>
                </a:lnTo>
                <a:lnTo>
                  <a:pt x="44" y="4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Freeform 40">
            <a:extLst>
              <a:ext uri="{FF2B5EF4-FFF2-40B4-BE49-F238E27FC236}">
                <a16:creationId xmlns:a16="http://schemas.microsoft.com/office/drawing/2014/main" id="{C15F53E3-296F-7C46-A2A1-EF4483E0F064}"/>
              </a:ext>
            </a:extLst>
          </p:cNvPr>
          <p:cNvSpPr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8836240" y="3849400"/>
            <a:ext cx="32553" cy="36460"/>
          </a:xfrm>
          <a:custGeom>
            <a:avLst/>
            <a:gdLst>
              <a:gd name="T0" fmla="*/ 22 w 25"/>
              <a:gd name="T1" fmla="*/ 0 h 28"/>
              <a:gd name="T2" fmla="*/ 25 w 25"/>
              <a:gd name="T3" fmla="*/ 5 h 28"/>
              <a:gd name="T4" fmla="*/ 25 w 25"/>
              <a:gd name="T5" fmla="*/ 11 h 28"/>
              <a:gd name="T6" fmla="*/ 16 w 25"/>
              <a:gd name="T7" fmla="*/ 15 h 28"/>
              <a:gd name="T8" fmla="*/ 23 w 25"/>
              <a:gd name="T9" fmla="*/ 19 h 28"/>
              <a:gd name="T10" fmla="*/ 17 w 25"/>
              <a:gd name="T11" fmla="*/ 28 h 28"/>
              <a:gd name="T12" fmla="*/ 14 w 25"/>
              <a:gd name="T13" fmla="*/ 25 h 28"/>
              <a:gd name="T14" fmla="*/ 10 w 25"/>
              <a:gd name="T15" fmla="*/ 26 h 28"/>
              <a:gd name="T16" fmla="*/ 2 w 25"/>
              <a:gd name="T17" fmla="*/ 26 h 28"/>
              <a:gd name="T18" fmla="*/ 1 w 25"/>
              <a:gd name="T19" fmla="*/ 21 h 28"/>
              <a:gd name="T20" fmla="*/ 0 w 25"/>
              <a:gd name="T21" fmla="*/ 17 h 28"/>
              <a:gd name="T22" fmla="*/ 5 w 25"/>
              <a:gd name="T23" fmla="*/ 9 h 28"/>
              <a:gd name="T24" fmla="*/ 10 w 25"/>
              <a:gd name="T25" fmla="*/ 3 h 28"/>
              <a:gd name="T26" fmla="*/ 17 w 25"/>
              <a:gd name="T27" fmla="*/ 4 h 28"/>
              <a:gd name="T28" fmla="*/ 22 w 25"/>
              <a:gd name="T29" fmla="*/ 0 h 28"/>
              <a:gd name="T30" fmla="*/ 22 w 25"/>
              <a:gd name="T31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" h="28">
                <a:moveTo>
                  <a:pt x="22" y="0"/>
                </a:moveTo>
                <a:lnTo>
                  <a:pt x="25" y="5"/>
                </a:lnTo>
                <a:lnTo>
                  <a:pt x="25" y="11"/>
                </a:lnTo>
                <a:lnTo>
                  <a:pt x="16" y="15"/>
                </a:lnTo>
                <a:lnTo>
                  <a:pt x="23" y="19"/>
                </a:lnTo>
                <a:lnTo>
                  <a:pt x="17" y="28"/>
                </a:lnTo>
                <a:lnTo>
                  <a:pt x="14" y="25"/>
                </a:lnTo>
                <a:lnTo>
                  <a:pt x="10" y="26"/>
                </a:lnTo>
                <a:lnTo>
                  <a:pt x="2" y="26"/>
                </a:lnTo>
                <a:lnTo>
                  <a:pt x="1" y="21"/>
                </a:lnTo>
                <a:lnTo>
                  <a:pt x="0" y="17"/>
                </a:lnTo>
                <a:lnTo>
                  <a:pt x="5" y="9"/>
                </a:lnTo>
                <a:lnTo>
                  <a:pt x="10" y="3"/>
                </a:lnTo>
                <a:lnTo>
                  <a:pt x="17" y="4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Freeform 41">
            <a:extLst>
              <a:ext uri="{FF2B5EF4-FFF2-40B4-BE49-F238E27FC236}">
                <a16:creationId xmlns:a16="http://schemas.microsoft.com/office/drawing/2014/main" id="{84303508-6931-0944-849E-E40F8C8D6AA2}"/>
              </a:ext>
            </a:extLst>
          </p:cNvPr>
          <p:cNvSpPr>
            <a:spLocks noChangeAspect="1" noEditPoints="1"/>
          </p:cNvSpPr>
          <p:nvPr>
            <p:custDataLst>
              <p:tags r:id="rId23"/>
            </p:custDataLst>
          </p:nvPr>
        </p:nvSpPr>
        <p:spPr bwMode="auto">
          <a:xfrm>
            <a:off x="8172150" y="2707427"/>
            <a:ext cx="93753" cy="104171"/>
          </a:xfrm>
          <a:custGeom>
            <a:avLst/>
            <a:gdLst>
              <a:gd name="T0" fmla="*/ 43 w 72"/>
              <a:gd name="T1" fmla="*/ 35 h 80"/>
              <a:gd name="T2" fmla="*/ 39 w 72"/>
              <a:gd name="T3" fmla="*/ 45 h 80"/>
              <a:gd name="T4" fmla="*/ 34 w 72"/>
              <a:gd name="T5" fmla="*/ 43 h 80"/>
              <a:gd name="T6" fmla="*/ 24 w 72"/>
              <a:gd name="T7" fmla="*/ 62 h 80"/>
              <a:gd name="T8" fmla="*/ 28 w 72"/>
              <a:gd name="T9" fmla="*/ 75 h 80"/>
              <a:gd name="T10" fmla="*/ 18 w 72"/>
              <a:gd name="T11" fmla="*/ 79 h 80"/>
              <a:gd name="T12" fmla="*/ 7 w 72"/>
              <a:gd name="T13" fmla="*/ 75 h 80"/>
              <a:gd name="T14" fmla="*/ 0 w 72"/>
              <a:gd name="T15" fmla="*/ 60 h 80"/>
              <a:gd name="T16" fmla="*/ 0 w 72"/>
              <a:gd name="T17" fmla="*/ 33 h 80"/>
              <a:gd name="T18" fmla="*/ 3 w 72"/>
              <a:gd name="T19" fmla="*/ 26 h 80"/>
              <a:gd name="T20" fmla="*/ 7 w 72"/>
              <a:gd name="T21" fmla="*/ 17 h 80"/>
              <a:gd name="T22" fmla="*/ 20 w 72"/>
              <a:gd name="T23" fmla="*/ 16 h 80"/>
              <a:gd name="T24" fmla="*/ 25 w 72"/>
              <a:gd name="T25" fmla="*/ 8 h 80"/>
              <a:gd name="T26" fmla="*/ 38 w 72"/>
              <a:gd name="T27" fmla="*/ 0 h 80"/>
              <a:gd name="T28" fmla="*/ 37 w 72"/>
              <a:gd name="T29" fmla="*/ 14 h 80"/>
              <a:gd name="T30" fmla="*/ 32 w 72"/>
              <a:gd name="T31" fmla="*/ 23 h 80"/>
              <a:gd name="T32" fmla="*/ 34 w 72"/>
              <a:gd name="T33" fmla="*/ 31 h 80"/>
              <a:gd name="T34" fmla="*/ 43 w 72"/>
              <a:gd name="T35" fmla="*/ 35 h 80"/>
              <a:gd name="T36" fmla="*/ 43 w 72"/>
              <a:gd name="T37" fmla="*/ 35 h 80"/>
              <a:gd name="T38" fmla="*/ 72 w 72"/>
              <a:gd name="T39" fmla="*/ 58 h 80"/>
              <a:gd name="T40" fmla="*/ 63 w 72"/>
              <a:gd name="T41" fmla="*/ 80 h 80"/>
              <a:gd name="T42" fmla="*/ 47 w 72"/>
              <a:gd name="T43" fmla="*/ 64 h 80"/>
              <a:gd name="T44" fmla="*/ 45 w 72"/>
              <a:gd name="T45" fmla="*/ 53 h 80"/>
              <a:gd name="T46" fmla="*/ 67 w 72"/>
              <a:gd name="T47" fmla="*/ 45 h 80"/>
              <a:gd name="T48" fmla="*/ 72 w 72"/>
              <a:gd name="T49" fmla="*/ 58 h 80"/>
              <a:gd name="T50" fmla="*/ 72 w 72"/>
              <a:gd name="T51" fmla="*/ 58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2" h="80">
                <a:moveTo>
                  <a:pt x="43" y="35"/>
                </a:moveTo>
                <a:lnTo>
                  <a:pt x="39" y="45"/>
                </a:lnTo>
                <a:lnTo>
                  <a:pt x="34" y="43"/>
                </a:lnTo>
                <a:lnTo>
                  <a:pt x="24" y="62"/>
                </a:lnTo>
                <a:lnTo>
                  <a:pt x="28" y="75"/>
                </a:lnTo>
                <a:lnTo>
                  <a:pt x="18" y="79"/>
                </a:lnTo>
                <a:lnTo>
                  <a:pt x="7" y="75"/>
                </a:lnTo>
                <a:lnTo>
                  <a:pt x="0" y="60"/>
                </a:lnTo>
                <a:lnTo>
                  <a:pt x="0" y="33"/>
                </a:lnTo>
                <a:lnTo>
                  <a:pt x="3" y="26"/>
                </a:lnTo>
                <a:lnTo>
                  <a:pt x="7" y="17"/>
                </a:lnTo>
                <a:lnTo>
                  <a:pt x="20" y="16"/>
                </a:lnTo>
                <a:lnTo>
                  <a:pt x="25" y="8"/>
                </a:lnTo>
                <a:lnTo>
                  <a:pt x="38" y="0"/>
                </a:lnTo>
                <a:lnTo>
                  <a:pt x="37" y="14"/>
                </a:lnTo>
                <a:lnTo>
                  <a:pt x="32" y="23"/>
                </a:lnTo>
                <a:lnTo>
                  <a:pt x="34" y="31"/>
                </a:lnTo>
                <a:lnTo>
                  <a:pt x="43" y="35"/>
                </a:lnTo>
                <a:lnTo>
                  <a:pt x="43" y="35"/>
                </a:lnTo>
                <a:close/>
                <a:moveTo>
                  <a:pt x="72" y="58"/>
                </a:moveTo>
                <a:lnTo>
                  <a:pt x="63" y="80"/>
                </a:lnTo>
                <a:lnTo>
                  <a:pt x="47" y="64"/>
                </a:lnTo>
                <a:lnTo>
                  <a:pt x="45" y="53"/>
                </a:lnTo>
                <a:lnTo>
                  <a:pt x="67" y="45"/>
                </a:lnTo>
                <a:lnTo>
                  <a:pt x="72" y="58"/>
                </a:lnTo>
                <a:lnTo>
                  <a:pt x="72" y="5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Freeform 42">
            <a:extLst>
              <a:ext uri="{FF2B5EF4-FFF2-40B4-BE49-F238E27FC236}">
                <a16:creationId xmlns:a16="http://schemas.microsoft.com/office/drawing/2014/main" id="{76C4F0CB-19DC-F14F-9A2A-3FC3DF30FC72}"/>
              </a:ext>
            </a:extLst>
          </p:cNvPr>
          <p:cNvSpPr>
            <a:spLocks noChangeAspect="1"/>
          </p:cNvSpPr>
          <p:nvPr>
            <p:custDataLst>
              <p:tags r:id="rId24"/>
            </p:custDataLst>
          </p:nvPr>
        </p:nvSpPr>
        <p:spPr bwMode="auto">
          <a:xfrm>
            <a:off x="6599168" y="3698353"/>
            <a:ext cx="70315" cy="48180"/>
          </a:xfrm>
          <a:custGeom>
            <a:avLst/>
            <a:gdLst>
              <a:gd name="T0" fmla="*/ 3 w 54"/>
              <a:gd name="T1" fmla="*/ 4 h 37"/>
              <a:gd name="T2" fmla="*/ 5 w 54"/>
              <a:gd name="T3" fmla="*/ 0 h 37"/>
              <a:gd name="T4" fmla="*/ 17 w 54"/>
              <a:gd name="T5" fmla="*/ 0 h 37"/>
              <a:gd name="T6" fmla="*/ 26 w 54"/>
              <a:gd name="T7" fmla="*/ 5 h 37"/>
              <a:gd name="T8" fmla="*/ 30 w 54"/>
              <a:gd name="T9" fmla="*/ 4 h 37"/>
              <a:gd name="T10" fmla="*/ 33 w 54"/>
              <a:gd name="T11" fmla="*/ 10 h 37"/>
              <a:gd name="T12" fmla="*/ 41 w 54"/>
              <a:gd name="T13" fmla="*/ 10 h 37"/>
              <a:gd name="T14" fmla="*/ 40 w 54"/>
              <a:gd name="T15" fmla="*/ 14 h 37"/>
              <a:gd name="T16" fmla="*/ 47 w 54"/>
              <a:gd name="T17" fmla="*/ 15 h 37"/>
              <a:gd name="T18" fmla="*/ 54 w 54"/>
              <a:gd name="T19" fmla="*/ 21 h 37"/>
              <a:gd name="T20" fmla="*/ 49 w 54"/>
              <a:gd name="T21" fmla="*/ 27 h 37"/>
              <a:gd name="T22" fmla="*/ 42 w 54"/>
              <a:gd name="T23" fmla="*/ 24 h 37"/>
              <a:gd name="T24" fmla="*/ 35 w 54"/>
              <a:gd name="T25" fmla="*/ 25 h 37"/>
              <a:gd name="T26" fmla="*/ 30 w 54"/>
              <a:gd name="T27" fmla="*/ 24 h 37"/>
              <a:gd name="T28" fmla="*/ 27 w 54"/>
              <a:gd name="T29" fmla="*/ 27 h 37"/>
              <a:gd name="T30" fmla="*/ 21 w 54"/>
              <a:gd name="T31" fmla="*/ 28 h 37"/>
              <a:gd name="T32" fmla="*/ 19 w 54"/>
              <a:gd name="T33" fmla="*/ 24 h 37"/>
              <a:gd name="T34" fmla="*/ 14 w 54"/>
              <a:gd name="T35" fmla="*/ 26 h 37"/>
              <a:gd name="T36" fmla="*/ 8 w 54"/>
              <a:gd name="T37" fmla="*/ 37 h 37"/>
              <a:gd name="T38" fmla="*/ 4 w 54"/>
              <a:gd name="T39" fmla="*/ 35 h 37"/>
              <a:gd name="T40" fmla="*/ 3 w 54"/>
              <a:gd name="T41" fmla="*/ 30 h 37"/>
              <a:gd name="T42" fmla="*/ 4 w 54"/>
              <a:gd name="T43" fmla="*/ 25 h 37"/>
              <a:gd name="T44" fmla="*/ 0 w 54"/>
              <a:gd name="T45" fmla="*/ 21 h 37"/>
              <a:gd name="T46" fmla="*/ 4 w 54"/>
              <a:gd name="T47" fmla="*/ 18 h 37"/>
              <a:gd name="T48" fmla="*/ 4 w 54"/>
              <a:gd name="T49" fmla="*/ 12 h 37"/>
              <a:gd name="T50" fmla="*/ 3 w 54"/>
              <a:gd name="T51" fmla="*/ 4 h 37"/>
              <a:gd name="T52" fmla="*/ 3 w 54"/>
              <a:gd name="T53" fmla="*/ 4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4" h="37">
                <a:moveTo>
                  <a:pt x="3" y="4"/>
                </a:moveTo>
                <a:lnTo>
                  <a:pt x="5" y="0"/>
                </a:lnTo>
                <a:lnTo>
                  <a:pt x="17" y="0"/>
                </a:lnTo>
                <a:lnTo>
                  <a:pt x="26" y="5"/>
                </a:lnTo>
                <a:lnTo>
                  <a:pt x="30" y="4"/>
                </a:lnTo>
                <a:lnTo>
                  <a:pt x="33" y="10"/>
                </a:lnTo>
                <a:lnTo>
                  <a:pt x="41" y="10"/>
                </a:lnTo>
                <a:lnTo>
                  <a:pt x="40" y="14"/>
                </a:lnTo>
                <a:lnTo>
                  <a:pt x="47" y="15"/>
                </a:lnTo>
                <a:lnTo>
                  <a:pt x="54" y="21"/>
                </a:lnTo>
                <a:lnTo>
                  <a:pt x="49" y="27"/>
                </a:lnTo>
                <a:lnTo>
                  <a:pt x="42" y="24"/>
                </a:lnTo>
                <a:lnTo>
                  <a:pt x="35" y="25"/>
                </a:lnTo>
                <a:lnTo>
                  <a:pt x="30" y="24"/>
                </a:lnTo>
                <a:lnTo>
                  <a:pt x="27" y="27"/>
                </a:lnTo>
                <a:lnTo>
                  <a:pt x="21" y="28"/>
                </a:lnTo>
                <a:lnTo>
                  <a:pt x="19" y="24"/>
                </a:lnTo>
                <a:lnTo>
                  <a:pt x="14" y="26"/>
                </a:lnTo>
                <a:lnTo>
                  <a:pt x="8" y="37"/>
                </a:lnTo>
                <a:lnTo>
                  <a:pt x="4" y="35"/>
                </a:lnTo>
                <a:lnTo>
                  <a:pt x="3" y="30"/>
                </a:lnTo>
                <a:lnTo>
                  <a:pt x="4" y="25"/>
                </a:lnTo>
                <a:lnTo>
                  <a:pt x="0" y="21"/>
                </a:lnTo>
                <a:lnTo>
                  <a:pt x="4" y="18"/>
                </a:lnTo>
                <a:lnTo>
                  <a:pt x="4" y="12"/>
                </a:lnTo>
                <a:lnTo>
                  <a:pt x="3" y="4"/>
                </a:lnTo>
                <a:lnTo>
                  <a:pt x="3" y="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Freeform 43">
            <a:extLst>
              <a:ext uri="{FF2B5EF4-FFF2-40B4-BE49-F238E27FC236}">
                <a16:creationId xmlns:a16="http://schemas.microsoft.com/office/drawing/2014/main" id="{A1C9F6F1-4A7D-4749-90BF-7367C19719B5}"/>
              </a:ext>
            </a:extLst>
          </p:cNvPr>
          <p:cNvSpPr>
            <a:spLocks noChangeAspect="1"/>
          </p:cNvSpPr>
          <p:nvPr>
            <p:custDataLst>
              <p:tags r:id="rId25"/>
            </p:custDataLst>
          </p:nvPr>
        </p:nvSpPr>
        <p:spPr bwMode="auto">
          <a:xfrm>
            <a:off x="7842710" y="3320733"/>
            <a:ext cx="406267" cy="403662"/>
          </a:xfrm>
          <a:custGeom>
            <a:avLst/>
            <a:gdLst>
              <a:gd name="T0" fmla="*/ 312 w 312"/>
              <a:gd name="T1" fmla="*/ 238 h 310"/>
              <a:gd name="T2" fmla="*/ 260 w 312"/>
              <a:gd name="T3" fmla="*/ 269 h 310"/>
              <a:gd name="T4" fmla="*/ 216 w 312"/>
              <a:gd name="T5" fmla="*/ 301 h 310"/>
              <a:gd name="T6" fmla="*/ 195 w 312"/>
              <a:gd name="T7" fmla="*/ 308 h 310"/>
              <a:gd name="T8" fmla="*/ 178 w 312"/>
              <a:gd name="T9" fmla="*/ 310 h 310"/>
              <a:gd name="T10" fmla="*/ 178 w 312"/>
              <a:gd name="T11" fmla="*/ 300 h 310"/>
              <a:gd name="T12" fmla="*/ 171 w 312"/>
              <a:gd name="T13" fmla="*/ 297 h 310"/>
              <a:gd name="T14" fmla="*/ 162 w 312"/>
              <a:gd name="T15" fmla="*/ 292 h 310"/>
              <a:gd name="T16" fmla="*/ 159 w 312"/>
              <a:gd name="T17" fmla="*/ 285 h 310"/>
              <a:gd name="T18" fmla="*/ 107 w 312"/>
              <a:gd name="T19" fmla="*/ 250 h 310"/>
              <a:gd name="T20" fmla="*/ 57 w 312"/>
              <a:gd name="T21" fmla="*/ 213 h 310"/>
              <a:gd name="T22" fmla="*/ 0 w 312"/>
              <a:gd name="T23" fmla="*/ 173 h 310"/>
              <a:gd name="T24" fmla="*/ 0 w 312"/>
              <a:gd name="T25" fmla="*/ 170 h 310"/>
              <a:gd name="T26" fmla="*/ 0 w 312"/>
              <a:gd name="T27" fmla="*/ 169 h 310"/>
              <a:gd name="T28" fmla="*/ 0 w 312"/>
              <a:gd name="T29" fmla="*/ 148 h 310"/>
              <a:gd name="T30" fmla="*/ 24 w 312"/>
              <a:gd name="T31" fmla="*/ 136 h 310"/>
              <a:gd name="T32" fmla="*/ 39 w 312"/>
              <a:gd name="T33" fmla="*/ 133 h 310"/>
              <a:gd name="T34" fmla="*/ 52 w 312"/>
              <a:gd name="T35" fmla="*/ 129 h 310"/>
              <a:gd name="T36" fmla="*/ 58 w 312"/>
              <a:gd name="T37" fmla="*/ 119 h 310"/>
              <a:gd name="T38" fmla="*/ 75 w 312"/>
              <a:gd name="T39" fmla="*/ 113 h 310"/>
              <a:gd name="T40" fmla="*/ 76 w 312"/>
              <a:gd name="T41" fmla="*/ 100 h 310"/>
              <a:gd name="T42" fmla="*/ 85 w 312"/>
              <a:gd name="T43" fmla="*/ 98 h 310"/>
              <a:gd name="T44" fmla="*/ 91 w 312"/>
              <a:gd name="T45" fmla="*/ 92 h 310"/>
              <a:gd name="T46" fmla="*/ 111 w 312"/>
              <a:gd name="T47" fmla="*/ 88 h 310"/>
              <a:gd name="T48" fmla="*/ 114 w 312"/>
              <a:gd name="T49" fmla="*/ 82 h 310"/>
              <a:gd name="T50" fmla="*/ 110 w 312"/>
              <a:gd name="T51" fmla="*/ 78 h 310"/>
              <a:gd name="T52" fmla="*/ 105 w 312"/>
              <a:gd name="T53" fmla="*/ 59 h 310"/>
              <a:gd name="T54" fmla="*/ 104 w 312"/>
              <a:gd name="T55" fmla="*/ 48 h 310"/>
              <a:gd name="T56" fmla="*/ 98 w 312"/>
              <a:gd name="T57" fmla="*/ 36 h 310"/>
              <a:gd name="T58" fmla="*/ 112 w 312"/>
              <a:gd name="T59" fmla="*/ 26 h 310"/>
              <a:gd name="T60" fmla="*/ 129 w 312"/>
              <a:gd name="T61" fmla="*/ 23 h 310"/>
              <a:gd name="T62" fmla="*/ 138 w 312"/>
              <a:gd name="T63" fmla="*/ 15 h 310"/>
              <a:gd name="T64" fmla="*/ 153 w 312"/>
              <a:gd name="T65" fmla="*/ 10 h 310"/>
              <a:gd name="T66" fmla="*/ 178 w 312"/>
              <a:gd name="T67" fmla="*/ 6 h 310"/>
              <a:gd name="T68" fmla="*/ 203 w 312"/>
              <a:gd name="T69" fmla="*/ 4 h 310"/>
              <a:gd name="T70" fmla="*/ 211 w 312"/>
              <a:gd name="T71" fmla="*/ 7 h 310"/>
              <a:gd name="T72" fmla="*/ 225 w 312"/>
              <a:gd name="T73" fmla="*/ 0 h 310"/>
              <a:gd name="T74" fmla="*/ 241 w 312"/>
              <a:gd name="T75" fmla="*/ 0 h 310"/>
              <a:gd name="T76" fmla="*/ 247 w 312"/>
              <a:gd name="T77" fmla="*/ 4 h 310"/>
              <a:gd name="T78" fmla="*/ 258 w 312"/>
              <a:gd name="T79" fmla="*/ 3 h 310"/>
              <a:gd name="T80" fmla="*/ 255 w 312"/>
              <a:gd name="T81" fmla="*/ 13 h 310"/>
              <a:gd name="T82" fmla="*/ 257 w 312"/>
              <a:gd name="T83" fmla="*/ 30 h 310"/>
              <a:gd name="T84" fmla="*/ 254 w 312"/>
              <a:gd name="T85" fmla="*/ 46 h 310"/>
              <a:gd name="T86" fmla="*/ 244 w 312"/>
              <a:gd name="T87" fmla="*/ 56 h 310"/>
              <a:gd name="T88" fmla="*/ 245 w 312"/>
              <a:gd name="T89" fmla="*/ 69 h 310"/>
              <a:gd name="T90" fmla="*/ 258 w 312"/>
              <a:gd name="T91" fmla="*/ 80 h 310"/>
              <a:gd name="T92" fmla="*/ 258 w 312"/>
              <a:gd name="T93" fmla="*/ 85 h 310"/>
              <a:gd name="T94" fmla="*/ 267 w 312"/>
              <a:gd name="T95" fmla="*/ 92 h 310"/>
              <a:gd name="T96" fmla="*/ 274 w 312"/>
              <a:gd name="T97" fmla="*/ 123 h 310"/>
              <a:gd name="T98" fmla="*/ 279 w 312"/>
              <a:gd name="T99" fmla="*/ 138 h 310"/>
              <a:gd name="T100" fmla="*/ 280 w 312"/>
              <a:gd name="T101" fmla="*/ 146 h 310"/>
              <a:gd name="T102" fmla="*/ 277 w 312"/>
              <a:gd name="T103" fmla="*/ 160 h 310"/>
              <a:gd name="T104" fmla="*/ 278 w 312"/>
              <a:gd name="T105" fmla="*/ 168 h 310"/>
              <a:gd name="T106" fmla="*/ 276 w 312"/>
              <a:gd name="T107" fmla="*/ 177 h 310"/>
              <a:gd name="T108" fmla="*/ 278 w 312"/>
              <a:gd name="T109" fmla="*/ 188 h 310"/>
              <a:gd name="T110" fmla="*/ 271 w 312"/>
              <a:gd name="T111" fmla="*/ 195 h 310"/>
              <a:gd name="T112" fmla="*/ 280 w 312"/>
              <a:gd name="T113" fmla="*/ 207 h 310"/>
              <a:gd name="T114" fmla="*/ 281 w 312"/>
              <a:gd name="T115" fmla="*/ 214 h 310"/>
              <a:gd name="T116" fmla="*/ 286 w 312"/>
              <a:gd name="T117" fmla="*/ 223 h 310"/>
              <a:gd name="T118" fmla="*/ 293 w 312"/>
              <a:gd name="T119" fmla="*/ 221 h 310"/>
              <a:gd name="T120" fmla="*/ 305 w 312"/>
              <a:gd name="T121" fmla="*/ 228 h 310"/>
              <a:gd name="T122" fmla="*/ 312 w 312"/>
              <a:gd name="T123" fmla="*/ 238 h 310"/>
              <a:gd name="T124" fmla="*/ 312 w 312"/>
              <a:gd name="T125" fmla="*/ 238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12" h="310">
                <a:moveTo>
                  <a:pt x="312" y="238"/>
                </a:moveTo>
                <a:lnTo>
                  <a:pt x="260" y="269"/>
                </a:lnTo>
                <a:lnTo>
                  <a:pt x="216" y="301"/>
                </a:lnTo>
                <a:lnTo>
                  <a:pt x="195" y="308"/>
                </a:lnTo>
                <a:lnTo>
                  <a:pt x="178" y="310"/>
                </a:lnTo>
                <a:lnTo>
                  <a:pt x="178" y="300"/>
                </a:lnTo>
                <a:lnTo>
                  <a:pt x="171" y="297"/>
                </a:lnTo>
                <a:lnTo>
                  <a:pt x="162" y="292"/>
                </a:lnTo>
                <a:lnTo>
                  <a:pt x="159" y="285"/>
                </a:lnTo>
                <a:lnTo>
                  <a:pt x="107" y="250"/>
                </a:lnTo>
                <a:lnTo>
                  <a:pt x="57" y="213"/>
                </a:lnTo>
                <a:lnTo>
                  <a:pt x="0" y="173"/>
                </a:lnTo>
                <a:lnTo>
                  <a:pt x="0" y="170"/>
                </a:lnTo>
                <a:lnTo>
                  <a:pt x="0" y="169"/>
                </a:lnTo>
                <a:lnTo>
                  <a:pt x="0" y="148"/>
                </a:lnTo>
                <a:lnTo>
                  <a:pt x="24" y="136"/>
                </a:lnTo>
                <a:lnTo>
                  <a:pt x="39" y="133"/>
                </a:lnTo>
                <a:lnTo>
                  <a:pt x="52" y="129"/>
                </a:lnTo>
                <a:lnTo>
                  <a:pt x="58" y="119"/>
                </a:lnTo>
                <a:lnTo>
                  <a:pt x="75" y="113"/>
                </a:lnTo>
                <a:lnTo>
                  <a:pt x="76" y="100"/>
                </a:lnTo>
                <a:lnTo>
                  <a:pt x="85" y="98"/>
                </a:lnTo>
                <a:lnTo>
                  <a:pt x="91" y="92"/>
                </a:lnTo>
                <a:lnTo>
                  <a:pt x="111" y="88"/>
                </a:lnTo>
                <a:lnTo>
                  <a:pt x="114" y="82"/>
                </a:lnTo>
                <a:lnTo>
                  <a:pt x="110" y="78"/>
                </a:lnTo>
                <a:lnTo>
                  <a:pt x="105" y="59"/>
                </a:lnTo>
                <a:lnTo>
                  <a:pt x="104" y="48"/>
                </a:lnTo>
                <a:lnTo>
                  <a:pt x="98" y="36"/>
                </a:lnTo>
                <a:lnTo>
                  <a:pt x="112" y="26"/>
                </a:lnTo>
                <a:lnTo>
                  <a:pt x="129" y="23"/>
                </a:lnTo>
                <a:lnTo>
                  <a:pt x="138" y="15"/>
                </a:lnTo>
                <a:lnTo>
                  <a:pt x="153" y="10"/>
                </a:lnTo>
                <a:lnTo>
                  <a:pt x="178" y="6"/>
                </a:lnTo>
                <a:lnTo>
                  <a:pt x="203" y="4"/>
                </a:lnTo>
                <a:lnTo>
                  <a:pt x="211" y="7"/>
                </a:lnTo>
                <a:lnTo>
                  <a:pt x="225" y="0"/>
                </a:lnTo>
                <a:lnTo>
                  <a:pt x="241" y="0"/>
                </a:lnTo>
                <a:lnTo>
                  <a:pt x="247" y="4"/>
                </a:lnTo>
                <a:lnTo>
                  <a:pt x="258" y="3"/>
                </a:lnTo>
                <a:lnTo>
                  <a:pt x="255" y="13"/>
                </a:lnTo>
                <a:lnTo>
                  <a:pt x="257" y="30"/>
                </a:lnTo>
                <a:lnTo>
                  <a:pt x="254" y="46"/>
                </a:lnTo>
                <a:lnTo>
                  <a:pt x="244" y="56"/>
                </a:lnTo>
                <a:lnTo>
                  <a:pt x="245" y="69"/>
                </a:lnTo>
                <a:lnTo>
                  <a:pt x="258" y="80"/>
                </a:lnTo>
                <a:lnTo>
                  <a:pt x="258" y="85"/>
                </a:lnTo>
                <a:lnTo>
                  <a:pt x="267" y="92"/>
                </a:lnTo>
                <a:lnTo>
                  <a:pt x="274" y="123"/>
                </a:lnTo>
                <a:lnTo>
                  <a:pt x="279" y="138"/>
                </a:lnTo>
                <a:lnTo>
                  <a:pt x="280" y="146"/>
                </a:lnTo>
                <a:lnTo>
                  <a:pt x="277" y="160"/>
                </a:lnTo>
                <a:lnTo>
                  <a:pt x="278" y="168"/>
                </a:lnTo>
                <a:lnTo>
                  <a:pt x="276" y="177"/>
                </a:lnTo>
                <a:lnTo>
                  <a:pt x="278" y="188"/>
                </a:lnTo>
                <a:lnTo>
                  <a:pt x="271" y="195"/>
                </a:lnTo>
                <a:lnTo>
                  <a:pt x="280" y="207"/>
                </a:lnTo>
                <a:lnTo>
                  <a:pt x="281" y="214"/>
                </a:lnTo>
                <a:lnTo>
                  <a:pt x="286" y="223"/>
                </a:lnTo>
                <a:lnTo>
                  <a:pt x="293" y="221"/>
                </a:lnTo>
                <a:lnTo>
                  <a:pt x="305" y="228"/>
                </a:lnTo>
                <a:lnTo>
                  <a:pt x="312" y="238"/>
                </a:lnTo>
                <a:lnTo>
                  <a:pt x="312" y="23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Freeform 45">
            <a:extLst>
              <a:ext uri="{FF2B5EF4-FFF2-40B4-BE49-F238E27FC236}">
                <a16:creationId xmlns:a16="http://schemas.microsoft.com/office/drawing/2014/main" id="{5ABD218A-CE56-0A44-8031-B666314A2A8E}"/>
              </a:ext>
            </a:extLst>
          </p:cNvPr>
          <p:cNvSpPr>
            <a:spLocks noChangeAspect="1"/>
          </p:cNvSpPr>
          <p:nvPr>
            <p:custDataLst>
              <p:tags r:id="rId26"/>
            </p:custDataLst>
          </p:nvPr>
        </p:nvSpPr>
        <p:spPr bwMode="auto">
          <a:xfrm>
            <a:off x="8475548" y="2641017"/>
            <a:ext cx="93753" cy="80732"/>
          </a:xfrm>
          <a:custGeom>
            <a:avLst/>
            <a:gdLst>
              <a:gd name="T0" fmla="*/ 14 w 72"/>
              <a:gd name="T1" fmla="*/ 54 h 62"/>
              <a:gd name="T2" fmla="*/ 16 w 72"/>
              <a:gd name="T3" fmla="*/ 36 h 62"/>
              <a:gd name="T4" fmla="*/ 11 w 72"/>
              <a:gd name="T5" fmla="*/ 40 h 62"/>
              <a:gd name="T6" fmla="*/ 1 w 72"/>
              <a:gd name="T7" fmla="*/ 30 h 62"/>
              <a:gd name="T8" fmla="*/ 0 w 72"/>
              <a:gd name="T9" fmla="*/ 13 h 62"/>
              <a:gd name="T10" fmla="*/ 19 w 72"/>
              <a:gd name="T11" fmla="*/ 5 h 62"/>
              <a:gd name="T12" fmla="*/ 38 w 72"/>
              <a:gd name="T13" fmla="*/ 0 h 62"/>
              <a:gd name="T14" fmla="*/ 55 w 72"/>
              <a:gd name="T15" fmla="*/ 6 h 62"/>
              <a:gd name="T16" fmla="*/ 70 w 72"/>
              <a:gd name="T17" fmla="*/ 4 h 62"/>
              <a:gd name="T18" fmla="*/ 72 w 72"/>
              <a:gd name="T19" fmla="*/ 10 h 62"/>
              <a:gd name="T20" fmla="*/ 62 w 72"/>
              <a:gd name="T21" fmla="*/ 27 h 62"/>
              <a:gd name="T22" fmla="*/ 66 w 72"/>
              <a:gd name="T23" fmla="*/ 54 h 62"/>
              <a:gd name="T24" fmla="*/ 60 w 72"/>
              <a:gd name="T25" fmla="*/ 62 h 62"/>
              <a:gd name="T26" fmla="*/ 47 w 72"/>
              <a:gd name="T27" fmla="*/ 62 h 62"/>
              <a:gd name="T28" fmla="*/ 34 w 72"/>
              <a:gd name="T29" fmla="*/ 52 h 62"/>
              <a:gd name="T30" fmla="*/ 28 w 72"/>
              <a:gd name="T31" fmla="*/ 48 h 62"/>
              <a:gd name="T32" fmla="*/ 14 w 72"/>
              <a:gd name="T33" fmla="*/ 54 h 62"/>
              <a:gd name="T34" fmla="*/ 14 w 72"/>
              <a:gd name="T35" fmla="*/ 54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2" h="62">
                <a:moveTo>
                  <a:pt x="14" y="54"/>
                </a:moveTo>
                <a:lnTo>
                  <a:pt x="16" y="36"/>
                </a:lnTo>
                <a:lnTo>
                  <a:pt x="11" y="40"/>
                </a:lnTo>
                <a:lnTo>
                  <a:pt x="1" y="30"/>
                </a:lnTo>
                <a:lnTo>
                  <a:pt x="0" y="13"/>
                </a:lnTo>
                <a:lnTo>
                  <a:pt x="19" y="5"/>
                </a:lnTo>
                <a:lnTo>
                  <a:pt x="38" y="0"/>
                </a:lnTo>
                <a:lnTo>
                  <a:pt x="55" y="6"/>
                </a:lnTo>
                <a:lnTo>
                  <a:pt x="70" y="4"/>
                </a:lnTo>
                <a:lnTo>
                  <a:pt x="72" y="10"/>
                </a:lnTo>
                <a:lnTo>
                  <a:pt x="62" y="27"/>
                </a:lnTo>
                <a:lnTo>
                  <a:pt x="66" y="54"/>
                </a:lnTo>
                <a:lnTo>
                  <a:pt x="60" y="62"/>
                </a:lnTo>
                <a:lnTo>
                  <a:pt x="47" y="62"/>
                </a:lnTo>
                <a:lnTo>
                  <a:pt x="34" y="52"/>
                </a:lnTo>
                <a:lnTo>
                  <a:pt x="28" y="48"/>
                </a:lnTo>
                <a:lnTo>
                  <a:pt x="14" y="54"/>
                </a:lnTo>
                <a:lnTo>
                  <a:pt x="14" y="5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Freeform 47">
            <a:extLst>
              <a:ext uri="{FF2B5EF4-FFF2-40B4-BE49-F238E27FC236}">
                <a16:creationId xmlns:a16="http://schemas.microsoft.com/office/drawing/2014/main" id="{024C665F-ABBD-EB40-AB14-94DBED6719A1}"/>
              </a:ext>
            </a:extLst>
          </p:cNvPr>
          <p:cNvSpPr>
            <a:spLocks noChangeAspect="1"/>
          </p:cNvSpPr>
          <p:nvPr>
            <p:custDataLst>
              <p:tags r:id="rId27"/>
            </p:custDataLst>
          </p:nvPr>
        </p:nvSpPr>
        <p:spPr bwMode="auto">
          <a:xfrm>
            <a:off x="7686453" y="3527772"/>
            <a:ext cx="169278" cy="153652"/>
          </a:xfrm>
          <a:custGeom>
            <a:avLst/>
            <a:gdLst>
              <a:gd name="T0" fmla="*/ 55 w 130"/>
              <a:gd name="T1" fmla="*/ 0 h 118"/>
              <a:gd name="T2" fmla="*/ 75 w 130"/>
              <a:gd name="T3" fmla="*/ 10 h 118"/>
              <a:gd name="T4" fmla="*/ 122 w 130"/>
              <a:gd name="T5" fmla="*/ 10 h 118"/>
              <a:gd name="T6" fmla="*/ 122 w 130"/>
              <a:gd name="T7" fmla="*/ 10 h 118"/>
              <a:gd name="T8" fmla="*/ 122 w 130"/>
              <a:gd name="T9" fmla="*/ 10 h 118"/>
              <a:gd name="T10" fmla="*/ 75 w 130"/>
              <a:gd name="T11" fmla="*/ 10 h 118"/>
              <a:gd name="T12" fmla="*/ 57 w 130"/>
              <a:gd name="T13" fmla="*/ 10 h 118"/>
              <a:gd name="T14" fmla="*/ 56 w 130"/>
              <a:gd name="T15" fmla="*/ 10 h 118"/>
              <a:gd name="T16" fmla="*/ 56 w 130"/>
              <a:gd name="T17" fmla="*/ 10 h 118"/>
              <a:gd name="T18" fmla="*/ 47 w 130"/>
              <a:gd name="T19" fmla="*/ 27 h 118"/>
              <a:gd name="T20" fmla="*/ 37 w 130"/>
              <a:gd name="T21" fmla="*/ 33 h 118"/>
              <a:gd name="T22" fmla="*/ 32 w 130"/>
              <a:gd name="T23" fmla="*/ 43 h 118"/>
              <a:gd name="T24" fmla="*/ 32 w 130"/>
              <a:gd name="T25" fmla="*/ 52 h 118"/>
              <a:gd name="T26" fmla="*/ 28 w 130"/>
              <a:gd name="T27" fmla="*/ 62 h 118"/>
              <a:gd name="T28" fmla="*/ 23 w 130"/>
              <a:gd name="T29" fmla="*/ 64 h 118"/>
              <a:gd name="T30" fmla="*/ 15 w 130"/>
              <a:gd name="T31" fmla="*/ 75 h 118"/>
              <a:gd name="T32" fmla="*/ 10 w 130"/>
              <a:gd name="T33" fmla="*/ 86 h 118"/>
              <a:gd name="T34" fmla="*/ 11 w 130"/>
              <a:gd name="T35" fmla="*/ 91 h 118"/>
              <a:gd name="T36" fmla="*/ 6 w 130"/>
              <a:gd name="T37" fmla="*/ 100 h 118"/>
              <a:gd name="T38" fmla="*/ 1 w 130"/>
              <a:gd name="T39" fmla="*/ 104 h 118"/>
              <a:gd name="T40" fmla="*/ 0 w 130"/>
              <a:gd name="T41" fmla="*/ 112 h 118"/>
              <a:gd name="T42" fmla="*/ 0 w 130"/>
              <a:gd name="T43" fmla="*/ 118 h 118"/>
              <a:gd name="T44" fmla="*/ 2 w 130"/>
              <a:gd name="T45" fmla="*/ 113 h 118"/>
              <a:gd name="T46" fmla="*/ 59 w 130"/>
              <a:gd name="T47" fmla="*/ 113 h 118"/>
              <a:gd name="T48" fmla="*/ 56 w 130"/>
              <a:gd name="T49" fmla="*/ 90 h 118"/>
              <a:gd name="T50" fmla="*/ 60 w 130"/>
              <a:gd name="T51" fmla="*/ 81 h 118"/>
              <a:gd name="T52" fmla="*/ 73 w 130"/>
              <a:gd name="T53" fmla="*/ 80 h 118"/>
              <a:gd name="T54" fmla="*/ 73 w 130"/>
              <a:gd name="T55" fmla="*/ 39 h 118"/>
              <a:gd name="T56" fmla="*/ 120 w 130"/>
              <a:gd name="T57" fmla="*/ 39 h 118"/>
              <a:gd name="T58" fmla="*/ 120 w 130"/>
              <a:gd name="T59" fmla="*/ 11 h 118"/>
              <a:gd name="T60" fmla="*/ 130 w 130"/>
              <a:gd name="T61" fmla="*/ 8 h 118"/>
              <a:gd name="T62" fmla="*/ 130 w 130"/>
              <a:gd name="T63" fmla="*/ 10 h 118"/>
              <a:gd name="T64" fmla="*/ 55 w 130"/>
              <a:gd name="T65" fmla="*/ 0 h 118"/>
              <a:gd name="T66" fmla="*/ 55 w 130"/>
              <a:gd name="T67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" h="118">
                <a:moveTo>
                  <a:pt x="55" y="0"/>
                </a:moveTo>
                <a:lnTo>
                  <a:pt x="75" y="10"/>
                </a:lnTo>
                <a:lnTo>
                  <a:pt x="122" y="10"/>
                </a:lnTo>
                <a:lnTo>
                  <a:pt x="122" y="10"/>
                </a:lnTo>
                <a:lnTo>
                  <a:pt x="122" y="10"/>
                </a:lnTo>
                <a:lnTo>
                  <a:pt x="75" y="10"/>
                </a:lnTo>
                <a:lnTo>
                  <a:pt x="57" y="10"/>
                </a:lnTo>
                <a:lnTo>
                  <a:pt x="56" y="10"/>
                </a:lnTo>
                <a:lnTo>
                  <a:pt x="56" y="10"/>
                </a:lnTo>
                <a:lnTo>
                  <a:pt x="47" y="27"/>
                </a:lnTo>
                <a:lnTo>
                  <a:pt x="37" y="33"/>
                </a:lnTo>
                <a:lnTo>
                  <a:pt x="32" y="43"/>
                </a:lnTo>
                <a:lnTo>
                  <a:pt x="32" y="52"/>
                </a:lnTo>
                <a:lnTo>
                  <a:pt x="28" y="62"/>
                </a:lnTo>
                <a:lnTo>
                  <a:pt x="23" y="64"/>
                </a:lnTo>
                <a:lnTo>
                  <a:pt x="15" y="75"/>
                </a:lnTo>
                <a:lnTo>
                  <a:pt x="10" y="86"/>
                </a:lnTo>
                <a:lnTo>
                  <a:pt x="11" y="91"/>
                </a:lnTo>
                <a:lnTo>
                  <a:pt x="6" y="100"/>
                </a:lnTo>
                <a:lnTo>
                  <a:pt x="1" y="104"/>
                </a:lnTo>
                <a:lnTo>
                  <a:pt x="0" y="112"/>
                </a:lnTo>
                <a:lnTo>
                  <a:pt x="0" y="118"/>
                </a:lnTo>
                <a:lnTo>
                  <a:pt x="2" y="113"/>
                </a:lnTo>
                <a:lnTo>
                  <a:pt x="59" y="113"/>
                </a:lnTo>
                <a:lnTo>
                  <a:pt x="56" y="90"/>
                </a:lnTo>
                <a:lnTo>
                  <a:pt x="60" y="81"/>
                </a:lnTo>
                <a:lnTo>
                  <a:pt x="73" y="80"/>
                </a:lnTo>
                <a:lnTo>
                  <a:pt x="73" y="39"/>
                </a:lnTo>
                <a:lnTo>
                  <a:pt x="120" y="39"/>
                </a:lnTo>
                <a:lnTo>
                  <a:pt x="120" y="11"/>
                </a:lnTo>
                <a:lnTo>
                  <a:pt x="130" y="8"/>
                </a:lnTo>
                <a:lnTo>
                  <a:pt x="130" y="10"/>
                </a:lnTo>
                <a:lnTo>
                  <a:pt x="55" y="0"/>
                </a:lnTo>
                <a:lnTo>
                  <a:pt x="55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1" name="Freeform 48">
            <a:extLst>
              <a:ext uri="{FF2B5EF4-FFF2-40B4-BE49-F238E27FC236}">
                <a16:creationId xmlns:a16="http://schemas.microsoft.com/office/drawing/2014/main" id="{0A0496CC-2336-7644-87AC-3CD1C34E2A54}"/>
              </a:ext>
            </a:extLst>
          </p:cNvPr>
          <p:cNvSpPr>
            <a:spLocks noChangeAspect="1"/>
          </p:cNvSpPr>
          <p:nvPr>
            <p:custDataLst>
              <p:tags r:id="rId28"/>
            </p:custDataLst>
          </p:nvPr>
        </p:nvSpPr>
        <p:spPr bwMode="auto">
          <a:xfrm>
            <a:off x="8732069" y="3738719"/>
            <a:ext cx="132818" cy="111984"/>
          </a:xfrm>
          <a:custGeom>
            <a:avLst/>
            <a:gdLst>
              <a:gd name="T0" fmla="*/ 90 w 102"/>
              <a:gd name="T1" fmla="*/ 84 h 86"/>
              <a:gd name="T2" fmla="*/ 85 w 102"/>
              <a:gd name="T3" fmla="*/ 80 h 86"/>
              <a:gd name="T4" fmla="*/ 79 w 102"/>
              <a:gd name="T5" fmla="*/ 71 h 86"/>
              <a:gd name="T6" fmla="*/ 73 w 102"/>
              <a:gd name="T7" fmla="*/ 65 h 86"/>
              <a:gd name="T8" fmla="*/ 69 w 102"/>
              <a:gd name="T9" fmla="*/ 60 h 86"/>
              <a:gd name="T10" fmla="*/ 55 w 102"/>
              <a:gd name="T11" fmla="*/ 54 h 86"/>
              <a:gd name="T12" fmla="*/ 45 w 102"/>
              <a:gd name="T13" fmla="*/ 54 h 86"/>
              <a:gd name="T14" fmla="*/ 41 w 102"/>
              <a:gd name="T15" fmla="*/ 50 h 86"/>
              <a:gd name="T16" fmla="*/ 32 w 102"/>
              <a:gd name="T17" fmla="*/ 54 h 86"/>
              <a:gd name="T18" fmla="*/ 23 w 102"/>
              <a:gd name="T19" fmla="*/ 47 h 86"/>
              <a:gd name="T20" fmla="*/ 19 w 102"/>
              <a:gd name="T21" fmla="*/ 59 h 86"/>
              <a:gd name="T22" fmla="*/ 1 w 102"/>
              <a:gd name="T23" fmla="*/ 55 h 86"/>
              <a:gd name="T24" fmla="*/ 0 w 102"/>
              <a:gd name="T25" fmla="*/ 50 h 86"/>
              <a:gd name="T26" fmla="*/ 6 w 102"/>
              <a:gd name="T27" fmla="*/ 27 h 86"/>
              <a:gd name="T28" fmla="*/ 7 w 102"/>
              <a:gd name="T29" fmla="*/ 16 h 86"/>
              <a:gd name="T30" fmla="*/ 12 w 102"/>
              <a:gd name="T31" fmla="*/ 11 h 86"/>
              <a:gd name="T32" fmla="*/ 23 w 102"/>
              <a:gd name="T33" fmla="*/ 9 h 86"/>
              <a:gd name="T34" fmla="*/ 31 w 102"/>
              <a:gd name="T35" fmla="*/ 0 h 86"/>
              <a:gd name="T36" fmla="*/ 40 w 102"/>
              <a:gd name="T37" fmla="*/ 18 h 86"/>
              <a:gd name="T38" fmla="*/ 44 w 102"/>
              <a:gd name="T39" fmla="*/ 32 h 86"/>
              <a:gd name="T40" fmla="*/ 52 w 102"/>
              <a:gd name="T41" fmla="*/ 40 h 86"/>
              <a:gd name="T42" fmla="*/ 73 w 102"/>
              <a:gd name="T43" fmla="*/ 54 h 86"/>
              <a:gd name="T44" fmla="*/ 81 w 102"/>
              <a:gd name="T45" fmla="*/ 63 h 86"/>
              <a:gd name="T46" fmla="*/ 90 w 102"/>
              <a:gd name="T47" fmla="*/ 72 h 86"/>
              <a:gd name="T48" fmla="*/ 94 w 102"/>
              <a:gd name="T49" fmla="*/ 77 h 86"/>
              <a:gd name="T50" fmla="*/ 102 w 102"/>
              <a:gd name="T51" fmla="*/ 82 h 86"/>
              <a:gd name="T52" fmla="*/ 97 w 102"/>
              <a:gd name="T53" fmla="*/ 86 h 86"/>
              <a:gd name="T54" fmla="*/ 90 w 102"/>
              <a:gd name="T55" fmla="*/ 84 h 86"/>
              <a:gd name="T56" fmla="*/ 90 w 102"/>
              <a:gd name="T57" fmla="*/ 84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2" h="86">
                <a:moveTo>
                  <a:pt x="90" y="84"/>
                </a:moveTo>
                <a:lnTo>
                  <a:pt x="85" y="80"/>
                </a:lnTo>
                <a:lnTo>
                  <a:pt x="79" y="71"/>
                </a:lnTo>
                <a:lnTo>
                  <a:pt x="73" y="65"/>
                </a:lnTo>
                <a:lnTo>
                  <a:pt x="69" y="60"/>
                </a:lnTo>
                <a:lnTo>
                  <a:pt x="55" y="54"/>
                </a:lnTo>
                <a:lnTo>
                  <a:pt x="45" y="54"/>
                </a:lnTo>
                <a:lnTo>
                  <a:pt x="41" y="50"/>
                </a:lnTo>
                <a:lnTo>
                  <a:pt x="32" y="54"/>
                </a:lnTo>
                <a:lnTo>
                  <a:pt x="23" y="47"/>
                </a:lnTo>
                <a:lnTo>
                  <a:pt x="19" y="59"/>
                </a:lnTo>
                <a:lnTo>
                  <a:pt x="1" y="55"/>
                </a:lnTo>
                <a:lnTo>
                  <a:pt x="0" y="50"/>
                </a:lnTo>
                <a:lnTo>
                  <a:pt x="6" y="27"/>
                </a:lnTo>
                <a:lnTo>
                  <a:pt x="7" y="16"/>
                </a:lnTo>
                <a:lnTo>
                  <a:pt x="12" y="11"/>
                </a:lnTo>
                <a:lnTo>
                  <a:pt x="23" y="9"/>
                </a:lnTo>
                <a:lnTo>
                  <a:pt x="31" y="0"/>
                </a:lnTo>
                <a:lnTo>
                  <a:pt x="40" y="18"/>
                </a:lnTo>
                <a:lnTo>
                  <a:pt x="44" y="32"/>
                </a:lnTo>
                <a:lnTo>
                  <a:pt x="52" y="40"/>
                </a:lnTo>
                <a:lnTo>
                  <a:pt x="73" y="54"/>
                </a:lnTo>
                <a:lnTo>
                  <a:pt x="81" y="63"/>
                </a:lnTo>
                <a:lnTo>
                  <a:pt x="90" y="72"/>
                </a:lnTo>
                <a:lnTo>
                  <a:pt x="94" y="77"/>
                </a:lnTo>
                <a:lnTo>
                  <a:pt x="102" y="82"/>
                </a:lnTo>
                <a:lnTo>
                  <a:pt x="97" y="86"/>
                </a:lnTo>
                <a:lnTo>
                  <a:pt x="90" y="84"/>
                </a:lnTo>
                <a:lnTo>
                  <a:pt x="90" y="8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Freeform 50">
            <a:extLst>
              <a:ext uri="{FF2B5EF4-FFF2-40B4-BE49-F238E27FC236}">
                <a16:creationId xmlns:a16="http://schemas.microsoft.com/office/drawing/2014/main" id="{254D3F45-675A-C041-BAD8-9E278F4A68FE}"/>
              </a:ext>
            </a:extLst>
          </p:cNvPr>
          <p:cNvSpPr>
            <a:spLocks noChangeAspect="1"/>
          </p:cNvSpPr>
          <p:nvPr>
            <p:custDataLst>
              <p:tags r:id="rId29"/>
            </p:custDataLst>
          </p:nvPr>
        </p:nvSpPr>
        <p:spPr bwMode="auto">
          <a:xfrm>
            <a:off x="8665660" y="3799919"/>
            <a:ext cx="295586" cy="233083"/>
          </a:xfrm>
          <a:custGeom>
            <a:avLst/>
            <a:gdLst>
              <a:gd name="T0" fmla="*/ 76 w 227"/>
              <a:gd name="T1" fmla="*/ 0 h 179"/>
              <a:gd name="T2" fmla="*/ 85 w 227"/>
              <a:gd name="T3" fmla="*/ 7 h 179"/>
              <a:gd name="T4" fmla="*/ 93 w 227"/>
              <a:gd name="T5" fmla="*/ 4 h 179"/>
              <a:gd name="T6" fmla="*/ 97 w 227"/>
              <a:gd name="T7" fmla="*/ 7 h 179"/>
              <a:gd name="T8" fmla="*/ 108 w 227"/>
              <a:gd name="T9" fmla="*/ 7 h 179"/>
              <a:gd name="T10" fmla="*/ 121 w 227"/>
              <a:gd name="T11" fmla="*/ 14 h 179"/>
              <a:gd name="T12" fmla="*/ 125 w 227"/>
              <a:gd name="T13" fmla="*/ 19 h 179"/>
              <a:gd name="T14" fmla="*/ 131 w 227"/>
              <a:gd name="T15" fmla="*/ 24 h 179"/>
              <a:gd name="T16" fmla="*/ 138 w 227"/>
              <a:gd name="T17" fmla="*/ 33 h 179"/>
              <a:gd name="T18" fmla="*/ 143 w 227"/>
              <a:gd name="T19" fmla="*/ 39 h 179"/>
              <a:gd name="T20" fmla="*/ 138 w 227"/>
              <a:gd name="T21" fmla="*/ 45 h 179"/>
              <a:gd name="T22" fmla="*/ 133 w 227"/>
              <a:gd name="T23" fmla="*/ 53 h 179"/>
              <a:gd name="T24" fmla="*/ 134 w 227"/>
              <a:gd name="T25" fmla="*/ 57 h 179"/>
              <a:gd name="T26" fmla="*/ 134 w 227"/>
              <a:gd name="T27" fmla="*/ 62 h 179"/>
              <a:gd name="T28" fmla="*/ 143 w 227"/>
              <a:gd name="T29" fmla="*/ 62 h 179"/>
              <a:gd name="T30" fmla="*/ 147 w 227"/>
              <a:gd name="T31" fmla="*/ 61 h 179"/>
              <a:gd name="T32" fmla="*/ 150 w 227"/>
              <a:gd name="T33" fmla="*/ 64 h 179"/>
              <a:gd name="T34" fmla="*/ 147 w 227"/>
              <a:gd name="T35" fmla="*/ 70 h 179"/>
              <a:gd name="T36" fmla="*/ 152 w 227"/>
              <a:gd name="T37" fmla="*/ 78 h 179"/>
              <a:gd name="T38" fmla="*/ 158 w 227"/>
              <a:gd name="T39" fmla="*/ 86 h 179"/>
              <a:gd name="T40" fmla="*/ 164 w 227"/>
              <a:gd name="T41" fmla="*/ 91 h 179"/>
              <a:gd name="T42" fmla="*/ 214 w 227"/>
              <a:gd name="T43" fmla="*/ 110 h 179"/>
              <a:gd name="T44" fmla="*/ 227 w 227"/>
              <a:gd name="T45" fmla="*/ 110 h 179"/>
              <a:gd name="T46" fmla="*/ 181 w 227"/>
              <a:gd name="T47" fmla="*/ 158 h 179"/>
              <a:gd name="T48" fmla="*/ 160 w 227"/>
              <a:gd name="T49" fmla="*/ 159 h 179"/>
              <a:gd name="T50" fmla="*/ 146 w 227"/>
              <a:gd name="T51" fmla="*/ 170 h 179"/>
              <a:gd name="T52" fmla="*/ 135 w 227"/>
              <a:gd name="T53" fmla="*/ 171 h 179"/>
              <a:gd name="T54" fmla="*/ 131 w 227"/>
              <a:gd name="T55" fmla="*/ 176 h 179"/>
              <a:gd name="T56" fmla="*/ 124 w 227"/>
              <a:gd name="T57" fmla="*/ 176 h 179"/>
              <a:gd name="T58" fmla="*/ 118 w 227"/>
              <a:gd name="T59" fmla="*/ 167 h 179"/>
              <a:gd name="T60" fmla="*/ 104 w 227"/>
              <a:gd name="T61" fmla="*/ 173 h 179"/>
              <a:gd name="T62" fmla="*/ 99 w 227"/>
              <a:gd name="T63" fmla="*/ 179 h 179"/>
              <a:gd name="T64" fmla="*/ 89 w 227"/>
              <a:gd name="T65" fmla="*/ 178 h 179"/>
              <a:gd name="T66" fmla="*/ 86 w 227"/>
              <a:gd name="T67" fmla="*/ 176 h 179"/>
              <a:gd name="T68" fmla="*/ 82 w 227"/>
              <a:gd name="T69" fmla="*/ 177 h 179"/>
              <a:gd name="T70" fmla="*/ 78 w 227"/>
              <a:gd name="T71" fmla="*/ 177 h 179"/>
              <a:gd name="T72" fmla="*/ 58 w 227"/>
              <a:gd name="T73" fmla="*/ 166 h 179"/>
              <a:gd name="T74" fmla="*/ 48 w 227"/>
              <a:gd name="T75" fmla="*/ 166 h 179"/>
              <a:gd name="T76" fmla="*/ 43 w 227"/>
              <a:gd name="T77" fmla="*/ 159 h 179"/>
              <a:gd name="T78" fmla="*/ 43 w 227"/>
              <a:gd name="T79" fmla="*/ 152 h 179"/>
              <a:gd name="T80" fmla="*/ 35 w 227"/>
              <a:gd name="T81" fmla="*/ 149 h 179"/>
              <a:gd name="T82" fmla="*/ 26 w 227"/>
              <a:gd name="T83" fmla="*/ 132 h 179"/>
              <a:gd name="T84" fmla="*/ 20 w 227"/>
              <a:gd name="T85" fmla="*/ 128 h 179"/>
              <a:gd name="T86" fmla="*/ 17 w 227"/>
              <a:gd name="T87" fmla="*/ 122 h 179"/>
              <a:gd name="T88" fmla="*/ 9 w 227"/>
              <a:gd name="T89" fmla="*/ 114 h 179"/>
              <a:gd name="T90" fmla="*/ 0 w 227"/>
              <a:gd name="T91" fmla="*/ 114 h 179"/>
              <a:gd name="T92" fmla="*/ 5 w 227"/>
              <a:gd name="T93" fmla="*/ 104 h 179"/>
              <a:gd name="T94" fmla="*/ 13 w 227"/>
              <a:gd name="T95" fmla="*/ 104 h 179"/>
              <a:gd name="T96" fmla="*/ 15 w 227"/>
              <a:gd name="T97" fmla="*/ 99 h 179"/>
              <a:gd name="T98" fmla="*/ 15 w 227"/>
              <a:gd name="T99" fmla="*/ 85 h 179"/>
              <a:gd name="T100" fmla="*/ 20 w 227"/>
              <a:gd name="T101" fmla="*/ 69 h 179"/>
              <a:gd name="T102" fmla="*/ 27 w 227"/>
              <a:gd name="T103" fmla="*/ 64 h 179"/>
              <a:gd name="T104" fmla="*/ 28 w 227"/>
              <a:gd name="T105" fmla="*/ 58 h 179"/>
              <a:gd name="T106" fmla="*/ 35 w 227"/>
              <a:gd name="T107" fmla="*/ 46 h 179"/>
              <a:gd name="T108" fmla="*/ 44 w 227"/>
              <a:gd name="T109" fmla="*/ 38 h 179"/>
              <a:gd name="T110" fmla="*/ 51 w 227"/>
              <a:gd name="T111" fmla="*/ 22 h 179"/>
              <a:gd name="T112" fmla="*/ 53 w 227"/>
              <a:gd name="T113" fmla="*/ 8 h 179"/>
              <a:gd name="T114" fmla="*/ 70 w 227"/>
              <a:gd name="T115" fmla="*/ 12 h 179"/>
              <a:gd name="T116" fmla="*/ 76 w 227"/>
              <a:gd name="T117" fmla="*/ 0 h 179"/>
              <a:gd name="T118" fmla="*/ 76 w 227"/>
              <a:gd name="T119" fmla="*/ 0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27" h="179">
                <a:moveTo>
                  <a:pt x="76" y="0"/>
                </a:moveTo>
                <a:lnTo>
                  <a:pt x="85" y="7"/>
                </a:lnTo>
                <a:lnTo>
                  <a:pt x="93" y="4"/>
                </a:lnTo>
                <a:lnTo>
                  <a:pt x="97" y="7"/>
                </a:lnTo>
                <a:lnTo>
                  <a:pt x="108" y="7"/>
                </a:lnTo>
                <a:lnTo>
                  <a:pt x="121" y="14"/>
                </a:lnTo>
                <a:lnTo>
                  <a:pt x="125" y="19"/>
                </a:lnTo>
                <a:lnTo>
                  <a:pt x="131" y="24"/>
                </a:lnTo>
                <a:lnTo>
                  <a:pt x="138" y="33"/>
                </a:lnTo>
                <a:lnTo>
                  <a:pt x="143" y="39"/>
                </a:lnTo>
                <a:lnTo>
                  <a:pt x="138" y="45"/>
                </a:lnTo>
                <a:lnTo>
                  <a:pt x="133" y="53"/>
                </a:lnTo>
                <a:lnTo>
                  <a:pt x="134" y="57"/>
                </a:lnTo>
                <a:lnTo>
                  <a:pt x="134" y="62"/>
                </a:lnTo>
                <a:lnTo>
                  <a:pt x="143" y="62"/>
                </a:lnTo>
                <a:lnTo>
                  <a:pt x="147" y="61"/>
                </a:lnTo>
                <a:lnTo>
                  <a:pt x="150" y="64"/>
                </a:lnTo>
                <a:lnTo>
                  <a:pt x="147" y="70"/>
                </a:lnTo>
                <a:lnTo>
                  <a:pt x="152" y="78"/>
                </a:lnTo>
                <a:lnTo>
                  <a:pt x="158" y="86"/>
                </a:lnTo>
                <a:lnTo>
                  <a:pt x="164" y="91"/>
                </a:lnTo>
                <a:lnTo>
                  <a:pt x="214" y="110"/>
                </a:lnTo>
                <a:lnTo>
                  <a:pt x="227" y="110"/>
                </a:lnTo>
                <a:lnTo>
                  <a:pt x="181" y="158"/>
                </a:lnTo>
                <a:lnTo>
                  <a:pt x="160" y="159"/>
                </a:lnTo>
                <a:lnTo>
                  <a:pt x="146" y="170"/>
                </a:lnTo>
                <a:lnTo>
                  <a:pt x="135" y="171"/>
                </a:lnTo>
                <a:lnTo>
                  <a:pt x="131" y="176"/>
                </a:lnTo>
                <a:lnTo>
                  <a:pt x="124" y="176"/>
                </a:lnTo>
                <a:lnTo>
                  <a:pt x="118" y="167"/>
                </a:lnTo>
                <a:lnTo>
                  <a:pt x="104" y="173"/>
                </a:lnTo>
                <a:lnTo>
                  <a:pt x="99" y="179"/>
                </a:lnTo>
                <a:lnTo>
                  <a:pt x="89" y="178"/>
                </a:lnTo>
                <a:lnTo>
                  <a:pt x="86" y="176"/>
                </a:lnTo>
                <a:lnTo>
                  <a:pt x="82" y="177"/>
                </a:lnTo>
                <a:lnTo>
                  <a:pt x="78" y="177"/>
                </a:lnTo>
                <a:lnTo>
                  <a:pt x="58" y="166"/>
                </a:lnTo>
                <a:lnTo>
                  <a:pt x="48" y="166"/>
                </a:lnTo>
                <a:lnTo>
                  <a:pt x="43" y="159"/>
                </a:lnTo>
                <a:lnTo>
                  <a:pt x="43" y="152"/>
                </a:lnTo>
                <a:lnTo>
                  <a:pt x="35" y="149"/>
                </a:lnTo>
                <a:lnTo>
                  <a:pt x="26" y="132"/>
                </a:lnTo>
                <a:lnTo>
                  <a:pt x="20" y="128"/>
                </a:lnTo>
                <a:lnTo>
                  <a:pt x="17" y="122"/>
                </a:lnTo>
                <a:lnTo>
                  <a:pt x="9" y="114"/>
                </a:lnTo>
                <a:lnTo>
                  <a:pt x="0" y="114"/>
                </a:lnTo>
                <a:lnTo>
                  <a:pt x="5" y="104"/>
                </a:lnTo>
                <a:lnTo>
                  <a:pt x="13" y="104"/>
                </a:lnTo>
                <a:lnTo>
                  <a:pt x="15" y="99"/>
                </a:lnTo>
                <a:lnTo>
                  <a:pt x="15" y="85"/>
                </a:lnTo>
                <a:lnTo>
                  <a:pt x="20" y="69"/>
                </a:lnTo>
                <a:lnTo>
                  <a:pt x="27" y="64"/>
                </a:lnTo>
                <a:lnTo>
                  <a:pt x="28" y="58"/>
                </a:lnTo>
                <a:lnTo>
                  <a:pt x="35" y="46"/>
                </a:lnTo>
                <a:lnTo>
                  <a:pt x="44" y="38"/>
                </a:lnTo>
                <a:lnTo>
                  <a:pt x="51" y="22"/>
                </a:lnTo>
                <a:lnTo>
                  <a:pt x="53" y="8"/>
                </a:lnTo>
                <a:lnTo>
                  <a:pt x="70" y="12"/>
                </a:lnTo>
                <a:lnTo>
                  <a:pt x="76" y="0"/>
                </a:lnTo>
                <a:lnTo>
                  <a:pt x="76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Freeform 51">
            <a:extLst>
              <a:ext uri="{FF2B5EF4-FFF2-40B4-BE49-F238E27FC236}">
                <a16:creationId xmlns:a16="http://schemas.microsoft.com/office/drawing/2014/main" id="{C269E872-6263-CA43-BECD-B598FFEEB39E}"/>
              </a:ext>
            </a:extLst>
          </p:cNvPr>
          <p:cNvSpPr>
            <a:spLocks noChangeAspect="1"/>
          </p:cNvSpPr>
          <p:nvPr>
            <p:custDataLst>
              <p:tags r:id="rId30"/>
            </p:custDataLst>
          </p:nvPr>
        </p:nvSpPr>
        <p:spPr bwMode="auto">
          <a:xfrm>
            <a:off x="6810114" y="5268730"/>
            <a:ext cx="69014" cy="37763"/>
          </a:xfrm>
          <a:custGeom>
            <a:avLst/>
            <a:gdLst>
              <a:gd name="T0" fmla="*/ 0 w 53"/>
              <a:gd name="T1" fmla="*/ 19 h 29"/>
              <a:gd name="T2" fmla="*/ 18 w 53"/>
              <a:gd name="T3" fmla="*/ 4 h 29"/>
              <a:gd name="T4" fmla="*/ 31 w 53"/>
              <a:gd name="T5" fmla="*/ 10 h 29"/>
              <a:gd name="T6" fmla="*/ 40 w 53"/>
              <a:gd name="T7" fmla="*/ 0 h 29"/>
              <a:gd name="T8" fmla="*/ 53 w 53"/>
              <a:gd name="T9" fmla="*/ 11 h 29"/>
              <a:gd name="T10" fmla="*/ 48 w 53"/>
              <a:gd name="T11" fmla="*/ 19 h 29"/>
              <a:gd name="T12" fmla="*/ 28 w 53"/>
              <a:gd name="T13" fmla="*/ 27 h 29"/>
              <a:gd name="T14" fmla="*/ 20 w 53"/>
              <a:gd name="T15" fmla="*/ 19 h 29"/>
              <a:gd name="T16" fmla="*/ 8 w 53"/>
              <a:gd name="T17" fmla="*/ 29 h 29"/>
              <a:gd name="T18" fmla="*/ 0 w 53"/>
              <a:gd name="T19" fmla="*/ 19 h 29"/>
              <a:gd name="T20" fmla="*/ 0 w 53"/>
              <a:gd name="T21" fmla="*/ 1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29">
                <a:moveTo>
                  <a:pt x="0" y="19"/>
                </a:moveTo>
                <a:lnTo>
                  <a:pt x="18" y="4"/>
                </a:lnTo>
                <a:lnTo>
                  <a:pt x="31" y="10"/>
                </a:lnTo>
                <a:lnTo>
                  <a:pt x="40" y="0"/>
                </a:lnTo>
                <a:lnTo>
                  <a:pt x="53" y="11"/>
                </a:lnTo>
                <a:lnTo>
                  <a:pt x="48" y="19"/>
                </a:lnTo>
                <a:lnTo>
                  <a:pt x="28" y="27"/>
                </a:lnTo>
                <a:lnTo>
                  <a:pt x="20" y="19"/>
                </a:lnTo>
                <a:lnTo>
                  <a:pt x="8" y="29"/>
                </a:lnTo>
                <a:lnTo>
                  <a:pt x="0" y="19"/>
                </a:lnTo>
                <a:lnTo>
                  <a:pt x="0" y="19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" name="Freeform 52">
            <a:extLst>
              <a:ext uri="{FF2B5EF4-FFF2-40B4-BE49-F238E27FC236}">
                <a16:creationId xmlns:a16="http://schemas.microsoft.com/office/drawing/2014/main" id="{ECB37AD9-3025-A048-8AEA-803A669B34BD}"/>
              </a:ext>
            </a:extLst>
          </p:cNvPr>
          <p:cNvSpPr>
            <a:spLocks noChangeAspect="1"/>
          </p:cNvSpPr>
          <p:nvPr>
            <p:custDataLst>
              <p:tags r:id="rId31"/>
            </p:custDataLst>
          </p:nvPr>
        </p:nvSpPr>
        <p:spPr bwMode="auto">
          <a:xfrm>
            <a:off x="8420858" y="2139695"/>
            <a:ext cx="213551" cy="486999"/>
          </a:xfrm>
          <a:custGeom>
            <a:avLst/>
            <a:gdLst>
              <a:gd name="T0" fmla="*/ 120 w 164"/>
              <a:gd name="T1" fmla="*/ 48 h 374"/>
              <a:gd name="T2" fmla="*/ 118 w 164"/>
              <a:gd name="T3" fmla="*/ 77 h 374"/>
              <a:gd name="T4" fmla="*/ 141 w 164"/>
              <a:gd name="T5" fmla="*/ 104 h 374"/>
              <a:gd name="T6" fmla="*/ 127 w 164"/>
              <a:gd name="T7" fmla="*/ 133 h 374"/>
              <a:gd name="T8" fmla="*/ 145 w 164"/>
              <a:gd name="T9" fmla="*/ 176 h 374"/>
              <a:gd name="T10" fmla="*/ 134 w 164"/>
              <a:gd name="T11" fmla="*/ 207 h 374"/>
              <a:gd name="T12" fmla="*/ 148 w 164"/>
              <a:gd name="T13" fmla="*/ 233 h 374"/>
              <a:gd name="T14" fmla="*/ 142 w 164"/>
              <a:gd name="T15" fmla="*/ 256 h 374"/>
              <a:gd name="T16" fmla="*/ 164 w 164"/>
              <a:gd name="T17" fmla="*/ 279 h 374"/>
              <a:gd name="T18" fmla="*/ 158 w 164"/>
              <a:gd name="T19" fmla="*/ 295 h 374"/>
              <a:gd name="T20" fmla="*/ 145 w 164"/>
              <a:gd name="T21" fmla="*/ 314 h 374"/>
              <a:gd name="T22" fmla="*/ 112 w 164"/>
              <a:gd name="T23" fmla="*/ 354 h 374"/>
              <a:gd name="T24" fmla="*/ 85 w 164"/>
              <a:gd name="T25" fmla="*/ 356 h 374"/>
              <a:gd name="T26" fmla="*/ 58 w 164"/>
              <a:gd name="T27" fmla="*/ 368 h 374"/>
              <a:gd name="T28" fmla="*/ 33 w 164"/>
              <a:gd name="T29" fmla="*/ 374 h 374"/>
              <a:gd name="T30" fmla="*/ 25 w 164"/>
              <a:gd name="T31" fmla="*/ 358 h 374"/>
              <a:gd name="T32" fmla="*/ 10 w 164"/>
              <a:gd name="T33" fmla="*/ 347 h 374"/>
              <a:gd name="T34" fmla="*/ 13 w 164"/>
              <a:gd name="T35" fmla="*/ 316 h 374"/>
              <a:gd name="T36" fmla="*/ 6 w 164"/>
              <a:gd name="T37" fmla="*/ 287 h 374"/>
              <a:gd name="T38" fmla="*/ 13 w 164"/>
              <a:gd name="T39" fmla="*/ 268 h 374"/>
              <a:gd name="T40" fmla="*/ 27 w 164"/>
              <a:gd name="T41" fmla="*/ 247 h 374"/>
              <a:gd name="T42" fmla="*/ 62 w 164"/>
              <a:gd name="T43" fmla="*/ 209 h 374"/>
              <a:gd name="T44" fmla="*/ 72 w 164"/>
              <a:gd name="T45" fmla="*/ 201 h 374"/>
              <a:gd name="T46" fmla="*/ 70 w 164"/>
              <a:gd name="T47" fmla="*/ 186 h 374"/>
              <a:gd name="T48" fmla="*/ 49 w 164"/>
              <a:gd name="T49" fmla="*/ 169 h 374"/>
              <a:gd name="T50" fmla="*/ 44 w 164"/>
              <a:gd name="T51" fmla="*/ 155 h 374"/>
              <a:gd name="T52" fmla="*/ 43 w 164"/>
              <a:gd name="T53" fmla="*/ 94 h 374"/>
              <a:gd name="T54" fmla="*/ 20 w 164"/>
              <a:gd name="T55" fmla="*/ 66 h 374"/>
              <a:gd name="T56" fmla="*/ 0 w 164"/>
              <a:gd name="T57" fmla="*/ 46 h 374"/>
              <a:gd name="T58" fmla="*/ 9 w 164"/>
              <a:gd name="T59" fmla="*/ 35 h 374"/>
              <a:gd name="T60" fmla="*/ 26 w 164"/>
              <a:gd name="T61" fmla="*/ 57 h 374"/>
              <a:gd name="T62" fmla="*/ 45 w 164"/>
              <a:gd name="T63" fmla="*/ 55 h 374"/>
              <a:gd name="T64" fmla="*/ 62 w 164"/>
              <a:gd name="T65" fmla="*/ 65 h 374"/>
              <a:gd name="T66" fmla="*/ 76 w 164"/>
              <a:gd name="T67" fmla="*/ 47 h 374"/>
              <a:gd name="T68" fmla="*/ 83 w 164"/>
              <a:gd name="T69" fmla="*/ 15 h 374"/>
              <a:gd name="T70" fmla="*/ 107 w 164"/>
              <a:gd name="T71" fmla="*/ 0 h 374"/>
              <a:gd name="T72" fmla="*/ 126 w 164"/>
              <a:gd name="T73" fmla="*/ 18 h 374"/>
              <a:gd name="T74" fmla="*/ 120 w 164"/>
              <a:gd name="T75" fmla="*/ 48 h 374"/>
              <a:gd name="T76" fmla="*/ 120 w 164"/>
              <a:gd name="T77" fmla="*/ 48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64" h="374">
                <a:moveTo>
                  <a:pt x="120" y="48"/>
                </a:moveTo>
                <a:lnTo>
                  <a:pt x="118" y="77"/>
                </a:lnTo>
                <a:lnTo>
                  <a:pt x="141" y="104"/>
                </a:lnTo>
                <a:lnTo>
                  <a:pt x="127" y="133"/>
                </a:lnTo>
                <a:lnTo>
                  <a:pt x="145" y="176"/>
                </a:lnTo>
                <a:lnTo>
                  <a:pt x="134" y="207"/>
                </a:lnTo>
                <a:lnTo>
                  <a:pt x="148" y="233"/>
                </a:lnTo>
                <a:lnTo>
                  <a:pt x="142" y="256"/>
                </a:lnTo>
                <a:lnTo>
                  <a:pt x="164" y="279"/>
                </a:lnTo>
                <a:lnTo>
                  <a:pt x="158" y="295"/>
                </a:lnTo>
                <a:lnTo>
                  <a:pt x="145" y="314"/>
                </a:lnTo>
                <a:lnTo>
                  <a:pt x="112" y="354"/>
                </a:lnTo>
                <a:lnTo>
                  <a:pt x="85" y="356"/>
                </a:lnTo>
                <a:lnTo>
                  <a:pt x="58" y="368"/>
                </a:lnTo>
                <a:lnTo>
                  <a:pt x="33" y="374"/>
                </a:lnTo>
                <a:lnTo>
                  <a:pt x="25" y="358"/>
                </a:lnTo>
                <a:lnTo>
                  <a:pt x="10" y="347"/>
                </a:lnTo>
                <a:lnTo>
                  <a:pt x="13" y="316"/>
                </a:lnTo>
                <a:lnTo>
                  <a:pt x="6" y="287"/>
                </a:lnTo>
                <a:lnTo>
                  <a:pt x="13" y="268"/>
                </a:lnTo>
                <a:lnTo>
                  <a:pt x="27" y="247"/>
                </a:lnTo>
                <a:lnTo>
                  <a:pt x="62" y="209"/>
                </a:lnTo>
                <a:lnTo>
                  <a:pt x="72" y="201"/>
                </a:lnTo>
                <a:lnTo>
                  <a:pt x="70" y="186"/>
                </a:lnTo>
                <a:lnTo>
                  <a:pt x="49" y="169"/>
                </a:lnTo>
                <a:lnTo>
                  <a:pt x="44" y="155"/>
                </a:lnTo>
                <a:lnTo>
                  <a:pt x="43" y="94"/>
                </a:lnTo>
                <a:lnTo>
                  <a:pt x="20" y="66"/>
                </a:lnTo>
                <a:lnTo>
                  <a:pt x="0" y="46"/>
                </a:lnTo>
                <a:lnTo>
                  <a:pt x="9" y="35"/>
                </a:lnTo>
                <a:lnTo>
                  <a:pt x="26" y="57"/>
                </a:lnTo>
                <a:lnTo>
                  <a:pt x="45" y="55"/>
                </a:lnTo>
                <a:lnTo>
                  <a:pt x="62" y="65"/>
                </a:lnTo>
                <a:lnTo>
                  <a:pt x="76" y="47"/>
                </a:lnTo>
                <a:lnTo>
                  <a:pt x="83" y="15"/>
                </a:lnTo>
                <a:lnTo>
                  <a:pt x="107" y="0"/>
                </a:lnTo>
                <a:lnTo>
                  <a:pt x="126" y="18"/>
                </a:lnTo>
                <a:lnTo>
                  <a:pt x="120" y="48"/>
                </a:lnTo>
                <a:lnTo>
                  <a:pt x="120" y="4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Freeform 53">
            <a:extLst>
              <a:ext uri="{FF2B5EF4-FFF2-40B4-BE49-F238E27FC236}">
                <a16:creationId xmlns:a16="http://schemas.microsoft.com/office/drawing/2014/main" id="{DFA9D4E4-D33C-884D-A1FE-C7240EBB8E09}"/>
              </a:ext>
            </a:extLst>
          </p:cNvPr>
          <p:cNvSpPr>
            <a:spLocks noChangeAspect="1" noEditPoints="1"/>
          </p:cNvSpPr>
          <p:nvPr>
            <p:custDataLst>
              <p:tags r:id="rId32"/>
            </p:custDataLst>
          </p:nvPr>
        </p:nvSpPr>
        <p:spPr bwMode="auto">
          <a:xfrm>
            <a:off x="11506923" y="4418434"/>
            <a:ext cx="57294" cy="45575"/>
          </a:xfrm>
          <a:custGeom>
            <a:avLst/>
            <a:gdLst>
              <a:gd name="T0" fmla="*/ 14 w 44"/>
              <a:gd name="T1" fmla="*/ 23 h 35"/>
              <a:gd name="T2" fmla="*/ 6 w 44"/>
              <a:gd name="T3" fmla="*/ 21 h 35"/>
              <a:gd name="T4" fmla="*/ 0 w 44"/>
              <a:gd name="T5" fmla="*/ 27 h 35"/>
              <a:gd name="T6" fmla="*/ 2 w 44"/>
              <a:gd name="T7" fmla="*/ 33 h 35"/>
              <a:gd name="T8" fmla="*/ 10 w 44"/>
              <a:gd name="T9" fmla="*/ 35 h 35"/>
              <a:gd name="T10" fmla="*/ 19 w 44"/>
              <a:gd name="T11" fmla="*/ 33 h 35"/>
              <a:gd name="T12" fmla="*/ 22 w 44"/>
              <a:gd name="T13" fmla="*/ 25 h 35"/>
              <a:gd name="T14" fmla="*/ 17 w 44"/>
              <a:gd name="T15" fmla="*/ 20 h 35"/>
              <a:gd name="T16" fmla="*/ 14 w 44"/>
              <a:gd name="T17" fmla="*/ 23 h 35"/>
              <a:gd name="T18" fmla="*/ 14 w 44"/>
              <a:gd name="T19" fmla="*/ 23 h 35"/>
              <a:gd name="T20" fmla="*/ 44 w 44"/>
              <a:gd name="T21" fmla="*/ 0 h 35"/>
              <a:gd name="T22" fmla="*/ 43 w 44"/>
              <a:gd name="T23" fmla="*/ 7 h 35"/>
              <a:gd name="T24" fmla="*/ 42 w 44"/>
              <a:gd name="T25" fmla="*/ 8 h 35"/>
              <a:gd name="T26" fmla="*/ 32 w 44"/>
              <a:gd name="T27" fmla="*/ 12 h 35"/>
              <a:gd name="T28" fmla="*/ 22 w 44"/>
              <a:gd name="T29" fmla="*/ 15 h 35"/>
              <a:gd name="T30" fmla="*/ 20 w 44"/>
              <a:gd name="T31" fmla="*/ 10 h 35"/>
              <a:gd name="T32" fmla="*/ 28 w 44"/>
              <a:gd name="T33" fmla="*/ 6 h 35"/>
              <a:gd name="T34" fmla="*/ 33 w 44"/>
              <a:gd name="T35" fmla="*/ 6 h 35"/>
              <a:gd name="T36" fmla="*/ 42 w 44"/>
              <a:gd name="T37" fmla="*/ 0 h 35"/>
              <a:gd name="T38" fmla="*/ 44 w 44"/>
              <a:gd name="T39" fmla="*/ 0 h 35"/>
              <a:gd name="T40" fmla="*/ 44 w 44"/>
              <a:gd name="T41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" h="35">
                <a:moveTo>
                  <a:pt x="14" y="23"/>
                </a:moveTo>
                <a:lnTo>
                  <a:pt x="6" y="21"/>
                </a:lnTo>
                <a:lnTo>
                  <a:pt x="0" y="27"/>
                </a:lnTo>
                <a:lnTo>
                  <a:pt x="2" y="33"/>
                </a:lnTo>
                <a:lnTo>
                  <a:pt x="10" y="35"/>
                </a:lnTo>
                <a:lnTo>
                  <a:pt x="19" y="33"/>
                </a:lnTo>
                <a:lnTo>
                  <a:pt x="22" y="25"/>
                </a:lnTo>
                <a:lnTo>
                  <a:pt x="17" y="20"/>
                </a:lnTo>
                <a:lnTo>
                  <a:pt x="14" y="23"/>
                </a:lnTo>
                <a:lnTo>
                  <a:pt x="14" y="23"/>
                </a:lnTo>
                <a:close/>
                <a:moveTo>
                  <a:pt x="44" y="0"/>
                </a:moveTo>
                <a:lnTo>
                  <a:pt x="43" y="7"/>
                </a:lnTo>
                <a:lnTo>
                  <a:pt x="42" y="8"/>
                </a:lnTo>
                <a:lnTo>
                  <a:pt x="32" y="12"/>
                </a:lnTo>
                <a:lnTo>
                  <a:pt x="22" y="15"/>
                </a:lnTo>
                <a:lnTo>
                  <a:pt x="20" y="10"/>
                </a:lnTo>
                <a:lnTo>
                  <a:pt x="28" y="6"/>
                </a:lnTo>
                <a:lnTo>
                  <a:pt x="33" y="6"/>
                </a:lnTo>
                <a:lnTo>
                  <a:pt x="42" y="0"/>
                </a:lnTo>
                <a:lnTo>
                  <a:pt x="44" y="0"/>
                </a:lnTo>
                <a:lnTo>
                  <a:pt x="4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Freeform 55">
            <a:extLst>
              <a:ext uri="{FF2B5EF4-FFF2-40B4-BE49-F238E27FC236}">
                <a16:creationId xmlns:a16="http://schemas.microsoft.com/office/drawing/2014/main" id="{1499C467-2FD1-E941-B901-A98023372C59}"/>
              </a:ext>
            </a:extLst>
          </p:cNvPr>
          <p:cNvSpPr>
            <a:spLocks noChangeAspect="1"/>
          </p:cNvSpPr>
          <p:nvPr>
            <p:custDataLst>
              <p:tags r:id="rId33"/>
            </p:custDataLst>
          </p:nvPr>
        </p:nvSpPr>
        <p:spPr bwMode="auto">
          <a:xfrm>
            <a:off x="8185171" y="4053836"/>
            <a:ext cx="110682" cy="122401"/>
          </a:xfrm>
          <a:custGeom>
            <a:avLst/>
            <a:gdLst>
              <a:gd name="T0" fmla="*/ 34 w 85"/>
              <a:gd name="T1" fmla="*/ 94 h 94"/>
              <a:gd name="T2" fmla="*/ 19 w 85"/>
              <a:gd name="T3" fmla="*/ 79 h 94"/>
              <a:gd name="T4" fmla="*/ 9 w 85"/>
              <a:gd name="T5" fmla="*/ 67 h 94"/>
              <a:gd name="T6" fmla="*/ 0 w 85"/>
              <a:gd name="T7" fmla="*/ 51 h 94"/>
              <a:gd name="T8" fmla="*/ 0 w 85"/>
              <a:gd name="T9" fmla="*/ 46 h 94"/>
              <a:gd name="T10" fmla="*/ 3 w 85"/>
              <a:gd name="T11" fmla="*/ 41 h 94"/>
              <a:gd name="T12" fmla="*/ 7 w 85"/>
              <a:gd name="T13" fmla="*/ 30 h 94"/>
              <a:gd name="T14" fmla="*/ 11 w 85"/>
              <a:gd name="T15" fmla="*/ 19 h 94"/>
              <a:gd name="T16" fmla="*/ 15 w 85"/>
              <a:gd name="T17" fmla="*/ 18 h 94"/>
              <a:gd name="T18" fmla="*/ 38 w 85"/>
              <a:gd name="T19" fmla="*/ 19 h 94"/>
              <a:gd name="T20" fmla="*/ 38 w 85"/>
              <a:gd name="T21" fmla="*/ 0 h 94"/>
              <a:gd name="T22" fmla="*/ 44 w 85"/>
              <a:gd name="T23" fmla="*/ 0 h 94"/>
              <a:gd name="T24" fmla="*/ 53 w 85"/>
              <a:gd name="T25" fmla="*/ 2 h 94"/>
              <a:gd name="T26" fmla="*/ 63 w 85"/>
              <a:gd name="T27" fmla="*/ 0 h 94"/>
              <a:gd name="T28" fmla="*/ 65 w 85"/>
              <a:gd name="T29" fmla="*/ 0 h 94"/>
              <a:gd name="T30" fmla="*/ 63 w 85"/>
              <a:gd name="T31" fmla="*/ 7 h 94"/>
              <a:gd name="T32" fmla="*/ 68 w 85"/>
              <a:gd name="T33" fmla="*/ 15 h 94"/>
              <a:gd name="T34" fmla="*/ 79 w 85"/>
              <a:gd name="T35" fmla="*/ 13 h 94"/>
              <a:gd name="T36" fmla="*/ 83 w 85"/>
              <a:gd name="T37" fmla="*/ 16 h 94"/>
              <a:gd name="T38" fmla="*/ 76 w 85"/>
              <a:gd name="T39" fmla="*/ 34 h 94"/>
              <a:gd name="T40" fmla="*/ 83 w 85"/>
              <a:gd name="T41" fmla="*/ 42 h 94"/>
              <a:gd name="T42" fmla="*/ 85 w 85"/>
              <a:gd name="T43" fmla="*/ 54 h 94"/>
              <a:gd name="T44" fmla="*/ 83 w 85"/>
              <a:gd name="T45" fmla="*/ 65 h 94"/>
              <a:gd name="T46" fmla="*/ 78 w 85"/>
              <a:gd name="T47" fmla="*/ 71 h 94"/>
              <a:gd name="T48" fmla="*/ 65 w 85"/>
              <a:gd name="T49" fmla="*/ 71 h 94"/>
              <a:gd name="T50" fmla="*/ 57 w 85"/>
              <a:gd name="T51" fmla="*/ 63 h 94"/>
              <a:gd name="T52" fmla="*/ 56 w 85"/>
              <a:gd name="T53" fmla="*/ 71 h 94"/>
              <a:gd name="T54" fmla="*/ 45 w 85"/>
              <a:gd name="T55" fmla="*/ 72 h 94"/>
              <a:gd name="T56" fmla="*/ 40 w 85"/>
              <a:gd name="T57" fmla="*/ 76 h 94"/>
              <a:gd name="T58" fmla="*/ 46 w 85"/>
              <a:gd name="T59" fmla="*/ 86 h 94"/>
              <a:gd name="T60" fmla="*/ 34 w 85"/>
              <a:gd name="T61" fmla="*/ 94 h 94"/>
              <a:gd name="T62" fmla="*/ 34 w 85"/>
              <a:gd name="T63" fmla="*/ 9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5" h="94">
                <a:moveTo>
                  <a:pt x="34" y="94"/>
                </a:moveTo>
                <a:lnTo>
                  <a:pt x="19" y="79"/>
                </a:lnTo>
                <a:lnTo>
                  <a:pt x="9" y="67"/>
                </a:lnTo>
                <a:lnTo>
                  <a:pt x="0" y="51"/>
                </a:lnTo>
                <a:lnTo>
                  <a:pt x="0" y="46"/>
                </a:lnTo>
                <a:lnTo>
                  <a:pt x="3" y="41"/>
                </a:lnTo>
                <a:lnTo>
                  <a:pt x="7" y="30"/>
                </a:lnTo>
                <a:lnTo>
                  <a:pt x="11" y="19"/>
                </a:lnTo>
                <a:lnTo>
                  <a:pt x="15" y="18"/>
                </a:lnTo>
                <a:lnTo>
                  <a:pt x="38" y="19"/>
                </a:lnTo>
                <a:lnTo>
                  <a:pt x="38" y="0"/>
                </a:lnTo>
                <a:lnTo>
                  <a:pt x="44" y="0"/>
                </a:lnTo>
                <a:lnTo>
                  <a:pt x="53" y="2"/>
                </a:lnTo>
                <a:lnTo>
                  <a:pt x="63" y="0"/>
                </a:lnTo>
                <a:lnTo>
                  <a:pt x="65" y="0"/>
                </a:lnTo>
                <a:lnTo>
                  <a:pt x="63" y="7"/>
                </a:lnTo>
                <a:lnTo>
                  <a:pt x="68" y="15"/>
                </a:lnTo>
                <a:lnTo>
                  <a:pt x="79" y="13"/>
                </a:lnTo>
                <a:lnTo>
                  <a:pt x="83" y="16"/>
                </a:lnTo>
                <a:lnTo>
                  <a:pt x="76" y="34"/>
                </a:lnTo>
                <a:lnTo>
                  <a:pt x="83" y="42"/>
                </a:lnTo>
                <a:lnTo>
                  <a:pt x="85" y="54"/>
                </a:lnTo>
                <a:lnTo>
                  <a:pt x="83" y="65"/>
                </a:lnTo>
                <a:lnTo>
                  <a:pt x="78" y="71"/>
                </a:lnTo>
                <a:lnTo>
                  <a:pt x="65" y="71"/>
                </a:lnTo>
                <a:lnTo>
                  <a:pt x="57" y="63"/>
                </a:lnTo>
                <a:lnTo>
                  <a:pt x="56" y="71"/>
                </a:lnTo>
                <a:lnTo>
                  <a:pt x="45" y="72"/>
                </a:lnTo>
                <a:lnTo>
                  <a:pt x="40" y="76"/>
                </a:lnTo>
                <a:lnTo>
                  <a:pt x="46" y="86"/>
                </a:lnTo>
                <a:lnTo>
                  <a:pt x="34" y="94"/>
                </a:lnTo>
                <a:lnTo>
                  <a:pt x="34" y="9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Freeform 57">
            <a:extLst>
              <a:ext uri="{FF2B5EF4-FFF2-40B4-BE49-F238E27FC236}">
                <a16:creationId xmlns:a16="http://schemas.microsoft.com/office/drawing/2014/main" id="{F1C8E412-77F5-7744-A377-A2814E0447CD}"/>
              </a:ext>
            </a:extLst>
          </p:cNvPr>
          <p:cNvSpPr>
            <a:spLocks noChangeAspect="1"/>
          </p:cNvSpPr>
          <p:nvPr>
            <p:custDataLst>
              <p:tags r:id="rId34"/>
            </p:custDataLst>
          </p:nvPr>
        </p:nvSpPr>
        <p:spPr bwMode="auto">
          <a:xfrm>
            <a:off x="8802384" y="3151454"/>
            <a:ext cx="131516" cy="65107"/>
          </a:xfrm>
          <a:custGeom>
            <a:avLst/>
            <a:gdLst>
              <a:gd name="T0" fmla="*/ 24 w 101"/>
              <a:gd name="T1" fmla="*/ 41 h 50"/>
              <a:gd name="T2" fmla="*/ 26 w 101"/>
              <a:gd name="T3" fmla="*/ 32 h 50"/>
              <a:gd name="T4" fmla="*/ 23 w 101"/>
              <a:gd name="T5" fmla="*/ 18 h 50"/>
              <a:gd name="T6" fmla="*/ 14 w 101"/>
              <a:gd name="T7" fmla="*/ 11 h 50"/>
              <a:gd name="T8" fmla="*/ 6 w 101"/>
              <a:gd name="T9" fmla="*/ 8 h 50"/>
              <a:gd name="T10" fmla="*/ 0 w 101"/>
              <a:gd name="T11" fmla="*/ 2 h 50"/>
              <a:gd name="T12" fmla="*/ 2 w 101"/>
              <a:gd name="T13" fmla="*/ 0 h 50"/>
              <a:gd name="T14" fmla="*/ 15 w 101"/>
              <a:gd name="T15" fmla="*/ 3 h 50"/>
              <a:gd name="T16" fmla="*/ 37 w 101"/>
              <a:gd name="T17" fmla="*/ 6 h 50"/>
              <a:gd name="T18" fmla="*/ 58 w 101"/>
              <a:gd name="T19" fmla="*/ 16 h 50"/>
              <a:gd name="T20" fmla="*/ 61 w 101"/>
              <a:gd name="T21" fmla="*/ 20 h 50"/>
              <a:gd name="T22" fmla="*/ 70 w 101"/>
              <a:gd name="T23" fmla="*/ 17 h 50"/>
              <a:gd name="T24" fmla="*/ 84 w 101"/>
              <a:gd name="T25" fmla="*/ 21 h 50"/>
              <a:gd name="T26" fmla="*/ 88 w 101"/>
              <a:gd name="T27" fmla="*/ 30 h 50"/>
              <a:gd name="T28" fmla="*/ 98 w 101"/>
              <a:gd name="T29" fmla="*/ 34 h 50"/>
              <a:gd name="T30" fmla="*/ 94 w 101"/>
              <a:gd name="T31" fmla="*/ 37 h 50"/>
              <a:gd name="T32" fmla="*/ 101 w 101"/>
              <a:gd name="T33" fmla="*/ 48 h 50"/>
              <a:gd name="T34" fmla="*/ 99 w 101"/>
              <a:gd name="T35" fmla="*/ 50 h 50"/>
              <a:gd name="T36" fmla="*/ 91 w 101"/>
              <a:gd name="T37" fmla="*/ 49 h 50"/>
              <a:gd name="T38" fmla="*/ 80 w 101"/>
              <a:gd name="T39" fmla="*/ 44 h 50"/>
              <a:gd name="T40" fmla="*/ 76 w 101"/>
              <a:gd name="T41" fmla="*/ 46 h 50"/>
              <a:gd name="T42" fmla="*/ 55 w 101"/>
              <a:gd name="T43" fmla="*/ 49 h 50"/>
              <a:gd name="T44" fmla="*/ 40 w 101"/>
              <a:gd name="T45" fmla="*/ 40 h 50"/>
              <a:gd name="T46" fmla="*/ 24 w 101"/>
              <a:gd name="T47" fmla="*/ 41 h 50"/>
              <a:gd name="T48" fmla="*/ 24 w 101"/>
              <a:gd name="T49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1" h="50">
                <a:moveTo>
                  <a:pt x="24" y="41"/>
                </a:moveTo>
                <a:lnTo>
                  <a:pt x="26" y="32"/>
                </a:lnTo>
                <a:lnTo>
                  <a:pt x="23" y="18"/>
                </a:lnTo>
                <a:lnTo>
                  <a:pt x="14" y="11"/>
                </a:lnTo>
                <a:lnTo>
                  <a:pt x="6" y="8"/>
                </a:lnTo>
                <a:lnTo>
                  <a:pt x="0" y="2"/>
                </a:lnTo>
                <a:lnTo>
                  <a:pt x="2" y="0"/>
                </a:lnTo>
                <a:lnTo>
                  <a:pt x="15" y="3"/>
                </a:lnTo>
                <a:lnTo>
                  <a:pt x="37" y="6"/>
                </a:lnTo>
                <a:lnTo>
                  <a:pt x="58" y="16"/>
                </a:lnTo>
                <a:lnTo>
                  <a:pt x="61" y="20"/>
                </a:lnTo>
                <a:lnTo>
                  <a:pt x="70" y="17"/>
                </a:lnTo>
                <a:lnTo>
                  <a:pt x="84" y="21"/>
                </a:lnTo>
                <a:lnTo>
                  <a:pt x="88" y="30"/>
                </a:lnTo>
                <a:lnTo>
                  <a:pt x="98" y="34"/>
                </a:lnTo>
                <a:lnTo>
                  <a:pt x="94" y="37"/>
                </a:lnTo>
                <a:lnTo>
                  <a:pt x="101" y="48"/>
                </a:lnTo>
                <a:lnTo>
                  <a:pt x="99" y="50"/>
                </a:lnTo>
                <a:lnTo>
                  <a:pt x="91" y="49"/>
                </a:lnTo>
                <a:lnTo>
                  <a:pt x="80" y="44"/>
                </a:lnTo>
                <a:lnTo>
                  <a:pt x="76" y="46"/>
                </a:lnTo>
                <a:lnTo>
                  <a:pt x="55" y="49"/>
                </a:lnTo>
                <a:lnTo>
                  <a:pt x="40" y="40"/>
                </a:lnTo>
                <a:lnTo>
                  <a:pt x="24" y="41"/>
                </a:lnTo>
                <a:lnTo>
                  <a:pt x="24" y="4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Freeform 58">
            <a:extLst>
              <a:ext uri="{FF2B5EF4-FFF2-40B4-BE49-F238E27FC236}">
                <a16:creationId xmlns:a16="http://schemas.microsoft.com/office/drawing/2014/main" id="{966A3563-DC71-B54A-850D-AE8E41217125}"/>
              </a:ext>
            </a:extLst>
          </p:cNvPr>
          <p:cNvSpPr>
            <a:spLocks noChangeAspect="1"/>
          </p:cNvSpPr>
          <p:nvPr>
            <p:custDataLst>
              <p:tags r:id="rId35"/>
            </p:custDataLst>
          </p:nvPr>
        </p:nvSpPr>
        <p:spPr bwMode="auto">
          <a:xfrm>
            <a:off x="6941630" y="3987427"/>
            <a:ext cx="57294" cy="72920"/>
          </a:xfrm>
          <a:custGeom>
            <a:avLst/>
            <a:gdLst>
              <a:gd name="T0" fmla="*/ 30 w 44"/>
              <a:gd name="T1" fmla="*/ 49 h 56"/>
              <a:gd name="T2" fmla="*/ 24 w 44"/>
              <a:gd name="T3" fmla="*/ 55 h 56"/>
              <a:gd name="T4" fmla="*/ 17 w 44"/>
              <a:gd name="T5" fmla="*/ 56 h 56"/>
              <a:gd name="T6" fmla="*/ 15 w 44"/>
              <a:gd name="T7" fmla="*/ 52 h 56"/>
              <a:gd name="T8" fmla="*/ 12 w 44"/>
              <a:gd name="T9" fmla="*/ 51 h 56"/>
              <a:gd name="T10" fmla="*/ 7 w 44"/>
              <a:gd name="T11" fmla="*/ 55 h 56"/>
              <a:gd name="T12" fmla="*/ 0 w 44"/>
              <a:gd name="T13" fmla="*/ 52 h 56"/>
              <a:gd name="T14" fmla="*/ 4 w 44"/>
              <a:gd name="T15" fmla="*/ 45 h 56"/>
              <a:gd name="T16" fmla="*/ 6 w 44"/>
              <a:gd name="T17" fmla="*/ 39 h 56"/>
              <a:gd name="T18" fmla="*/ 8 w 44"/>
              <a:gd name="T19" fmla="*/ 32 h 56"/>
              <a:gd name="T20" fmla="*/ 2 w 44"/>
              <a:gd name="T21" fmla="*/ 24 h 56"/>
              <a:gd name="T22" fmla="*/ 1 w 44"/>
              <a:gd name="T23" fmla="*/ 13 h 56"/>
              <a:gd name="T24" fmla="*/ 9 w 44"/>
              <a:gd name="T25" fmla="*/ 0 h 56"/>
              <a:gd name="T26" fmla="*/ 14 w 44"/>
              <a:gd name="T27" fmla="*/ 2 h 56"/>
              <a:gd name="T28" fmla="*/ 25 w 44"/>
              <a:gd name="T29" fmla="*/ 5 h 56"/>
              <a:gd name="T30" fmla="*/ 41 w 44"/>
              <a:gd name="T31" fmla="*/ 18 h 56"/>
              <a:gd name="T32" fmla="*/ 44 w 44"/>
              <a:gd name="T33" fmla="*/ 24 h 56"/>
              <a:gd name="T34" fmla="*/ 35 w 44"/>
              <a:gd name="T35" fmla="*/ 38 h 56"/>
              <a:gd name="T36" fmla="*/ 30 w 44"/>
              <a:gd name="T37" fmla="*/ 49 h 56"/>
              <a:gd name="T38" fmla="*/ 30 w 44"/>
              <a:gd name="T39" fmla="*/ 49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4" h="56">
                <a:moveTo>
                  <a:pt x="30" y="49"/>
                </a:moveTo>
                <a:lnTo>
                  <a:pt x="24" y="55"/>
                </a:lnTo>
                <a:lnTo>
                  <a:pt x="17" y="56"/>
                </a:lnTo>
                <a:lnTo>
                  <a:pt x="15" y="52"/>
                </a:lnTo>
                <a:lnTo>
                  <a:pt x="12" y="51"/>
                </a:lnTo>
                <a:lnTo>
                  <a:pt x="7" y="55"/>
                </a:lnTo>
                <a:lnTo>
                  <a:pt x="0" y="52"/>
                </a:lnTo>
                <a:lnTo>
                  <a:pt x="4" y="45"/>
                </a:lnTo>
                <a:lnTo>
                  <a:pt x="6" y="39"/>
                </a:lnTo>
                <a:lnTo>
                  <a:pt x="8" y="32"/>
                </a:lnTo>
                <a:lnTo>
                  <a:pt x="2" y="24"/>
                </a:lnTo>
                <a:lnTo>
                  <a:pt x="1" y="13"/>
                </a:lnTo>
                <a:lnTo>
                  <a:pt x="9" y="0"/>
                </a:lnTo>
                <a:lnTo>
                  <a:pt x="14" y="2"/>
                </a:lnTo>
                <a:lnTo>
                  <a:pt x="25" y="5"/>
                </a:lnTo>
                <a:lnTo>
                  <a:pt x="41" y="18"/>
                </a:lnTo>
                <a:lnTo>
                  <a:pt x="44" y="24"/>
                </a:lnTo>
                <a:lnTo>
                  <a:pt x="35" y="38"/>
                </a:lnTo>
                <a:lnTo>
                  <a:pt x="30" y="49"/>
                </a:lnTo>
                <a:lnTo>
                  <a:pt x="30" y="4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Freeform 59">
            <a:extLst>
              <a:ext uri="{FF2B5EF4-FFF2-40B4-BE49-F238E27FC236}">
                <a16:creationId xmlns:a16="http://schemas.microsoft.com/office/drawing/2014/main" id="{5BC70C52-578B-8640-85C0-9C61AE4F890E}"/>
              </a:ext>
            </a:extLst>
          </p:cNvPr>
          <p:cNvSpPr>
            <a:spLocks noChangeAspect="1"/>
          </p:cNvSpPr>
          <p:nvPr>
            <p:custDataLst>
              <p:tags r:id="rId36"/>
            </p:custDataLst>
          </p:nvPr>
        </p:nvSpPr>
        <p:spPr bwMode="auto">
          <a:xfrm>
            <a:off x="7954693" y="3881954"/>
            <a:ext cx="84639" cy="126308"/>
          </a:xfrm>
          <a:custGeom>
            <a:avLst/>
            <a:gdLst>
              <a:gd name="T0" fmla="*/ 65 w 65"/>
              <a:gd name="T1" fmla="*/ 78 h 97"/>
              <a:gd name="T2" fmla="*/ 42 w 65"/>
              <a:gd name="T3" fmla="*/ 88 h 97"/>
              <a:gd name="T4" fmla="*/ 33 w 65"/>
              <a:gd name="T5" fmla="*/ 93 h 97"/>
              <a:gd name="T6" fmla="*/ 20 w 65"/>
              <a:gd name="T7" fmla="*/ 97 h 97"/>
              <a:gd name="T8" fmla="*/ 6 w 65"/>
              <a:gd name="T9" fmla="*/ 93 h 97"/>
              <a:gd name="T10" fmla="*/ 7 w 65"/>
              <a:gd name="T11" fmla="*/ 87 h 97"/>
              <a:gd name="T12" fmla="*/ 0 w 65"/>
              <a:gd name="T13" fmla="*/ 74 h 97"/>
              <a:gd name="T14" fmla="*/ 4 w 65"/>
              <a:gd name="T15" fmla="*/ 57 h 97"/>
              <a:gd name="T16" fmla="*/ 11 w 65"/>
              <a:gd name="T17" fmla="*/ 43 h 97"/>
              <a:gd name="T18" fmla="*/ 7 w 65"/>
              <a:gd name="T19" fmla="*/ 22 h 97"/>
              <a:gd name="T20" fmla="*/ 5 w 65"/>
              <a:gd name="T21" fmla="*/ 11 h 97"/>
              <a:gd name="T22" fmla="*/ 5 w 65"/>
              <a:gd name="T23" fmla="*/ 2 h 97"/>
              <a:gd name="T24" fmla="*/ 31 w 65"/>
              <a:gd name="T25" fmla="*/ 1 h 97"/>
              <a:gd name="T26" fmla="*/ 38 w 65"/>
              <a:gd name="T27" fmla="*/ 3 h 97"/>
              <a:gd name="T28" fmla="*/ 43 w 65"/>
              <a:gd name="T29" fmla="*/ 0 h 97"/>
              <a:gd name="T30" fmla="*/ 49 w 65"/>
              <a:gd name="T31" fmla="*/ 1 h 97"/>
              <a:gd name="T32" fmla="*/ 49 w 65"/>
              <a:gd name="T33" fmla="*/ 6 h 97"/>
              <a:gd name="T34" fmla="*/ 55 w 65"/>
              <a:gd name="T35" fmla="*/ 14 h 97"/>
              <a:gd name="T36" fmla="*/ 55 w 65"/>
              <a:gd name="T37" fmla="*/ 25 h 97"/>
              <a:gd name="T38" fmla="*/ 56 w 65"/>
              <a:gd name="T39" fmla="*/ 37 h 97"/>
              <a:gd name="T40" fmla="*/ 60 w 65"/>
              <a:gd name="T41" fmla="*/ 42 h 97"/>
              <a:gd name="T42" fmla="*/ 57 w 65"/>
              <a:gd name="T43" fmla="*/ 56 h 97"/>
              <a:gd name="T44" fmla="*/ 58 w 65"/>
              <a:gd name="T45" fmla="*/ 64 h 97"/>
              <a:gd name="T46" fmla="*/ 62 w 65"/>
              <a:gd name="T47" fmla="*/ 73 h 97"/>
              <a:gd name="T48" fmla="*/ 65 w 65"/>
              <a:gd name="T49" fmla="*/ 78 h 97"/>
              <a:gd name="T50" fmla="*/ 65 w 65"/>
              <a:gd name="T51" fmla="*/ 7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5" h="97">
                <a:moveTo>
                  <a:pt x="65" y="78"/>
                </a:moveTo>
                <a:lnTo>
                  <a:pt x="42" y="88"/>
                </a:lnTo>
                <a:lnTo>
                  <a:pt x="33" y="93"/>
                </a:lnTo>
                <a:lnTo>
                  <a:pt x="20" y="97"/>
                </a:lnTo>
                <a:lnTo>
                  <a:pt x="6" y="93"/>
                </a:lnTo>
                <a:lnTo>
                  <a:pt x="7" y="87"/>
                </a:lnTo>
                <a:lnTo>
                  <a:pt x="0" y="74"/>
                </a:lnTo>
                <a:lnTo>
                  <a:pt x="4" y="57"/>
                </a:lnTo>
                <a:lnTo>
                  <a:pt x="11" y="43"/>
                </a:lnTo>
                <a:lnTo>
                  <a:pt x="7" y="22"/>
                </a:lnTo>
                <a:lnTo>
                  <a:pt x="5" y="11"/>
                </a:lnTo>
                <a:lnTo>
                  <a:pt x="5" y="2"/>
                </a:lnTo>
                <a:lnTo>
                  <a:pt x="31" y="1"/>
                </a:lnTo>
                <a:lnTo>
                  <a:pt x="38" y="3"/>
                </a:lnTo>
                <a:lnTo>
                  <a:pt x="43" y="0"/>
                </a:lnTo>
                <a:lnTo>
                  <a:pt x="49" y="1"/>
                </a:lnTo>
                <a:lnTo>
                  <a:pt x="49" y="6"/>
                </a:lnTo>
                <a:lnTo>
                  <a:pt x="55" y="14"/>
                </a:lnTo>
                <a:lnTo>
                  <a:pt x="55" y="25"/>
                </a:lnTo>
                <a:lnTo>
                  <a:pt x="56" y="37"/>
                </a:lnTo>
                <a:lnTo>
                  <a:pt x="60" y="42"/>
                </a:lnTo>
                <a:lnTo>
                  <a:pt x="57" y="56"/>
                </a:lnTo>
                <a:lnTo>
                  <a:pt x="58" y="64"/>
                </a:lnTo>
                <a:lnTo>
                  <a:pt x="62" y="73"/>
                </a:lnTo>
                <a:lnTo>
                  <a:pt x="65" y="78"/>
                </a:lnTo>
                <a:lnTo>
                  <a:pt x="65" y="7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Freeform 60">
            <a:extLst>
              <a:ext uri="{FF2B5EF4-FFF2-40B4-BE49-F238E27FC236}">
                <a16:creationId xmlns:a16="http://schemas.microsoft.com/office/drawing/2014/main" id="{296B24F3-5FA1-D340-867C-DFCF6264F491}"/>
              </a:ext>
            </a:extLst>
          </p:cNvPr>
          <p:cNvSpPr>
            <a:spLocks noChangeAspect="1"/>
          </p:cNvSpPr>
          <p:nvPr>
            <p:custDataLst>
              <p:tags r:id="rId37"/>
            </p:custDataLst>
          </p:nvPr>
        </p:nvSpPr>
        <p:spPr bwMode="auto">
          <a:xfrm>
            <a:off x="7717704" y="3853307"/>
            <a:ext cx="139329" cy="102869"/>
          </a:xfrm>
          <a:custGeom>
            <a:avLst/>
            <a:gdLst>
              <a:gd name="T0" fmla="*/ 97 w 107"/>
              <a:gd name="T1" fmla="*/ 73 h 79"/>
              <a:gd name="T2" fmla="*/ 88 w 107"/>
              <a:gd name="T3" fmla="*/ 79 h 79"/>
              <a:gd name="T4" fmla="*/ 86 w 107"/>
              <a:gd name="T5" fmla="*/ 70 h 79"/>
              <a:gd name="T6" fmla="*/ 77 w 107"/>
              <a:gd name="T7" fmla="*/ 63 h 79"/>
              <a:gd name="T8" fmla="*/ 70 w 107"/>
              <a:gd name="T9" fmla="*/ 64 h 79"/>
              <a:gd name="T10" fmla="*/ 68 w 107"/>
              <a:gd name="T11" fmla="*/ 56 h 79"/>
              <a:gd name="T12" fmla="*/ 66 w 107"/>
              <a:gd name="T13" fmla="*/ 46 h 79"/>
              <a:gd name="T14" fmla="*/ 49 w 107"/>
              <a:gd name="T15" fmla="*/ 41 h 79"/>
              <a:gd name="T16" fmla="*/ 41 w 107"/>
              <a:gd name="T17" fmla="*/ 41 h 79"/>
              <a:gd name="T18" fmla="*/ 37 w 107"/>
              <a:gd name="T19" fmla="*/ 49 h 79"/>
              <a:gd name="T20" fmla="*/ 22 w 107"/>
              <a:gd name="T21" fmla="*/ 46 h 79"/>
              <a:gd name="T22" fmla="*/ 12 w 107"/>
              <a:gd name="T23" fmla="*/ 39 h 79"/>
              <a:gd name="T24" fmla="*/ 7 w 107"/>
              <a:gd name="T25" fmla="*/ 29 h 79"/>
              <a:gd name="T26" fmla="*/ 0 w 107"/>
              <a:gd name="T27" fmla="*/ 23 h 79"/>
              <a:gd name="T28" fmla="*/ 11 w 107"/>
              <a:gd name="T29" fmla="*/ 15 h 79"/>
              <a:gd name="T30" fmla="*/ 22 w 107"/>
              <a:gd name="T31" fmla="*/ 13 h 79"/>
              <a:gd name="T32" fmla="*/ 23 w 107"/>
              <a:gd name="T33" fmla="*/ 6 h 79"/>
              <a:gd name="T34" fmla="*/ 25 w 107"/>
              <a:gd name="T35" fmla="*/ 0 h 79"/>
              <a:gd name="T36" fmla="*/ 41 w 107"/>
              <a:gd name="T37" fmla="*/ 4 h 79"/>
              <a:gd name="T38" fmla="*/ 46 w 107"/>
              <a:gd name="T39" fmla="*/ 2 h 79"/>
              <a:gd name="T40" fmla="*/ 55 w 107"/>
              <a:gd name="T41" fmla="*/ 2 h 79"/>
              <a:gd name="T42" fmla="*/ 59 w 107"/>
              <a:gd name="T43" fmla="*/ 7 h 79"/>
              <a:gd name="T44" fmla="*/ 64 w 107"/>
              <a:gd name="T45" fmla="*/ 6 h 79"/>
              <a:gd name="T46" fmla="*/ 74 w 107"/>
              <a:gd name="T47" fmla="*/ 10 h 79"/>
              <a:gd name="T48" fmla="*/ 83 w 107"/>
              <a:gd name="T49" fmla="*/ 6 h 79"/>
              <a:gd name="T50" fmla="*/ 89 w 107"/>
              <a:gd name="T51" fmla="*/ 4 h 79"/>
              <a:gd name="T52" fmla="*/ 93 w 107"/>
              <a:gd name="T53" fmla="*/ 11 h 79"/>
              <a:gd name="T54" fmla="*/ 97 w 107"/>
              <a:gd name="T55" fmla="*/ 21 h 79"/>
              <a:gd name="T56" fmla="*/ 99 w 107"/>
              <a:gd name="T57" fmla="*/ 24 h 79"/>
              <a:gd name="T58" fmla="*/ 100 w 107"/>
              <a:gd name="T59" fmla="*/ 29 h 79"/>
              <a:gd name="T60" fmla="*/ 101 w 107"/>
              <a:gd name="T61" fmla="*/ 35 h 79"/>
              <a:gd name="T62" fmla="*/ 103 w 107"/>
              <a:gd name="T63" fmla="*/ 45 h 79"/>
              <a:gd name="T64" fmla="*/ 102 w 107"/>
              <a:gd name="T65" fmla="*/ 58 h 79"/>
              <a:gd name="T66" fmla="*/ 101 w 107"/>
              <a:gd name="T67" fmla="*/ 63 h 79"/>
              <a:gd name="T68" fmla="*/ 101 w 107"/>
              <a:gd name="T69" fmla="*/ 69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7" h="79">
                <a:moveTo>
                  <a:pt x="101" y="69"/>
                </a:moveTo>
                <a:lnTo>
                  <a:pt x="97" y="73"/>
                </a:lnTo>
                <a:lnTo>
                  <a:pt x="94" y="79"/>
                </a:lnTo>
                <a:lnTo>
                  <a:pt x="88" y="79"/>
                </a:lnTo>
                <a:lnTo>
                  <a:pt x="86" y="75"/>
                </a:lnTo>
                <a:lnTo>
                  <a:pt x="86" y="70"/>
                </a:lnTo>
                <a:lnTo>
                  <a:pt x="81" y="62"/>
                </a:lnTo>
                <a:lnTo>
                  <a:pt x="77" y="63"/>
                </a:lnTo>
                <a:lnTo>
                  <a:pt x="74" y="63"/>
                </a:lnTo>
                <a:lnTo>
                  <a:pt x="70" y="64"/>
                </a:lnTo>
                <a:lnTo>
                  <a:pt x="70" y="60"/>
                </a:lnTo>
                <a:lnTo>
                  <a:pt x="68" y="56"/>
                </a:lnTo>
                <a:lnTo>
                  <a:pt x="69" y="52"/>
                </a:lnTo>
                <a:lnTo>
                  <a:pt x="66" y="46"/>
                </a:lnTo>
                <a:lnTo>
                  <a:pt x="62" y="41"/>
                </a:lnTo>
                <a:lnTo>
                  <a:pt x="49" y="41"/>
                </a:lnTo>
                <a:lnTo>
                  <a:pt x="45" y="41"/>
                </a:lnTo>
                <a:lnTo>
                  <a:pt x="41" y="41"/>
                </a:lnTo>
                <a:lnTo>
                  <a:pt x="38" y="44"/>
                </a:lnTo>
                <a:lnTo>
                  <a:pt x="37" y="49"/>
                </a:lnTo>
                <a:lnTo>
                  <a:pt x="28" y="56"/>
                </a:lnTo>
                <a:lnTo>
                  <a:pt x="22" y="46"/>
                </a:lnTo>
                <a:lnTo>
                  <a:pt x="16" y="40"/>
                </a:lnTo>
                <a:lnTo>
                  <a:pt x="12" y="39"/>
                </a:lnTo>
                <a:lnTo>
                  <a:pt x="9" y="35"/>
                </a:lnTo>
                <a:lnTo>
                  <a:pt x="7" y="29"/>
                </a:lnTo>
                <a:lnTo>
                  <a:pt x="5" y="25"/>
                </a:lnTo>
                <a:lnTo>
                  <a:pt x="0" y="23"/>
                </a:lnTo>
                <a:lnTo>
                  <a:pt x="7" y="15"/>
                </a:lnTo>
                <a:lnTo>
                  <a:pt x="11" y="15"/>
                </a:lnTo>
                <a:lnTo>
                  <a:pt x="15" y="13"/>
                </a:lnTo>
                <a:lnTo>
                  <a:pt x="22" y="13"/>
                </a:lnTo>
                <a:lnTo>
                  <a:pt x="24" y="11"/>
                </a:lnTo>
                <a:lnTo>
                  <a:pt x="23" y="6"/>
                </a:lnTo>
                <a:lnTo>
                  <a:pt x="24" y="5"/>
                </a:lnTo>
                <a:lnTo>
                  <a:pt x="25" y="0"/>
                </a:lnTo>
                <a:lnTo>
                  <a:pt x="32" y="0"/>
                </a:lnTo>
                <a:lnTo>
                  <a:pt x="41" y="4"/>
                </a:lnTo>
                <a:lnTo>
                  <a:pt x="45" y="3"/>
                </a:lnTo>
                <a:lnTo>
                  <a:pt x="46" y="2"/>
                </a:lnTo>
                <a:lnTo>
                  <a:pt x="53" y="3"/>
                </a:lnTo>
                <a:lnTo>
                  <a:pt x="55" y="2"/>
                </a:lnTo>
                <a:lnTo>
                  <a:pt x="56" y="7"/>
                </a:lnTo>
                <a:lnTo>
                  <a:pt x="59" y="7"/>
                </a:lnTo>
                <a:lnTo>
                  <a:pt x="62" y="5"/>
                </a:lnTo>
                <a:lnTo>
                  <a:pt x="64" y="6"/>
                </a:lnTo>
                <a:lnTo>
                  <a:pt x="68" y="10"/>
                </a:lnTo>
                <a:lnTo>
                  <a:pt x="74" y="10"/>
                </a:lnTo>
                <a:lnTo>
                  <a:pt x="78" y="8"/>
                </a:lnTo>
                <a:lnTo>
                  <a:pt x="83" y="6"/>
                </a:lnTo>
                <a:lnTo>
                  <a:pt x="86" y="4"/>
                </a:lnTo>
                <a:lnTo>
                  <a:pt x="89" y="4"/>
                </a:lnTo>
                <a:lnTo>
                  <a:pt x="92" y="7"/>
                </a:lnTo>
                <a:lnTo>
                  <a:pt x="93" y="11"/>
                </a:lnTo>
                <a:lnTo>
                  <a:pt x="99" y="17"/>
                </a:lnTo>
                <a:lnTo>
                  <a:pt x="97" y="21"/>
                </a:lnTo>
                <a:lnTo>
                  <a:pt x="96" y="25"/>
                </a:lnTo>
                <a:lnTo>
                  <a:pt x="99" y="24"/>
                </a:lnTo>
                <a:lnTo>
                  <a:pt x="101" y="25"/>
                </a:lnTo>
                <a:lnTo>
                  <a:pt x="100" y="29"/>
                </a:lnTo>
                <a:lnTo>
                  <a:pt x="104" y="34"/>
                </a:lnTo>
                <a:lnTo>
                  <a:pt x="101" y="35"/>
                </a:lnTo>
                <a:lnTo>
                  <a:pt x="100" y="40"/>
                </a:lnTo>
                <a:lnTo>
                  <a:pt x="103" y="45"/>
                </a:lnTo>
                <a:lnTo>
                  <a:pt x="107" y="57"/>
                </a:lnTo>
                <a:lnTo>
                  <a:pt x="102" y="58"/>
                </a:lnTo>
                <a:lnTo>
                  <a:pt x="101" y="60"/>
                </a:lnTo>
                <a:lnTo>
                  <a:pt x="101" y="63"/>
                </a:lnTo>
                <a:lnTo>
                  <a:pt x="101" y="69"/>
                </a:lnTo>
                <a:lnTo>
                  <a:pt x="101" y="69"/>
                </a:lnTo>
                <a:lnTo>
                  <a:pt x="101" y="6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1" name="Freeform 61">
            <a:extLst>
              <a:ext uri="{FF2B5EF4-FFF2-40B4-BE49-F238E27FC236}">
                <a16:creationId xmlns:a16="http://schemas.microsoft.com/office/drawing/2014/main" id="{4FE97B13-6AE7-0849-A4DB-BB3E61EBFAB2}"/>
              </a:ext>
            </a:extLst>
          </p:cNvPr>
          <p:cNvSpPr>
            <a:spLocks noChangeAspect="1"/>
          </p:cNvSpPr>
          <p:nvPr>
            <p:custDataLst>
              <p:tags r:id="rId38"/>
            </p:custDataLst>
          </p:nvPr>
        </p:nvSpPr>
        <p:spPr bwMode="auto">
          <a:xfrm>
            <a:off x="8194286" y="4053836"/>
            <a:ext cx="40366" cy="24741"/>
          </a:xfrm>
          <a:custGeom>
            <a:avLst/>
            <a:gdLst>
              <a:gd name="T0" fmla="*/ 3 w 31"/>
              <a:gd name="T1" fmla="*/ 19 h 19"/>
              <a:gd name="T2" fmla="*/ 0 w 31"/>
              <a:gd name="T3" fmla="*/ 17 h 19"/>
              <a:gd name="T4" fmla="*/ 6 w 31"/>
              <a:gd name="T5" fmla="*/ 0 h 19"/>
              <a:gd name="T6" fmla="*/ 31 w 31"/>
              <a:gd name="T7" fmla="*/ 0 h 19"/>
              <a:gd name="T8" fmla="*/ 31 w 31"/>
              <a:gd name="T9" fmla="*/ 18 h 19"/>
              <a:gd name="T10" fmla="*/ 8 w 31"/>
              <a:gd name="T11" fmla="*/ 18 h 19"/>
              <a:gd name="T12" fmla="*/ 3 w 31"/>
              <a:gd name="T13" fmla="*/ 19 h 19"/>
              <a:gd name="T14" fmla="*/ 3 w 31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19">
                <a:moveTo>
                  <a:pt x="3" y="19"/>
                </a:moveTo>
                <a:lnTo>
                  <a:pt x="0" y="17"/>
                </a:lnTo>
                <a:lnTo>
                  <a:pt x="6" y="0"/>
                </a:lnTo>
                <a:lnTo>
                  <a:pt x="31" y="0"/>
                </a:lnTo>
                <a:lnTo>
                  <a:pt x="31" y="18"/>
                </a:lnTo>
                <a:lnTo>
                  <a:pt x="8" y="18"/>
                </a:lnTo>
                <a:lnTo>
                  <a:pt x="3" y="19"/>
                </a:lnTo>
                <a:lnTo>
                  <a:pt x="3" y="1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Freeform 63">
            <a:extLst>
              <a:ext uri="{FF2B5EF4-FFF2-40B4-BE49-F238E27FC236}">
                <a16:creationId xmlns:a16="http://schemas.microsoft.com/office/drawing/2014/main" id="{6836E989-A848-2F40-9315-B185ECC9D6B3}"/>
              </a:ext>
            </a:extLst>
          </p:cNvPr>
          <p:cNvSpPr>
            <a:spLocks noChangeAspect="1"/>
          </p:cNvSpPr>
          <p:nvPr>
            <p:custDataLst>
              <p:tags r:id="rId39"/>
            </p:custDataLst>
          </p:nvPr>
        </p:nvSpPr>
        <p:spPr bwMode="auto">
          <a:xfrm>
            <a:off x="6199413" y="3747834"/>
            <a:ext cx="79431" cy="80732"/>
          </a:xfrm>
          <a:custGeom>
            <a:avLst/>
            <a:gdLst>
              <a:gd name="T0" fmla="*/ 32 w 61"/>
              <a:gd name="T1" fmla="*/ 62 h 62"/>
              <a:gd name="T2" fmla="*/ 25 w 61"/>
              <a:gd name="T3" fmla="*/ 60 h 62"/>
              <a:gd name="T4" fmla="*/ 15 w 61"/>
              <a:gd name="T5" fmla="*/ 59 h 62"/>
              <a:gd name="T6" fmla="*/ 8 w 61"/>
              <a:gd name="T7" fmla="*/ 56 h 62"/>
              <a:gd name="T8" fmla="*/ 0 w 61"/>
              <a:gd name="T9" fmla="*/ 50 h 62"/>
              <a:gd name="T10" fmla="*/ 0 w 61"/>
              <a:gd name="T11" fmla="*/ 45 h 62"/>
              <a:gd name="T12" fmla="*/ 2 w 61"/>
              <a:gd name="T13" fmla="*/ 42 h 62"/>
              <a:gd name="T14" fmla="*/ 0 w 61"/>
              <a:gd name="T15" fmla="*/ 39 h 62"/>
              <a:gd name="T16" fmla="*/ 7 w 61"/>
              <a:gd name="T17" fmla="*/ 28 h 62"/>
              <a:gd name="T18" fmla="*/ 27 w 61"/>
              <a:gd name="T19" fmla="*/ 28 h 62"/>
              <a:gd name="T20" fmla="*/ 27 w 61"/>
              <a:gd name="T21" fmla="*/ 23 h 62"/>
              <a:gd name="T22" fmla="*/ 25 w 61"/>
              <a:gd name="T23" fmla="*/ 22 h 62"/>
              <a:gd name="T24" fmla="*/ 23 w 61"/>
              <a:gd name="T25" fmla="*/ 18 h 62"/>
              <a:gd name="T26" fmla="*/ 17 w 61"/>
              <a:gd name="T27" fmla="*/ 15 h 62"/>
              <a:gd name="T28" fmla="*/ 11 w 61"/>
              <a:gd name="T29" fmla="*/ 10 h 62"/>
              <a:gd name="T30" fmla="*/ 15 w 61"/>
              <a:gd name="T31" fmla="*/ 10 h 62"/>
              <a:gd name="T32" fmla="*/ 15 w 61"/>
              <a:gd name="T33" fmla="*/ 0 h 62"/>
              <a:gd name="T34" fmla="*/ 29 w 61"/>
              <a:gd name="T35" fmla="*/ 0 h 62"/>
              <a:gd name="T36" fmla="*/ 43 w 61"/>
              <a:gd name="T37" fmla="*/ 0 h 62"/>
              <a:gd name="T38" fmla="*/ 43 w 61"/>
              <a:gd name="T39" fmla="*/ 11 h 62"/>
              <a:gd name="T40" fmla="*/ 45 w 61"/>
              <a:gd name="T41" fmla="*/ 19 h 62"/>
              <a:gd name="T42" fmla="*/ 50 w 61"/>
              <a:gd name="T43" fmla="*/ 19 h 62"/>
              <a:gd name="T44" fmla="*/ 55 w 61"/>
              <a:gd name="T45" fmla="*/ 31 h 62"/>
              <a:gd name="T46" fmla="*/ 56 w 61"/>
              <a:gd name="T47" fmla="*/ 29 h 62"/>
              <a:gd name="T48" fmla="*/ 61 w 61"/>
              <a:gd name="T49" fmla="*/ 31 h 62"/>
              <a:gd name="T50" fmla="*/ 54 w 61"/>
              <a:gd name="T51" fmla="*/ 37 h 62"/>
              <a:gd name="T52" fmla="*/ 46 w 61"/>
              <a:gd name="T53" fmla="*/ 42 h 62"/>
              <a:gd name="T54" fmla="*/ 46 w 61"/>
              <a:gd name="T55" fmla="*/ 45 h 62"/>
              <a:gd name="T56" fmla="*/ 46 w 61"/>
              <a:gd name="T57" fmla="*/ 48 h 62"/>
              <a:gd name="T58" fmla="*/ 44 w 61"/>
              <a:gd name="T59" fmla="*/ 52 h 62"/>
              <a:gd name="T60" fmla="*/ 40 w 61"/>
              <a:gd name="T61" fmla="*/ 52 h 62"/>
              <a:gd name="T62" fmla="*/ 40 w 61"/>
              <a:gd name="T63" fmla="*/ 54 h 62"/>
              <a:gd name="T64" fmla="*/ 38 w 61"/>
              <a:gd name="T65" fmla="*/ 56 h 62"/>
              <a:gd name="T66" fmla="*/ 32 w 61"/>
              <a:gd name="T67" fmla="*/ 60 h 62"/>
              <a:gd name="T68" fmla="*/ 32 w 61"/>
              <a:gd name="T69" fmla="*/ 62 h 62"/>
              <a:gd name="T70" fmla="*/ 32 w 61"/>
              <a:gd name="T71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1" h="62">
                <a:moveTo>
                  <a:pt x="32" y="62"/>
                </a:moveTo>
                <a:lnTo>
                  <a:pt x="25" y="60"/>
                </a:lnTo>
                <a:lnTo>
                  <a:pt x="15" y="59"/>
                </a:lnTo>
                <a:lnTo>
                  <a:pt x="8" y="56"/>
                </a:lnTo>
                <a:lnTo>
                  <a:pt x="0" y="50"/>
                </a:lnTo>
                <a:lnTo>
                  <a:pt x="0" y="45"/>
                </a:lnTo>
                <a:lnTo>
                  <a:pt x="2" y="42"/>
                </a:lnTo>
                <a:lnTo>
                  <a:pt x="0" y="39"/>
                </a:lnTo>
                <a:lnTo>
                  <a:pt x="7" y="28"/>
                </a:lnTo>
                <a:lnTo>
                  <a:pt x="27" y="28"/>
                </a:lnTo>
                <a:lnTo>
                  <a:pt x="27" y="23"/>
                </a:lnTo>
                <a:lnTo>
                  <a:pt x="25" y="22"/>
                </a:lnTo>
                <a:lnTo>
                  <a:pt x="23" y="18"/>
                </a:lnTo>
                <a:lnTo>
                  <a:pt x="17" y="15"/>
                </a:lnTo>
                <a:lnTo>
                  <a:pt x="11" y="10"/>
                </a:lnTo>
                <a:lnTo>
                  <a:pt x="15" y="10"/>
                </a:lnTo>
                <a:lnTo>
                  <a:pt x="15" y="0"/>
                </a:lnTo>
                <a:lnTo>
                  <a:pt x="29" y="0"/>
                </a:lnTo>
                <a:lnTo>
                  <a:pt x="43" y="0"/>
                </a:lnTo>
                <a:lnTo>
                  <a:pt x="43" y="11"/>
                </a:lnTo>
                <a:lnTo>
                  <a:pt x="45" y="19"/>
                </a:lnTo>
                <a:lnTo>
                  <a:pt x="50" y="19"/>
                </a:lnTo>
                <a:lnTo>
                  <a:pt x="55" y="31"/>
                </a:lnTo>
                <a:lnTo>
                  <a:pt x="56" y="29"/>
                </a:lnTo>
                <a:lnTo>
                  <a:pt x="61" y="31"/>
                </a:lnTo>
                <a:lnTo>
                  <a:pt x="54" y="37"/>
                </a:lnTo>
                <a:lnTo>
                  <a:pt x="46" y="42"/>
                </a:lnTo>
                <a:lnTo>
                  <a:pt x="46" y="45"/>
                </a:lnTo>
                <a:lnTo>
                  <a:pt x="46" y="48"/>
                </a:lnTo>
                <a:lnTo>
                  <a:pt x="44" y="52"/>
                </a:lnTo>
                <a:lnTo>
                  <a:pt x="40" y="52"/>
                </a:lnTo>
                <a:lnTo>
                  <a:pt x="40" y="54"/>
                </a:lnTo>
                <a:lnTo>
                  <a:pt x="38" y="56"/>
                </a:lnTo>
                <a:lnTo>
                  <a:pt x="32" y="60"/>
                </a:lnTo>
                <a:lnTo>
                  <a:pt x="32" y="62"/>
                </a:lnTo>
                <a:lnTo>
                  <a:pt x="32" y="62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Freeform 64">
            <a:extLst>
              <a:ext uri="{FF2B5EF4-FFF2-40B4-BE49-F238E27FC236}">
                <a16:creationId xmlns:a16="http://schemas.microsoft.com/office/drawing/2014/main" id="{E08A28CA-2AE9-6545-A2BC-0FDEAA772BA8}"/>
              </a:ext>
            </a:extLst>
          </p:cNvPr>
          <p:cNvSpPr>
            <a:spLocks noChangeAspect="1"/>
          </p:cNvSpPr>
          <p:nvPr>
            <p:custDataLst>
              <p:tags r:id="rId40"/>
            </p:custDataLst>
          </p:nvPr>
        </p:nvSpPr>
        <p:spPr bwMode="auto">
          <a:xfrm>
            <a:off x="7686453" y="3850703"/>
            <a:ext cx="59899" cy="32553"/>
          </a:xfrm>
          <a:custGeom>
            <a:avLst/>
            <a:gdLst>
              <a:gd name="T0" fmla="*/ 24 w 46"/>
              <a:gd name="T1" fmla="*/ 25 h 25"/>
              <a:gd name="T2" fmla="*/ 16 w 46"/>
              <a:gd name="T3" fmla="*/ 18 h 25"/>
              <a:gd name="T4" fmla="*/ 10 w 46"/>
              <a:gd name="T5" fmla="*/ 17 h 25"/>
              <a:gd name="T6" fmla="*/ 6 w 46"/>
              <a:gd name="T7" fmla="*/ 13 h 25"/>
              <a:gd name="T8" fmla="*/ 6 w 46"/>
              <a:gd name="T9" fmla="*/ 10 h 25"/>
              <a:gd name="T10" fmla="*/ 2 w 46"/>
              <a:gd name="T11" fmla="*/ 7 h 25"/>
              <a:gd name="T12" fmla="*/ 0 w 46"/>
              <a:gd name="T13" fmla="*/ 4 h 25"/>
              <a:gd name="T14" fmla="*/ 9 w 46"/>
              <a:gd name="T15" fmla="*/ 2 h 25"/>
              <a:gd name="T16" fmla="*/ 14 w 46"/>
              <a:gd name="T17" fmla="*/ 2 h 25"/>
              <a:gd name="T18" fmla="*/ 17 w 46"/>
              <a:gd name="T19" fmla="*/ 0 h 25"/>
              <a:gd name="T20" fmla="*/ 46 w 46"/>
              <a:gd name="T21" fmla="*/ 1 h 25"/>
              <a:gd name="T22" fmla="*/ 45 w 46"/>
              <a:gd name="T23" fmla="*/ 6 h 25"/>
              <a:gd name="T24" fmla="*/ 44 w 46"/>
              <a:gd name="T25" fmla="*/ 8 h 25"/>
              <a:gd name="T26" fmla="*/ 45 w 46"/>
              <a:gd name="T27" fmla="*/ 13 h 25"/>
              <a:gd name="T28" fmla="*/ 42 w 46"/>
              <a:gd name="T29" fmla="*/ 15 h 25"/>
              <a:gd name="T30" fmla="*/ 39 w 46"/>
              <a:gd name="T31" fmla="*/ 15 h 25"/>
              <a:gd name="T32" fmla="*/ 35 w 46"/>
              <a:gd name="T33" fmla="*/ 17 h 25"/>
              <a:gd name="T34" fmla="*/ 31 w 46"/>
              <a:gd name="T35" fmla="*/ 17 h 25"/>
              <a:gd name="T36" fmla="*/ 24 w 46"/>
              <a:gd name="T37" fmla="*/ 25 h 25"/>
              <a:gd name="T38" fmla="*/ 24 w 46"/>
              <a:gd name="T3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" h="25">
                <a:moveTo>
                  <a:pt x="24" y="25"/>
                </a:moveTo>
                <a:lnTo>
                  <a:pt x="16" y="18"/>
                </a:lnTo>
                <a:lnTo>
                  <a:pt x="10" y="17"/>
                </a:lnTo>
                <a:lnTo>
                  <a:pt x="6" y="13"/>
                </a:lnTo>
                <a:lnTo>
                  <a:pt x="6" y="10"/>
                </a:lnTo>
                <a:lnTo>
                  <a:pt x="2" y="7"/>
                </a:lnTo>
                <a:lnTo>
                  <a:pt x="0" y="4"/>
                </a:lnTo>
                <a:lnTo>
                  <a:pt x="9" y="2"/>
                </a:lnTo>
                <a:lnTo>
                  <a:pt x="14" y="2"/>
                </a:lnTo>
                <a:lnTo>
                  <a:pt x="17" y="0"/>
                </a:lnTo>
                <a:lnTo>
                  <a:pt x="46" y="1"/>
                </a:lnTo>
                <a:lnTo>
                  <a:pt x="45" y="6"/>
                </a:lnTo>
                <a:lnTo>
                  <a:pt x="44" y="8"/>
                </a:lnTo>
                <a:lnTo>
                  <a:pt x="45" y="13"/>
                </a:lnTo>
                <a:lnTo>
                  <a:pt x="42" y="15"/>
                </a:lnTo>
                <a:lnTo>
                  <a:pt x="39" y="15"/>
                </a:lnTo>
                <a:lnTo>
                  <a:pt x="35" y="17"/>
                </a:lnTo>
                <a:lnTo>
                  <a:pt x="31" y="17"/>
                </a:lnTo>
                <a:lnTo>
                  <a:pt x="24" y="25"/>
                </a:lnTo>
                <a:lnTo>
                  <a:pt x="24" y="2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4" name="Freeform 65">
            <a:extLst>
              <a:ext uri="{FF2B5EF4-FFF2-40B4-BE49-F238E27FC236}">
                <a16:creationId xmlns:a16="http://schemas.microsoft.com/office/drawing/2014/main" id="{BA61DCBC-68F4-C04B-BAFE-4CC582F59F69}"/>
              </a:ext>
            </a:extLst>
          </p:cNvPr>
          <p:cNvSpPr>
            <a:spLocks noChangeAspect="1"/>
          </p:cNvSpPr>
          <p:nvPr>
            <p:custDataLst>
              <p:tags r:id="rId41"/>
            </p:custDataLst>
          </p:nvPr>
        </p:nvSpPr>
        <p:spPr bwMode="auto">
          <a:xfrm>
            <a:off x="6806208" y="3941852"/>
            <a:ext cx="95057" cy="139329"/>
          </a:xfrm>
          <a:custGeom>
            <a:avLst/>
            <a:gdLst>
              <a:gd name="T0" fmla="*/ 25 w 73"/>
              <a:gd name="T1" fmla="*/ 0 h 107"/>
              <a:gd name="T2" fmla="*/ 35 w 73"/>
              <a:gd name="T3" fmla="*/ 6 h 107"/>
              <a:gd name="T4" fmla="*/ 45 w 73"/>
              <a:gd name="T5" fmla="*/ 16 h 107"/>
              <a:gd name="T6" fmla="*/ 45 w 73"/>
              <a:gd name="T7" fmla="*/ 23 h 107"/>
              <a:gd name="T8" fmla="*/ 50 w 73"/>
              <a:gd name="T9" fmla="*/ 24 h 107"/>
              <a:gd name="T10" fmla="*/ 58 w 73"/>
              <a:gd name="T11" fmla="*/ 31 h 107"/>
              <a:gd name="T12" fmla="*/ 64 w 73"/>
              <a:gd name="T13" fmla="*/ 36 h 107"/>
              <a:gd name="T14" fmla="*/ 62 w 73"/>
              <a:gd name="T15" fmla="*/ 50 h 107"/>
              <a:gd name="T16" fmla="*/ 53 w 73"/>
              <a:gd name="T17" fmla="*/ 54 h 107"/>
              <a:gd name="T18" fmla="*/ 54 w 73"/>
              <a:gd name="T19" fmla="*/ 57 h 107"/>
              <a:gd name="T20" fmla="*/ 51 w 73"/>
              <a:gd name="T21" fmla="*/ 65 h 107"/>
              <a:gd name="T22" fmla="*/ 58 w 73"/>
              <a:gd name="T23" fmla="*/ 76 h 107"/>
              <a:gd name="T24" fmla="*/ 62 w 73"/>
              <a:gd name="T25" fmla="*/ 76 h 107"/>
              <a:gd name="T26" fmla="*/ 64 w 73"/>
              <a:gd name="T27" fmla="*/ 85 h 107"/>
              <a:gd name="T28" fmla="*/ 73 w 73"/>
              <a:gd name="T29" fmla="*/ 97 h 107"/>
              <a:gd name="T30" fmla="*/ 70 w 73"/>
              <a:gd name="T31" fmla="*/ 98 h 107"/>
              <a:gd name="T32" fmla="*/ 62 w 73"/>
              <a:gd name="T33" fmla="*/ 97 h 107"/>
              <a:gd name="T34" fmla="*/ 57 w 73"/>
              <a:gd name="T35" fmla="*/ 101 h 107"/>
              <a:gd name="T36" fmla="*/ 50 w 73"/>
              <a:gd name="T37" fmla="*/ 103 h 107"/>
              <a:gd name="T38" fmla="*/ 45 w 73"/>
              <a:gd name="T39" fmla="*/ 104 h 107"/>
              <a:gd name="T40" fmla="*/ 43 w 73"/>
              <a:gd name="T41" fmla="*/ 107 h 107"/>
              <a:gd name="T42" fmla="*/ 36 w 73"/>
              <a:gd name="T43" fmla="*/ 107 h 107"/>
              <a:gd name="T44" fmla="*/ 27 w 73"/>
              <a:gd name="T45" fmla="*/ 99 h 107"/>
              <a:gd name="T46" fmla="*/ 25 w 73"/>
              <a:gd name="T47" fmla="*/ 93 h 107"/>
              <a:gd name="T48" fmla="*/ 21 w 73"/>
              <a:gd name="T49" fmla="*/ 85 h 107"/>
              <a:gd name="T50" fmla="*/ 24 w 73"/>
              <a:gd name="T51" fmla="*/ 72 h 107"/>
              <a:gd name="T52" fmla="*/ 28 w 73"/>
              <a:gd name="T53" fmla="*/ 67 h 107"/>
              <a:gd name="T54" fmla="*/ 25 w 73"/>
              <a:gd name="T55" fmla="*/ 60 h 107"/>
              <a:gd name="T56" fmla="*/ 20 w 73"/>
              <a:gd name="T57" fmla="*/ 57 h 107"/>
              <a:gd name="T58" fmla="*/ 21 w 73"/>
              <a:gd name="T59" fmla="*/ 51 h 107"/>
              <a:gd name="T60" fmla="*/ 18 w 73"/>
              <a:gd name="T61" fmla="*/ 47 h 107"/>
              <a:gd name="T62" fmla="*/ 10 w 73"/>
              <a:gd name="T63" fmla="*/ 48 h 107"/>
              <a:gd name="T64" fmla="*/ 0 w 73"/>
              <a:gd name="T65" fmla="*/ 37 h 107"/>
              <a:gd name="T66" fmla="*/ 4 w 73"/>
              <a:gd name="T67" fmla="*/ 32 h 107"/>
              <a:gd name="T68" fmla="*/ 4 w 73"/>
              <a:gd name="T69" fmla="*/ 26 h 107"/>
              <a:gd name="T70" fmla="*/ 13 w 73"/>
              <a:gd name="T71" fmla="*/ 23 h 107"/>
              <a:gd name="T72" fmla="*/ 17 w 73"/>
              <a:gd name="T73" fmla="*/ 20 h 107"/>
              <a:gd name="T74" fmla="*/ 12 w 73"/>
              <a:gd name="T75" fmla="*/ 15 h 107"/>
              <a:gd name="T76" fmla="*/ 13 w 73"/>
              <a:gd name="T77" fmla="*/ 9 h 107"/>
              <a:gd name="T78" fmla="*/ 25 w 73"/>
              <a:gd name="T79" fmla="*/ 0 h 107"/>
              <a:gd name="T80" fmla="*/ 25 w 73"/>
              <a:gd name="T81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3" h="107">
                <a:moveTo>
                  <a:pt x="25" y="0"/>
                </a:moveTo>
                <a:lnTo>
                  <a:pt x="35" y="6"/>
                </a:lnTo>
                <a:lnTo>
                  <a:pt x="45" y="16"/>
                </a:lnTo>
                <a:lnTo>
                  <a:pt x="45" y="23"/>
                </a:lnTo>
                <a:lnTo>
                  <a:pt x="50" y="24"/>
                </a:lnTo>
                <a:lnTo>
                  <a:pt x="58" y="31"/>
                </a:lnTo>
                <a:lnTo>
                  <a:pt x="64" y="36"/>
                </a:lnTo>
                <a:lnTo>
                  <a:pt x="62" y="50"/>
                </a:lnTo>
                <a:lnTo>
                  <a:pt x="53" y="54"/>
                </a:lnTo>
                <a:lnTo>
                  <a:pt x="54" y="57"/>
                </a:lnTo>
                <a:lnTo>
                  <a:pt x="51" y="65"/>
                </a:lnTo>
                <a:lnTo>
                  <a:pt x="58" y="76"/>
                </a:lnTo>
                <a:lnTo>
                  <a:pt x="62" y="76"/>
                </a:lnTo>
                <a:lnTo>
                  <a:pt x="64" y="85"/>
                </a:lnTo>
                <a:lnTo>
                  <a:pt x="73" y="97"/>
                </a:lnTo>
                <a:lnTo>
                  <a:pt x="70" y="98"/>
                </a:lnTo>
                <a:lnTo>
                  <a:pt x="62" y="97"/>
                </a:lnTo>
                <a:lnTo>
                  <a:pt x="57" y="101"/>
                </a:lnTo>
                <a:lnTo>
                  <a:pt x="50" y="103"/>
                </a:lnTo>
                <a:lnTo>
                  <a:pt x="45" y="104"/>
                </a:lnTo>
                <a:lnTo>
                  <a:pt x="43" y="107"/>
                </a:lnTo>
                <a:lnTo>
                  <a:pt x="36" y="107"/>
                </a:lnTo>
                <a:lnTo>
                  <a:pt x="27" y="99"/>
                </a:lnTo>
                <a:lnTo>
                  <a:pt x="25" y="93"/>
                </a:lnTo>
                <a:lnTo>
                  <a:pt x="21" y="85"/>
                </a:lnTo>
                <a:lnTo>
                  <a:pt x="24" y="72"/>
                </a:lnTo>
                <a:lnTo>
                  <a:pt x="28" y="67"/>
                </a:lnTo>
                <a:lnTo>
                  <a:pt x="25" y="60"/>
                </a:lnTo>
                <a:lnTo>
                  <a:pt x="20" y="57"/>
                </a:lnTo>
                <a:lnTo>
                  <a:pt x="21" y="51"/>
                </a:lnTo>
                <a:lnTo>
                  <a:pt x="18" y="47"/>
                </a:lnTo>
                <a:lnTo>
                  <a:pt x="10" y="48"/>
                </a:lnTo>
                <a:lnTo>
                  <a:pt x="0" y="37"/>
                </a:lnTo>
                <a:lnTo>
                  <a:pt x="4" y="32"/>
                </a:lnTo>
                <a:lnTo>
                  <a:pt x="4" y="26"/>
                </a:lnTo>
                <a:lnTo>
                  <a:pt x="13" y="23"/>
                </a:lnTo>
                <a:lnTo>
                  <a:pt x="17" y="20"/>
                </a:lnTo>
                <a:lnTo>
                  <a:pt x="12" y="15"/>
                </a:lnTo>
                <a:lnTo>
                  <a:pt x="13" y="9"/>
                </a:lnTo>
                <a:lnTo>
                  <a:pt x="25" y="0"/>
                </a:lnTo>
                <a:lnTo>
                  <a:pt x="25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5" name="Freeform 66">
            <a:extLst>
              <a:ext uri="{FF2B5EF4-FFF2-40B4-BE49-F238E27FC236}">
                <a16:creationId xmlns:a16="http://schemas.microsoft.com/office/drawing/2014/main" id="{1F57C31B-2264-3F44-8DC1-B21620CFD8DE}"/>
              </a:ext>
            </a:extLst>
          </p:cNvPr>
          <p:cNvSpPr>
            <a:spLocks noChangeAspect="1"/>
          </p:cNvSpPr>
          <p:nvPr>
            <p:custDataLst>
              <p:tags r:id="rId42"/>
            </p:custDataLst>
          </p:nvPr>
        </p:nvSpPr>
        <p:spPr bwMode="auto">
          <a:xfrm>
            <a:off x="6552291" y="3702259"/>
            <a:ext cx="55993" cy="39064"/>
          </a:xfrm>
          <a:custGeom>
            <a:avLst/>
            <a:gdLst>
              <a:gd name="T0" fmla="*/ 19 w 43"/>
              <a:gd name="T1" fmla="*/ 0 h 30"/>
              <a:gd name="T2" fmla="*/ 28 w 43"/>
              <a:gd name="T3" fmla="*/ 1 h 30"/>
              <a:gd name="T4" fmla="*/ 42 w 43"/>
              <a:gd name="T5" fmla="*/ 3 h 30"/>
              <a:gd name="T6" fmla="*/ 43 w 43"/>
              <a:gd name="T7" fmla="*/ 12 h 30"/>
              <a:gd name="T8" fmla="*/ 42 w 43"/>
              <a:gd name="T9" fmla="*/ 18 h 30"/>
              <a:gd name="T10" fmla="*/ 38 w 43"/>
              <a:gd name="T11" fmla="*/ 21 h 30"/>
              <a:gd name="T12" fmla="*/ 42 w 43"/>
              <a:gd name="T13" fmla="*/ 26 h 30"/>
              <a:gd name="T14" fmla="*/ 42 w 43"/>
              <a:gd name="T15" fmla="*/ 30 h 30"/>
              <a:gd name="T16" fmla="*/ 32 w 43"/>
              <a:gd name="T17" fmla="*/ 28 h 30"/>
              <a:gd name="T18" fmla="*/ 24 w 43"/>
              <a:gd name="T19" fmla="*/ 28 h 30"/>
              <a:gd name="T20" fmla="*/ 15 w 43"/>
              <a:gd name="T21" fmla="*/ 27 h 30"/>
              <a:gd name="T22" fmla="*/ 8 w 43"/>
              <a:gd name="T23" fmla="*/ 30 h 30"/>
              <a:gd name="T24" fmla="*/ 0 w 43"/>
              <a:gd name="T25" fmla="*/ 25 h 30"/>
              <a:gd name="T26" fmla="*/ 1 w 43"/>
              <a:gd name="T27" fmla="*/ 20 h 30"/>
              <a:gd name="T28" fmla="*/ 15 w 43"/>
              <a:gd name="T29" fmla="*/ 22 h 30"/>
              <a:gd name="T30" fmla="*/ 27 w 43"/>
              <a:gd name="T31" fmla="*/ 24 h 30"/>
              <a:gd name="T32" fmla="*/ 32 w 43"/>
              <a:gd name="T33" fmla="*/ 20 h 30"/>
              <a:gd name="T34" fmla="*/ 25 w 43"/>
              <a:gd name="T35" fmla="*/ 13 h 30"/>
              <a:gd name="T36" fmla="*/ 25 w 43"/>
              <a:gd name="T37" fmla="*/ 7 h 30"/>
              <a:gd name="T38" fmla="*/ 16 w 43"/>
              <a:gd name="T39" fmla="*/ 5 h 30"/>
              <a:gd name="T40" fmla="*/ 19 w 43"/>
              <a:gd name="T41" fmla="*/ 0 h 30"/>
              <a:gd name="T42" fmla="*/ 19 w 43"/>
              <a:gd name="T4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3" h="30">
                <a:moveTo>
                  <a:pt x="19" y="0"/>
                </a:moveTo>
                <a:lnTo>
                  <a:pt x="28" y="1"/>
                </a:lnTo>
                <a:lnTo>
                  <a:pt x="42" y="3"/>
                </a:lnTo>
                <a:lnTo>
                  <a:pt x="43" y="12"/>
                </a:lnTo>
                <a:lnTo>
                  <a:pt x="42" y="18"/>
                </a:lnTo>
                <a:lnTo>
                  <a:pt x="38" y="21"/>
                </a:lnTo>
                <a:lnTo>
                  <a:pt x="42" y="26"/>
                </a:lnTo>
                <a:lnTo>
                  <a:pt x="42" y="30"/>
                </a:lnTo>
                <a:lnTo>
                  <a:pt x="32" y="28"/>
                </a:lnTo>
                <a:lnTo>
                  <a:pt x="24" y="28"/>
                </a:lnTo>
                <a:lnTo>
                  <a:pt x="15" y="27"/>
                </a:lnTo>
                <a:lnTo>
                  <a:pt x="8" y="30"/>
                </a:lnTo>
                <a:lnTo>
                  <a:pt x="0" y="25"/>
                </a:lnTo>
                <a:lnTo>
                  <a:pt x="1" y="20"/>
                </a:lnTo>
                <a:lnTo>
                  <a:pt x="15" y="22"/>
                </a:lnTo>
                <a:lnTo>
                  <a:pt x="27" y="24"/>
                </a:lnTo>
                <a:lnTo>
                  <a:pt x="32" y="20"/>
                </a:lnTo>
                <a:lnTo>
                  <a:pt x="25" y="13"/>
                </a:lnTo>
                <a:lnTo>
                  <a:pt x="25" y="7"/>
                </a:lnTo>
                <a:lnTo>
                  <a:pt x="16" y="5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Freeform 72">
            <a:extLst>
              <a:ext uri="{FF2B5EF4-FFF2-40B4-BE49-F238E27FC236}">
                <a16:creationId xmlns:a16="http://schemas.microsoft.com/office/drawing/2014/main" id="{E8A1E10D-23A8-514A-B6BE-7724F40D5174}"/>
              </a:ext>
            </a:extLst>
          </p:cNvPr>
          <p:cNvSpPr>
            <a:spLocks noChangeAspect="1"/>
          </p:cNvSpPr>
          <p:nvPr>
            <p:custDataLst>
              <p:tags r:id="rId43"/>
            </p:custDataLst>
          </p:nvPr>
        </p:nvSpPr>
        <p:spPr bwMode="auto">
          <a:xfrm>
            <a:off x="8785456" y="3315524"/>
            <a:ext cx="191415" cy="194019"/>
          </a:xfrm>
          <a:custGeom>
            <a:avLst/>
            <a:gdLst>
              <a:gd name="T0" fmla="*/ 100 w 147"/>
              <a:gd name="T1" fmla="*/ 26 h 149"/>
              <a:gd name="T2" fmla="*/ 110 w 147"/>
              <a:gd name="T3" fmla="*/ 32 h 149"/>
              <a:gd name="T4" fmla="*/ 111 w 147"/>
              <a:gd name="T5" fmla="*/ 43 h 149"/>
              <a:gd name="T6" fmla="*/ 103 w 147"/>
              <a:gd name="T7" fmla="*/ 49 h 149"/>
              <a:gd name="T8" fmla="*/ 100 w 147"/>
              <a:gd name="T9" fmla="*/ 63 h 149"/>
              <a:gd name="T10" fmla="*/ 110 w 147"/>
              <a:gd name="T11" fmla="*/ 80 h 149"/>
              <a:gd name="T12" fmla="*/ 129 w 147"/>
              <a:gd name="T13" fmla="*/ 90 h 149"/>
              <a:gd name="T14" fmla="*/ 137 w 147"/>
              <a:gd name="T15" fmla="*/ 104 h 149"/>
              <a:gd name="T16" fmla="*/ 134 w 147"/>
              <a:gd name="T17" fmla="*/ 116 h 149"/>
              <a:gd name="T18" fmla="*/ 139 w 147"/>
              <a:gd name="T19" fmla="*/ 116 h 149"/>
              <a:gd name="T20" fmla="*/ 139 w 147"/>
              <a:gd name="T21" fmla="*/ 126 h 149"/>
              <a:gd name="T22" fmla="*/ 147 w 147"/>
              <a:gd name="T23" fmla="*/ 135 h 149"/>
              <a:gd name="T24" fmla="*/ 139 w 147"/>
              <a:gd name="T25" fmla="*/ 134 h 149"/>
              <a:gd name="T26" fmla="*/ 128 w 147"/>
              <a:gd name="T27" fmla="*/ 133 h 149"/>
              <a:gd name="T28" fmla="*/ 117 w 147"/>
              <a:gd name="T29" fmla="*/ 149 h 149"/>
              <a:gd name="T30" fmla="*/ 89 w 147"/>
              <a:gd name="T31" fmla="*/ 148 h 149"/>
              <a:gd name="T32" fmla="*/ 47 w 147"/>
              <a:gd name="T33" fmla="*/ 113 h 149"/>
              <a:gd name="T34" fmla="*/ 24 w 147"/>
              <a:gd name="T35" fmla="*/ 100 h 149"/>
              <a:gd name="T36" fmla="*/ 6 w 147"/>
              <a:gd name="T37" fmla="*/ 96 h 149"/>
              <a:gd name="T38" fmla="*/ 0 w 147"/>
              <a:gd name="T39" fmla="*/ 74 h 149"/>
              <a:gd name="T40" fmla="*/ 33 w 147"/>
              <a:gd name="T41" fmla="*/ 55 h 149"/>
              <a:gd name="T42" fmla="*/ 39 w 147"/>
              <a:gd name="T43" fmla="*/ 33 h 149"/>
              <a:gd name="T44" fmla="*/ 37 w 147"/>
              <a:gd name="T45" fmla="*/ 19 h 149"/>
              <a:gd name="T46" fmla="*/ 46 w 147"/>
              <a:gd name="T47" fmla="*/ 14 h 149"/>
              <a:gd name="T48" fmla="*/ 53 w 147"/>
              <a:gd name="T49" fmla="*/ 2 h 149"/>
              <a:gd name="T50" fmla="*/ 60 w 147"/>
              <a:gd name="T51" fmla="*/ 0 h 149"/>
              <a:gd name="T52" fmla="*/ 78 w 147"/>
              <a:gd name="T53" fmla="*/ 2 h 149"/>
              <a:gd name="T54" fmla="*/ 83 w 147"/>
              <a:gd name="T55" fmla="*/ 7 h 149"/>
              <a:gd name="T56" fmla="*/ 90 w 147"/>
              <a:gd name="T57" fmla="*/ 4 h 149"/>
              <a:gd name="T58" fmla="*/ 100 w 147"/>
              <a:gd name="T59" fmla="*/ 26 h 149"/>
              <a:gd name="T60" fmla="*/ 100 w 147"/>
              <a:gd name="T61" fmla="*/ 26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47" h="149">
                <a:moveTo>
                  <a:pt x="100" y="26"/>
                </a:moveTo>
                <a:lnTo>
                  <a:pt x="110" y="32"/>
                </a:lnTo>
                <a:lnTo>
                  <a:pt x="111" y="43"/>
                </a:lnTo>
                <a:lnTo>
                  <a:pt x="103" y="49"/>
                </a:lnTo>
                <a:lnTo>
                  <a:pt x="100" y="63"/>
                </a:lnTo>
                <a:lnTo>
                  <a:pt x="110" y="80"/>
                </a:lnTo>
                <a:lnTo>
                  <a:pt x="129" y="90"/>
                </a:lnTo>
                <a:lnTo>
                  <a:pt x="137" y="104"/>
                </a:lnTo>
                <a:lnTo>
                  <a:pt x="134" y="116"/>
                </a:lnTo>
                <a:lnTo>
                  <a:pt x="139" y="116"/>
                </a:lnTo>
                <a:lnTo>
                  <a:pt x="139" y="126"/>
                </a:lnTo>
                <a:lnTo>
                  <a:pt x="147" y="135"/>
                </a:lnTo>
                <a:lnTo>
                  <a:pt x="139" y="134"/>
                </a:lnTo>
                <a:lnTo>
                  <a:pt x="128" y="133"/>
                </a:lnTo>
                <a:lnTo>
                  <a:pt x="117" y="149"/>
                </a:lnTo>
                <a:lnTo>
                  <a:pt x="89" y="148"/>
                </a:lnTo>
                <a:lnTo>
                  <a:pt x="47" y="113"/>
                </a:lnTo>
                <a:lnTo>
                  <a:pt x="24" y="100"/>
                </a:lnTo>
                <a:lnTo>
                  <a:pt x="6" y="96"/>
                </a:lnTo>
                <a:lnTo>
                  <a:pt x="0" y="74"/>
                </a:lnTo>
                <a:lnTo>
                  <a:pt x="33" y="55"/>
                </a:lnTo>
                <a:lnTo>
                  <a:pt x="39" y="33"/>
                </a:lnTo>
                <a:lnTo>
                  <a:pt x="37" y="19"/>
                </a:lnTo>
                <a:lnTo>
                  <a:pt x="46" y="14"/>
                </a:lnTo>
                <a:lnTo>
                  <a:pt x="53" y="2"/>
                </a:lnTo>
                <a:lnTo>
                  <a:pt x="60" y="0"/>
                </a:lnTo>
                <a:lnTo>
                  <a:pt x="78" y="2"/>
                </a:lnTo>
                <a:lnTo>
                  <a:pt x="83" y="7"/>
                </a:lnTo>
                <a:lnTo>
                  <a:pt x="90" y="4"/>
                </a:lnTo>
                <a:lnTo>
                  <a:pt x="100" y="26"/>
                </a:lnTo>
                <a:lnTo>
                  <a:pt x="100" y="2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Freeform 73">
            <a:extLst>
              <a:ext uri="{FF2B5EF4-FFF2-40B4-BE49-F238E27FC236}">
                <a16:creationId xmlns:a16="http://schemas.microsoft.com/office/drawing/2014/main" id="{20AE4B7B-7855-0643-BF24-8BA5E1605A6C}"/>
              </a:ext>
            </a:extLst>
          </p:cNvPr>
          <p:cNvSpPr>
            <a:spLocks noChangeAspect="1"/>
          </p:cNvSpPr>
          <p:nvPr>
            <p:custDataLst>
              <p:tags r:id="rId44"/>
            </p:custDataLst>
          </p:nvPr>
        </p:nvSpPr>
        <p:spPr bwMode="auto">
          <a:xfrm>
            <a:off x="8889628" y="3256928"/>
            <a:ext cx="377619" cy="341160"/>
          </a:xfrm>
          <a:custGeom>
            <a:avLst/>
            <a:gdLst>
              <a:gd name="T0" fmla="*/ 162 w 290"/>
              <a:gd name="T1" fmla="*/ 45 h 262"/>
              <a:gd name="T2" fmla="*/ 182 w 290"/>
              <a:gd name="T3" fmla="*/ 34 h 262"/>
              <a:gd name="T4" fmla="*/ 200 w 290"/>
              <a:gd name="T5" fmla="*/ 32 h 262"/>
              <a:gd name="T6" fmla="*/ 229 w 290"/>
              <a:gd name="T7" fmla="*/ 44 h 262"/>
              <a:gd name="T8" fmla="*/ 257 w 290"/>
              <a:gd name="T9" fmla="*/ 62 h 262"/>
              <a:gd name="T10" fmla="*/ 253 w 290"/>
              <a:gd name="T11" fmla="*/ 100 h 262"/>
              <a:gd name="T12" fmla="*/ 255 w 290"/>
              <a:gd name="T13" fmla="*/ 116 h 262"/>
              <a:gd name="T14" fmla="*/ 253 w 290"/>
              <a:gd name="T15" fmla="*/ 140 h 262"/>
              <a:gd name="T16" fmla="*/ 266 w 290"/>
              <a:gd name="T17" fmla="*/ 155 h 262"/>
              <a:gd name="T18" fmla="*/ 253 w 290"/>
              <a:gd name="T19" fmla="*/ 182 h 262"/>
              <a:gd name="T20" fmla="*/ 267 w 290"/>
              <a:gd name="T21" fmla="*/ 201 h 262"/>
              <a:gd name="T22" fmla="*/ 282 w 290"/>
              <a:gd name="T23" fmla="*/ 224 h 262"/>
              <a:gd name="T24" fmla="*/ 290 w 290"/>
              <a:gd name="T25" fmla="*/ 234 h 262"/>
              <a:gd name="T26" fmla="*/ 263 w 290"/>
              <a:gd name="T27" fmla="*/ 262 h 262"/>
              <a:gd name="T28" fmla="*/ 218 w 290"/>
              <a:gd name="T29" fmla="*/ 253 h 262"/>
              <a:gd name="T30" fmla="*/ 194 w 290"/>
              <a:gd name="T31" fmla="*/ 231 h 262"/>
              <a:gd name="T32" fmla="*/ 176 w 290"/>
              <a:gd name="T33" fmla="*/ 231 h 262"/>
              <a:gd name="T34" fmla="*/ 142 w 290"/>
              <a:gd name="T35" fmla="*/ 233 h 262"/>
              <a:gd name="T36" fmla="*/ 112 w 290"/>
              <a:gd name="T37" fmla="*/ 215 h 262"/>
              <a:gd name="T38" fmla="*/ 91 w 290"/>
              <a:gd name="T39" fmla="*/ 176 h 262"/>
              <a:gd name="T40" fmla="*/ 73 w 290"/>
              <a:gd name="T41" fmla="*/ 173 h 262"/>
              <a:gd name="T42" fmla="*/ 59 w 290"/>
              <a:gd name="T43" fmla="*/ 171 h 262"/>
              <a:gd name="T44" fmla="*/ 54 w 290"/>
              <a:gd name="T45" fmla="*/ 161 h 262"/>
              <a:gd name="T46" fmla="*/ 49 w 290"/>
              <a:gd name="T47" fmla="*/ 135 h 262"/>
              <a:gd name="T48" fmla="*/ 20 w 290"/>
              <a:gd name="T49" fmla="*/ 108 h 262"/>
              <a:gd name="T50" fmla="*/ 31 w 290"/>
              <a:gd name="T51" fmla="*/ 88 h 262"/>
              <a:gd name="T52" fmla="*/ 20 w 290"/>
              <a:gd name="T53" fmla="*/ 71 h 262"/>
              <a:gd name="T54" fmla="*/ 2 w 290"/>
              <a:gd name="T55" fmla="*/ 34 h 262"/>
              <a:gd name="T56" fmla="*/ 0 w 290"/>
              <a:gd name="T57" fmla="*/ 5 h 262"/>
              <a:gd name="T58" fmla="*/ 13 w 290"/>
              <a:gd name="T59" fmla="*/ 7 h 262"/>
              <a:gd name="T60" fmla="*/ 30 w 290"/>
              <a:gd name="T61" fmla="*/ 19 h 262"/>
              <a:gd name="T62" fmla="*/ 54 w 290"/>
              <a:gd name="T63" fmla="*/ 4 h 262"/>
              <a:gd name="T64" fmla="*/ 64 w 290"/>
              <a:gd name="T65" fmla="*/ 8 h 262"/>
              <a:gd name="T66" fmla="*/ 69 w 290"/>
              <a:gd name="T67" fmla="*/ 28 h 262"/>
              <a:gd name="T68" fmla="*/ 77 w 290"/>
              <a:gd name="T69" fmla="*/ 41 h 262"/>
              <a:gd name="T70" fmla="*/ 102 w 290"/>
              <a:gd name="T71" fmla="*/ 55 h 262"/>
              <a:gd name="T72" fmla="*/ 147 w 290"/>
              <a:gd name="T73" fmla="*/ 53 h 262"/>
              <a:gd name="T74" fmla="*/ 148 w 290"/>
              <a:gd name="T75" fmla="*/ 48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90" h="262">
                <a:moveTo>
                  <a:pt x="148" y="48"/>
                </a:moveTo>
                <a:lnTo>
                  <a:pt x="162" y="45"/>
                </a:lnTo>
                <a:lnTo>
                  <a:pt x="173" y="34"/>
                </a:lnTo>
                <a:lnTo>
                  <a:pt x="182" y="34"/>
                </a:lnTo>
                <a:lnTo>
                  <a:pt x="189" y="31"/>
                </a:lnTo>
                <a:lnTo>
                  <a:pt x="200" y="32"/>
                </a:lnTo>
                <a:lnTo>
                  <a:pt x="217" y="42"/>
                </a:lnTo>
                <a:lnTo>
                  <a:pt x="229" y="44"/>
                </a:lnTo>
                <a:lnTo>
                  <a:pt x="246" y="61"/>
                </a:lnTo>
                <a:lnTo>
                  <a:pt x="257" y="62"/>
                </a:lnTo>
                <a:lnTo>
                  <a:pt x="259" y="77"/>
                </a:lnTo>
                <a:lnTo>
                  <a:pt x="253" y="100"/>
                </a:lnTo>
                <a:lnTo>
                  <a:pt x="248" y="113"/>
                </a:lnTo>
                <a:lnTo>
                  <a:pt x="255" y="116"/>
                </a:lnTo>
                <a:lnTo>
                  <a:pt x="248" y="126"/>
                </a:lnTo>
                <a:lnTo>
                  <a:pt x="253" y="140"/>
                </a:lnTo>
                <a:lnTo>
                  <a:pt x="255" y="151"/>
                </a:lnTo>
                <a:lnTo>
                  <a:pt x="266" y="155"/>
                </a:lnTo>
                <a:lnTo>
                  <a:pt x="267" y="166"/>
                </a:lnTo>
                <a:lnTo>
                  <a:pt x="253" y="182"/>
                </a:lnTo>
                <a:lnTo>
                  <a:pt x="261" y="191"/>
                </a:lnTo>
                <a:lnTo>
                  <a:pt x="267" y="201"/>
                </a:lnTo>
                <a:lnTo>
                  <a:pt x="282" y="208"/>
                </a:lnTo>
                <a:lnTo>
                  <a:pt x="282" y="224"/>
                </a:lnTo>
                <a:lnTo>
                  <a:pt x="290" y="226"/>
                </a:lnTo>
                <a:lnTo>
                  <a:pt x="290" y="234"/>
                </a:lnTo>
                <a:lnTo>
                  <a:pt x="269" y="243"/>
                </a:lnTo>
                <a:lnTo>
                  <a:pt x="263" y="262"/>
                </a:lnTo>
                <a:lnTo>
                  <a:pt x="234" y="257"/>
                </a:lnTo>
                <a:lnTo>
                  <a:pt x="218" y="253"/>
                </a:lnTo>
                <a:lnTo>
                  <a:pt x="201" y="251"/>
                </a:lnTo>
                <a:lnTo>
                  <a:pt x="194" y="231"/>
                </a:lnTo>
                <a:lnTo>
                  <a:pt x="187" y="228"/>
                </a:lnTo>
                <a:lnTo>
                  <a:pt x="176" y="231"/>
                </a:lnTo>
                <a:lnTo>
                  <a:pt x="161" y="239"/>
                </a:lnTo>
                <a:lnTo>
                  <a:pt x="142" y="233"/>
                </a:lnTo>
                <a:lnTo>
                  <a:pt x="126" y="220"/>
                </a:lnTo>
                <a:lnTo>
                  <a:pt x="112" y="215"/>
                </a:lnTo>
                <a:lnTo>
                  <a:pt x="102" y="199"/>
                </a:lnTo>
                <a:lnTo>
                  <a:pt x="91" y="176"/>
                </a:lnTo>
                <a:lnTo>
                  <a:pt x="82" y="179"/>
                </a:lnTo>
                <a:lnTo>
                  <a:pt x="73" y="173"/>
                </a:lnTo>
                <a:lnTo>
                  <a:pt x="67" y="180"/>
                </a:lnTo>
                <a:lnTo>
                  <a:pt x="59" y="171"/>
                </a:lnTo>
                <a:lnTo>
                  <a:pt x="59" y="161"/>
                </a:lnTo>
                <a:lnTo>
                  <a:pt x="54" y="161"/>
                </a:lnTo>
                <a:lnTo>
                  <a:pt x="57" y="149"/>
                </a:lnTo>
                <a:lnTo>
                  <a:pt x="49" y="135"/>
                </a:lnTo>
                <a:lnTo>
                  <a:pt x="30" y="125"/>
                </a:lnTo>
                <a:lnTo>
                  <a:pt x="20" y="108"/>
                </a:lnTo>
                <a:lnTo>
                  <a:pt x="23" y="94"/>
                </a:lnTo>
                <a:lnTo>
                  <a:pt x="31" y="88"/>
                </a:lnTo>
                <a:lnTo>
                  <a:pt x="30" y="77"/>
                </a:lnTo>
                <a:lnTo>
                  <a:pt x="20" y="71"/>
                </a:lnTo>
                <a:lnTo>
                  <a:pt x="10" y="49"/>
                </a:lnTo>
                <a:lnTo>
                  <a:pt x="2" y="34"/>
                </a:lnTo>
                <a:lnTo>
                  <a:pt x="5" y="28"/>
                </a:lnTo>
                <a:lnTo>
                  <a:pt x="0" y="5"/>
                </a:lnTo>
                <a:lnTo>
                  <a:pt x="10" y="0"/>
                </a:lnTo>
                <a:lnTo>
                  <a:pt x="13" y="7"/>
                </a:lnTo>
                <a:lnTo>
                  <a:pt x="21" y="16"/>
                </a:lnTo>
                <a:lnTo>
                  <a:pt x="30" y="19"/>
                </a:lnTo>
                <a:lnTo>
                  <a:pt x="36" y="18"/>
                </a:lnTo>
                <a:lnTo>
                  <a:pt x="54" y="4"/>
                </a:lnTo>
                <a:lnTo>
                  <a:pt x="60" y="3"/>
                </a:lnTo>
                <a:lnTo>
                  <a:pt x="64" y="8"/>
                </a:lnTo>
                <a:lnTo>
                  <a:pt x="59" y="18"/>
                </a:lnTo>
                <a:lnTo>
                  <a:pt x="69" y="28"/>
                </a:lnTo>
                <a:lnTo>
                  <a:pt x="72" y="27"/>
                </a:lnTo>
                <a:lnTo>
                  <a:pt x="77" y="41"/>
                </a:lnTo>
                <a:lnTo>
                  <a:pt x="92" y="45"/>
                </a:lnTo>
                <a:lnTo>
                  <a:pt x="102" y="55"/>
                </a:lnTo>
                <a:lnTo>
                  <a:pt x="123" y="58"/>
                </a:lnTo>
                <a:lnTo>
                  <a:pt x="147" y="53"/>
                </a:lnTo>
                <a:lnTo>
                  <a:pt x="148" y="48"/>
                </a:lnTo>
                <a:lnTo>
                  <a:pt x="148" y="4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Freeform 74">
            <a:extLst>
              <a:ext uri="{FF2B5EF4-FFF2-40B4-BE49-F238E27FC236}">
                <a16:creationId xmlns:a16="http://schemas.microsoft.com/office/drawing/2014/main" id="{1B26C118-D582-E34F-9915-6AF7A4BCC2D0}"/>
              </a:ext>
            </a:extLst>
          </p:cNvPr>
          <p:cNvSpPr>
            <a:spLocks noChangeAspect="1"/>
          </p:cNvSpPr>
          <p:nvPr>
            <p:custDataLst>
              <p:tags r:id="rId45"/>
            </p:custDataLst>
          </p:nvPr>
        </p:nvSpPr>
        <p:spPr bwMode="auto">
          <a:xfrm>
            <a:off x="7536707" y="2333712"/>
            <a:ext cx="210946" cy="141933"/>
          </a:xfrm>
          <a:custGeom>
            <a:avLst/>
            <a:gdLst>
              <a:gd name="T0" fmla="*/ 148 w 162"/>
              <a:gd name="T1" fmla="*/ 3 h 109"/>
              <a:gd name="T2" fmla="*/ 145 w 162"/>
              <a:gd name="T3" fmla="*/ 27 h 109"/>
              <a:gd name="T4" fmla="*/ 162 w 162"/>
              <a:gd name="T5" fmla="*/ 52 h 109"/>
              <a:gd name="T6" fmla="*/ 142 w 162"/>
              <a:gd name="T7" fmla="*/ 79 h 109"/>
              <a:gd name="T8" fmla="*/ 99 w 162"/>
              <a:gd name="T9" fmla="*/ 103 h 109"/>
              <a:gd name="T10" fmla="*/ 86 w 162"/>
              <a:gd name="T11" fmla="*/ 109 h 109"/>
              <a:gd name="T12" fmla="*/ 66 w 162"/>
              <a:gd name="T13" fmla="*/ 103 h 109"/>
              <a:gd name="T14" fmla="*/ 23 w 162"/>
              <a:gd name="T15" fmla="*/ 93 h 109"/>
              <a:gd name="T16" fmla="*/ 38 w 162"/>
              <a:gd name="T17" fmla="*/ 78 h 109"/>
              <a:gd name="T18" fmla="*/ 6 w 162"/>
              <a:gd name="T19" fmla="*/ 60 h 109"/>
              <a:gd name="T20" fmla="*/ 33 w 162"/>
              <a:gd name="T21" fmla="*/ 54 h 109"/>
              <a:gd name="T22" fmla="*/ 32 w 162"/>
              <a:gd name="T23" fmla="*/ 43 h 109"/>
              <a:gd name="T24" fmla="*/ 0 w 162"/>
              <a:gd name="T25" fmla="*/ 34 h 109"/>
              <a:gd name="T26" fmla="*/ 10 w 162"/>
              <a:gd name="T27" fmla="*/ 10 h 109"/>
              <a:gd name="T28" fmla="*/ 33 w 162"/>
              <a:gd name="T29" fmla="*/ 5 h 109"/>
              <a:gd name="T30" fmla="*/ 57 w 162"/>
              <a:gd name="T31" fmla="*/ 30 h 109"/>
              <a:gd name="T32" fmla="*/ 80 w 162"/>
              <a:gd name="T33" fmla="*/ 9 h 109"/>
              <a:gd name="T34" fmla="*/ 99 w 162"/>
              <a:gd name="T35" fmla="*/ 20 h 109"/>
              <a:gd name="T36" fmla="*/ 123 w 162"/>
              <a:gd name="T37" fmla="*/ 0 h 109"/>
              <a:gd name="T38" fmla="*/ 148 w 162"/>
              <a:gd name="T39" fmla="*/ 3 h 109"/>
              <a:gd name="T40" fmla="*/ 148 w 162"/>
              <a:gd name="T41" fmla="*/ 3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2" h="109">
                <a:moveTo>
                  <a:pt x="148" y="3"/>
                </a:moveTo>
                <a:lnTo>
                  <a:pt x="145" y="27"/>
                </a:lnTo>
                <a:lnTo>
                  <a:pt x="162" y="52"/>
                </a:lnTo>
                <a:lnTo>
                  <a:pt x="142" y="79"/>
                </a:lnTo>
                <a:lnTo>
                  <a:pt x="99" y="103"/>
                </a:lnTo>
                <a:lnTo>
                  <a:pt x="86" y="109"/>
                </a:lnTo>
                <a:lnTo>
                  <a:pt x="66" y="103"/>
                </a:lnTo>
                <a:lnTo>
                  <a:pt x="23" y="93"/>
                </a:lnTo>
                <a:lnTo>
                  <a:pt x="38" y="78"/>
                </a:lnTo>
                <a:lnTo>
                  <a:pt x="6" y="60"/>
                </a:lnTo>
                <a:lnTo>
                  <a:pt x="33" y="54"/>
                </a:lnTo>
                <a:lnTo>
                  <a:pt x="32" y="43"/>
                </a:lnTo>
                <a:lnTo>
                  <a:pt x="0" y="34"/>
                </a:lnTo>
                <a:lnTo>
                  <a:pt x="10" y="10"/>
                </a:lnTo>
                <a:lnTo>
                  <a:pt x="33" y="5"/>
                </a:lnTo>
                <a:lnTo>
                  <a:pt x="57" y="30"/>
                </a:lnTo>
                <a:lnTo>
                  <a:pt x="80" y="9"/>
                </a:lnTo>
                <a:lnTo>
                  <a:pt x="99" y="20"/>
                </a:lnTo>
                <a:lnTo>
                  <a:pt x="123" y="0"/>
                </a:lnTo>
                <a:lnTo>
                  <a:pt x="148" y="3"/>
                </a:lnTo>
                <a:lnTo>
                  <a:pt x="148" y="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Freeform 76">
            <a:extLst>
              <a:ext uri="{FF2B5EF4-FFF2-40B4-BE49-F238E27FC236}">
                <a16:creationId xmlns:a16="http://schemas.microsoft.com/office/drawing/2014/main" id="{0A243799-3C67-0D43-A2D0-A96703978091}"/>
              </a:ext>
            </a:extLst>
          </p:cNvPr>
          <p:cNvSpPr>
            <a:spLocks noChangeAspect="1"/>
          </p:cNvSpPr>
          <p:nvPr>
            <p:custDataLst>
              <p:tags r:id="rId46"/>
            </p:custDataLst>
          </p:nvPr>
        </p:nvSpPr>
        <p:spPr bwMode="auto">
          <a:xfrm>
            <a:off x="6472861" y="3730906"/>
            <a:ext cx="41669" cy="16928"/>
          </a:xfrm>
          <a:custGeom>
            <a:avLst/>
            <a:gdLst>
              <a:gd name="T0" fmla="*/ 12 w 32"/>
              <a:gd name="T1" fmla="*/ 1 h 13"/>
              <a:gd name="T2" fmla="*/ 22 w 32"/>
              <a:gd name="T3" fmla="*/ 2 h 13"/>
              <a:gd name="T4" fmla="*/ 30 w 32"/>
              <a:gd name="T5" fmla="*/ 6 h 13"/>
              <a:gd name="T6" fmla="*/ 32 w 32"/>
              <a:gd name="T7" fmla="*/ 10 h 13"/>
              <a:gd name="T8" fmla="*/ 22 w 32"/>
              <a:gd name="T9" fmla="*/ 11 h 13"/>
              <a:gd name="T10" fmla="*/ 17 w 32"/>
              <a:gd name="T11" fmla="*/ 13 h 13"/>
              <a:gd name="T12" fmla="*/ 9 w 32"/>
              <a:gd name="T13" fmla="*/ 11 h 13"/>
              <a:gd name="T14" fmla="*/ 0 w 32"/>
              <a:gd name="T15" fmla="*/ 5 h 13"/>
              <a:gd name="T16" fmla="*/ 2 w 32"/>
              <a:gd name="T17" fmla="*/ 2 h 13"/>
              <a:gd name="T18" fmla="*/ 8 w 32"/>
              <a:gd name="T19" fmla="*/ 0 h 13"/>
              <a:gd name="T20" fmla="*/ 12 w 32"/>
              <a:gd name="T21" fmla="*/ 1 h 13"/>
              <a:gd name="T22" fmla="*/ 12 w 32"/>
              <a:gd name="T23" fmla="*/ 1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" h="13">
                <a:moveTo>
                  <a:pt x="12" y="1"/>
                </a:moveTo>
                <a:lnTo>
                  <a:pt x="22" y="2"/>
                </a:lnTo>
                <a:lnTo>
                  <a:pt x="30" y="6"/>
                </a:lnTo>
                <a:lnTo>
                  <a:pt x="32" y="10"/>
                </a:lnTo>
                <a:lnTo>
                  <a:pt x="22" y="11"/>
                </a:lnTo>
                <a:lnTo>
                  <a:pt x="17" y="13"/>
                </a:lnTo>
                <a:lnTo>
                  <a:pt x="9" y="11"/>
                </a:lnTo>
                <a:lnTo>
                  <a:pt x="0" y="5"/>
                </a:lnTo>
                <a:lnTo>
                  <a:pt x="2" y="2"/>
                </a:lnTo>
                <a:lnTo>
                  <a:pt x="8" y="0"/>
                </a:lnTo>
                <a:lnTo>
                  <a:pt x="12" y="1"/>
                </a:lnTo>
                <a:lnTo>
                  <a:pt x="12" y="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Freeform 77">
            <a:extLst>
              <a:ext uri="{FF2B5EF4-FFF2-40B4-BE49-F238E27FC236}">
                <a16:creationId xmlns:a16="http://schemas.microsoft.com/office/drawing/2014/main" id="{7DD8BEA3-3392-D34C-A1EA-E0987768B6CB}"/>
              </a:ext>
            </a:extLst>
          </p:cNvPr>
          <p:cNvSpPr>
            <a:spLocks noChangeAspect="1"/>
          </p:cNvSpPr>
          <p:nvPr>
            <p:custDataLst>
              <p:tags r:id="rId47"/>
            </p:custDataLst>
          </p:nvPr>
        </p:nvSpPr>
        <p:spPr bwMode="auto">
          <a:xfrm>
            <a:off x="8698213" y="3406674"/>
            <a:ext cx="83337" cy="96358"/>
          </a:xfrm>
          <a:custGeom>
            <a:avLst/>
            <a:gdLst>
              <a:gd name="T0" fmla="*/ 9 w 64"/>
              <a:gd name="T1" fmla="*/ 17 h 74"/>
              <a:gd name="T2" fmla="*/ 12 w 64"/>
              <a:gd name="T3" fmla="*/ 12 h 74"/>
              <a:gd name="T4" fmla="*/ 29 w 64"/>
              <a:gd name="T5" fmla="*/ 19 h 74"/>
              <a:gd name="T6" fmla="*/ 58 w 64"/>
              <a:gd name="T7" fmla="*/ 0 h 74"/>
              <a:gd name="T8" fmla="*/ 64 w 64"/>
              <a:gd name="T9" fmla="*/ 22 h 74"/>
              <a:gd name="T10" fmla="*/ 62 w 64"/>
              <a:gd name="T11" fmla="*/ 24 h 74"/>
              <a:gd name="T12" fmla="*/ 31 w 64"/>
              <a:gd name="T13" fmla="*/ 33 h 74"/>
              <a:gd name="T14" fmla="*/ 46 w 64"/>
              <a:gd name="T15" fmla="*/ 51 h 74"/>
              <a:gd name="T16" fmla="*/ 41 w 64"/>
              <a:gd name="T17" fmla="*/ 53 h 74"/>
              <a:gd name="T18" fmla="*/ 39 w 64"/>
              <a:gd name="T19" fmla="*/ 59 h 74"/>
              <a:gd name="T20" fmla="*/ 27 w 64"/>
              <a:gd name="T21" fmla="*/ 62 h 74"/>
              <a:gd name="T22" fmla="*/ 24 w 64"/>
              <a:gd name="T23" fmla="*/ 68 h 74"/>
              <a:gd name="T24" fmla="*/ 17 w 64"/>
              <a:gd name="T25" fmla="*/ 74 h 74"/>
              <a:gd name="T26" fmla="*/ 0 w 64"/>
              <a:gd name="T27" fmla="*/ 70 h 74"/>
              <a:gd name="T28" fmla="*/ 0 w 64"/>
              <a:gd name="T29" fmla="*/ 69 h 74"/>
              <a:gd name="T30" fmla="*/ 7 w 64"/>
              <a:gd name="T31" fmla="*/ 40 h 74"/>
              <a:gd name="T32" fmla="*/ 7 w 64"/>
              <a:gd name="T33" fmla="*/ 34 h 74"/>
              <a:gd name="T34" fmla="*/ 9 w 64"/>
              <a:gd name="T35" fmla="*/ 28 h 74"/>
              <a:gd name="T36" fmla="*/ 9 w 64"/>
              <a:gd name="T37" fmla="*/ 17 h 74"/>
              <a:gd name="T38" fmla="*/ 9 w 64"/>
              <a:gd name="T39" fmla="*/ 17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4" h="74">
                <a:moveTo>
                  <a:pt x="9" y="17"/>
                </a:moveTo>
                <a:lnTo>
                  <a:pt x="12" y="12"/>
                </a:lnTo>
                <a:lnTo>
                  <a:pt x="29" y="19"/>
                </a:lnTo>
                <a:lnTo>
                  <a:pt x="58" y="0"/>
                </a:lnTo>
                <a:lnTo>
                  <a:pt x="64" y="22"/>
                </a:lnTo>
                <a:lnTo>
                  <a:pt x="62" y="24"/>
                </a:lnTo>
                <a:lnTo>
                  <a:pt x="31" y="33"/>
                </a:lnTo>
                <a:lnTo>
                  <a:pt x="46" y="51"/>
                </a:lnTo>
                <a:lnTo>
                  <a:pt x="41" y="53"/>
                </a:lnTo>
                <a:lnTo>
                  <a:pt x="39" y="59"/>
                </a:lnTo>
                <a:lnTo>
                  <a:pt x="27" y="62"/>
                </a:lnTo>
                <a:lnTo>
                  <a:pt x="24" y="68"/>
                </a:lnTo>
                <a:lnTo>
                  <a:pt x="17" y="74"/>
                </a:lnTo>
                <a:lnTo>
                  <a:pt x="0" y="70"/>
                </a:lnTo>
                <a:lnTo>
                  <a:pt x="0" y="69"/>
                </a:lnTo>
                <a:lnTo>
                  <a:pt x="7" y="40"/>
                </a:lnTo>
                <a:lnTo>
                  <a:pt x="7" y="34"/>
                </a:lnTo>
                <a:lnTo>
                  <a:pt x="9" y="28"/>
                </a:lnTo>
                <a:lnTo>
                  <a:pt x="9" y="17"/>
                </a:lnTo>
                <a:lnTo>
                  <a:pt x="9" y="1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Freeform 78">
            <a:extLst>
              <a:ext uri="{FF2B5EF4-FFF2-40B4-BE49-F238E27FC236}">
                <a16:creationId xmlns:a16="http://schemas.microsoft.com/office/drawing/2014/main" id="{6686D090-982C-4646-A436-BA9F784CE1E2}"/>
              </a:ext>
            </a:extLst>
          </p:cNvPr>
          <p:cNvSpPr>
            <a:spLocks noChangeAspect="1"/>
          </p:cNvSpPr>
          <p:nvPr>
            <p:custDataLst>
              <p:tags r:id="rId48"/>
            </p:custDataLst>
          </p:nvPr>
        </p:nvSpPr>
        <p:spPr bwMode="auto">
          <a:xfrm>
            <a:off x="9384439" y="3157966"/>
            <a:ext cx="212249" cy="105473"/>
          </a:xfrm>
          <a:custGeom>
            <a:avLst/>
            <a:gdLst>
              <a:gd name="T0" fmla="*/ 22 w 163"/>
              <a:gd name="T1" fmla="*/ 21 h 81"/>
              <a:gd name="T2" fmla="*/ 26 w 163"/>
              <a:gd name="T3" fmla="*/ 12 h 81"/>
              <a:gd name="T4" fmla="*/ 36 w 163"/>
              <a:gd name="T5" fmla="*/ 9 h 81"/>
              <a:gd name="T6" fmla="*/ 61 w 163"/>
              <a:gd name="T7" fmla="*/ 16 h 81"/>
              <a:gd name="T8" fmla="*/ 63 w 163"/>
              <a:gd name="T9" fmla="*/ 4 h 81"/>
              <a:gd name="T10" fmla="*/ 71 w 163"/>
              <a:gd name="T11" fmla="*/ 0 h 81"/>
              <a:gd name="T12" fmla="*/ 93 w 163"/>
              <a:gd name="T13" fmla="*/ 8 h 81"/>
              <a:gd name="T14" fmla="*/ 98 w 163"/>
              <a:gd name="T15" fmla="*/ 6 h 81"/>
              <a:gd name="T16" fmla="*/ 123 w 163"/>
              <a:gd name="T17" fmla="*/ 7 h 81"/>
              <a:gd name="T18" fmla="*/ 146 w 163"/>
              <a:gd name="T19" fmla="*/ 9 h 81"/>
              <a:gd name="T20" fmla="*/ 154 w 163"/>
              <a:gd name="T21" fmla="*/ 16 h 81"/>
              <a:gd name="T22" fmla="*/ 163 w 163"/>
              <a:gd name="T23" fmla="*/ 19 h 81"/>
              <a:gd name="T24" fmla="*/ 161 w 163"/>
              <a:gd name="T25" fmla="*/ 24 h 81"/>
              <a:gd name="T26" fmla="*/ 137 w 163"/>
              <a:gd name="T27" fmla="*/ 35 h 81"/>
              <a:gd name="T28" fmla="*/ 132 w 163"/>
              <a:gd name="T29" fmla="*/ 43 h 81"/>
              <a:gd name="T30" fmla="*/ 112 w 163"/>
              <a:gd name="T31" fmla="*/ 45 h 81"/>
              <a:gd name="T32" fmla="*/ 106 w 163"/>
              <a:gd name="T33" fmla="*/ 58 h 81"/>
              <a:gd name="T34" fmla="*/ 90 w 163"/>
              <a:gd name="T35" fmla="*/ 55 h 81"/>
              <a:gd name="T36" fmla="*/ 80 w 163"/>
              <a:gd name="T37" fmla="*/ 59 h 81"/>
              <a:gd name="T38" fmla="*/ 65 w 163"/>
              <a:gd name="T39" fmla="*/ 68 h 81"/>
              <a:gd name="T40" fmla="*/ 67 w 163"/>
              <a:gd name="T41" fmla="*/ 73 h 81"/>
              <a:gd name="T42" fmla="*/ 63 w 163"/>
              <a:gd name="T43" fmla="*/ 77 h 81"/>
              <a:gd name="T44" fmla="*/ 35 w 163"/>
              <a:gd name="T45" fmla="*/ 81 h 81"/>
              <a:gd name="T46" fmla="*/ 16 w 163"/>
              <a:gd name="T47" fmla="*/ 74 h 81"/>
              <a:gd name="T48" fmla="*/ 0 w 163"/>
              <a:gd name="T49" fmla="*/ 75 h 81"/>
              <a:gd name="T50" fmla="*/ 1 w 163"/>
              <a:gd name="T51" fmla="*/ 64 h 81"/>
              <a:gd name="T52" fmla="*/ 17 w 163"/>
              <a:gd name="T53" fmla="*/ 68 h 81"/>
              <a:gd name="T54" fmla="*/ 23 w 163"/>
              <a:gd name="T55" fmla="*/ 62 h 81"/>
              <a:gd name="T56" fmla="*/ 35 w 163"/>
              <a:gd name="T57" fmla="*/ 64 h 81"/>
              <a:gd name="T58" fmla="*/ 54 w 163"/>
              <a:gd name="T59" fmla="*/ 49 h 81"/>
              <a:gd name="T60" fmla="*/ 36 w 163"/>
              <a:gd name="T61" fmla="*/ 39 h 81"/>
              <a:gd name="T62" fmla="*/ 25 w 163"/>
              <a:gd name="T63" fmla="*/ 44 h 81"/>
              <a:gd name="T64" fmla="*/ 14 w 163"/>
              <a:gd name="T65" fmla="*/ 36 h 81"/>
              <a:gd name="T66" fmla="*/ 27 w 163"/>
              <a:gd name="T67" fmla="*/ 23 h 81"/>
              <a:gd name="T68" fmla="*/ 22 w 163"/>
              <a:gd name="T69" fmla="*/ 21 h 81"/>
              <a:gd name="T70" fmla="*/ 22 w 163"/>
              <a:gd name="T71" fmla="*/ 2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3" h="81">
                <a:moveTo>
                  <a:pt x="22" y="21"/>
                </a:moveTo>
                <a:lnTo>
                  <a:pt x="26" y="12"/>
                </a:lnTo>
                <a:lnTo>
                  <a:pt x="36" y="9"/>
                </a:lnTo>
                <a:lnTo>
                  <a:pt x="61" y="16"/>
                </a:lnTo>
                <a:lnTo>
                  <a:pt x="63" y="4"/>
                </a:lnTo>
                <a:lnTo>
                  <a:pt x="71" y="0"/>
                </a:lnTo>
                <a:lnTo>
                  <a:pt x="93" y="8"/>
                </a:lnTo>
                <a:lnTo>
                  <a:pt x="98" y="6"/>
                </a:lnTo>
                <a:lnTo>
                  <a:pt x="123" y="7"/>
                </a:lnTo>
                <a:lnTo>
                  <a:pt x="146" y="9"/>
                </a:lnTo>
                <a:lnTo>
                  <a:pt x="154" y="16"/>
                </a:lnTo>
                <a:lnTo>
                  <a:pt x="163" y="19"/>
                </a:lnTo>
                <a:lnTo>
                  <a:pt x="161" y="24"/>
                </a:lnTo>
                <a:lnTo>
                  <a:pt x="137" y="35"/>
                </a:lnTo>
                <a:lnTo>
                  <a:pt x="132" y="43"/>
                </a:lnTo>
                <a:lnTo>
                  <a:pt x="112" y="45"/>
                </a:lnTo>
                <a:lnTo>
                  <a:pt x="106" y="58"/>
                </a:lnTo>
                <a:lnTo>
                  <a:pt x="90" y="55"/>
                </a:lnTo>
                <a:lnTo>
                  <a:pt x="80" y="59"/>
                </a:lnTo>
                <a:lnTo>
                  <a:pt x="65" y="68"/>
                </a:lnTo>
                <a:lnTo>
                  <a:pt x="67" y="73"/>
                </a:lnTo>
                <a:lnTo>
                  <a:pt x="63" y="77"/>
                </a:lnTo>
                <a:lnTo>
                  <a:pt x="35" y="81"/>
                </a:lnTo>
                <a:lnTo>
                  <a:pt x="16" y="74"/>
                </a:lnTo>
                <a:lnTo>
                  <a:pt x="0" y="75"/>
                </a:lnTo>
                <a:lnTo>
                  <a:pt x="1" y="64"/>
                </a:lnTo>
                <a:lnTo>
                  <a:pt x="17" y="68"/>
                </a:lnTo>
                <a:lnTo>
                  <a:pt x="23" y="62"/>
                </a:lnTo>
                <a:lnTo>
                  <a:pt x="35" y="64"/>
                </a:lnTo>
                <a:lnTo>
                  <a:pt x="54" y="49"/>
                </a:lnTo>
                <a:lnTo>
                  <a:pt x="36" y="39"/>
                </a:lnTo>
                <a:lnTo>
                  <a:pt x="25" y="44"/>
                </a:lnTo>
                <a:lnTo>
                  <a:pt x="14" y="36"/>
                </a:lnTo>
                <a:lnTo>
                  <a:pt x="27" y="23"/>
                </a:lnTo>
                <a:lnTo>
                  <a:pt x="22" y="21"/>
                </a:lnTo>
                <a:lnTo>
                  <a:pt x="22" y="2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4" name="Freeform 79">
            <a:extLst>
              <a:ext uri="{FF2B5EF4-FFF2-40B4-BE49-F238E27FC236}">
                <a16:creationId xmlns:a16="http://schemas.microsoft.com/office/drawing/2014/main" id="{EA0D77F9-24CD-AE4C-9C83-1EF8EAEC2746}"/>
              </a:ext>
            </a:extLst>
          </p:cNvPr>
          <p:cNvSpPr>
            <a:spLocks noChangeAspect="1"/>
          </p:cNvSpPr>
          <p:nvPr>
            <p:custDataLst>
              <p:tags r:id="rId49"/>
            </p:custDataLst>
          </p:nvPr>
        </p:nvSpPr>
        <p:spPr bwMode="auto">
          <a:xfrm>
            <a:off x="10031601" y="3811638"/>
            <a:ext cx="104171" cy="82035"/>
          </a:xfrm>
          <a:custGeom>
            <a:avLst/>
            <a:gdLst>
              <a:gd name="T0" fmla="*/ 18 w 80"/>
              <a:gd name="T1" fmla="*/ 61 h 63"/>
              <a:gd name="T2" fmla="*/ 11 w 80"/>
              <a:gd name="T3" fmla="*/ 53 h 63"/>
              <a:gd name="T4" fmla="*/ 4 w 80"/>
              <a:gd name="T5" fmla="*/ 37 h 63"/>
              <a:gd name="T6" fmla="*/ 0 w 80"/>
              <a:gd name="T7" fmla="*/ 19 h 63"/>
              <a:gd name="T8" fmla="*/ 10 w 80"/>
              <a:gd name="T9" fmla="*/ 6 h 63"/>
              <a:gd name="T10" fmla="*/ 29 w 80"/>
              <a:gd name="T11" fmla="*/ 3 h 63"/>
              <a:gd name="T12" fmla="*/ 43 w 80"/>
              <a:gd name="T13" fmla="*/ 5 h 63"/>
              <a:gd name="T14" fmla="*/ 56 w 80"/>
              <a:gd name="T15" fmla="*/ 11 h 63"/>
              <a:gd name="T16" fmla="*/ 63 w 80"/>
              <a:gd name="T17" fmla="*/ 0 h 63"/>
              <a:gd name="T18" fmla="*/ 76 w 80"/>
              <a:gd name="T19" fmla="*/ 6 h 63"/>
              <a:gd name="T20" fmla="*/ 80 w 80"/>
              <a:gd name="T21" fmla="*/ 17 h 63"/>
              <a:gd name="T22" fmla="*/ 78 w 80"/>
              <a:gd name="T23" fmla="*/ 35 h 63"/>
              <a:gd name="T24" fmla="*/ 52 w 80"/>
              <a:gd name="T25" fmla="*/ 47 h 63"/>
              <a:gd name="T26" fmla="*/ 59 w 80"/>
              <a:gd name="T27" fmla="*/ 56 h 63"/>
              <a:gd name="T28" fmla="*/ 43 w 80"/>
              <a:gd name="T29" fmla="*/ 57 h 63"/>
              <a:gd name="T30" fmla="*/ 30 w 80"/>
              <a:gd name="T31" fmla="*/ 63 h 63"/>
              <a:gd name="T32" fmla="*/ 18 w 80"/>
              <a:gd name="T33" fmla="*/ 61 h 63"/>
              <a:gd name="T34" fmla="*/ 18 w 80"/>
              <a:gd name="T35" fmla="*/ 6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0" h="63">
                <a:moveTo>
                  <a:pt x="18" y="61"/>
                </a:moveTo>
                <a:lnTo>
                  <a:pt x="11" y="53"/>
                </a:lnTo>
                <a:lnTo>
                  <a:pt x="4" y="37"/>
                </a:lnTo>
                <a:lnTo>
                  <a:pt x="0" y="19"/>
                </a:lnTo>
                <a:lnTo>
                  <a:pt x="10" y="6"/>
                </a:lnTo>
                <a:lnTo>
                  <a:pt x="29" y="3"/>
                </a:lnTo>
                <a:lnTo>
                  <a:pt x="43" y="5"/>
                </a:lnTo>
                <a:lnTo>
                  <a:pt x="56" y="11"/>
                </a:lnTo>
                <a:lnTo>
                  <a:pt x="63" y="0"/>
                </a:lnTo>
                <a:lnTo>
                  <a:pt x="76" y="6"/>
                </a:lnTo>
                <a:lnTo>
                  <a:pt x="80" y="17"/>
                </a:lnTo>
                <a:lnTo>
                  <a:pt x="78" y="35"/>
                </a:lnTo>
                <a:lnTo>
                  <a:pt x="52" y="47"/>
                </a:lnTo>
                <a:lnTo>
                  <a:pt x="59" y="56"/>
                </a:lnTo>
                <a:lnTo>
                  <a:pt x="43" y="57"/>
                </a:lnTo>
                <a:lnTo>
                  <a:pt x="30" y="63"/>
                </a:lnTo>
                <a:lnTo>
                  <a:pt x="18" y="61"/>
                </a:lnTo>
                <a:lnTo>
                  <a:pt x="18" y="6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Freeform 80">
            <a:extLst>
              <a:ext uri="{FF2B5EF4-FFF2-40B4-BE49-F238E27FC236}">
                <a16:creationId xmlns:a16="http://schemas.microsoft.com/office/drawing/2014/main" id="{FA25946C-B16E-2849-8FAC-C47B7030602B}"/>
              </a:ext>
            </a:extLst>
          </p:cNvPr>
          <p:cNvSpPr>
            <a:spLocks noChangeAspect="1"/>
          </p:cNvSpPr>
          <p:nvPr>
            <p:custDataLst>
              <p:tags r:id="rId50"/>
            </p:custDataLst>
          </p:nvPr>
        </p:nvSpPr>
        <p:spPr bwMode="auto">
          <a:xfrm>
            <a:off x="10463911" y="3165779"/>
            <a:ext cx="127609" cy="138027"/>
          </a:xfrm>
          <a:custGeom>
            <a:avLst/>
            <a:gdLst>
              <a:gd name="T0" fmla="*/ 96 w 98"/>
              <a:gd name="T1" fmla="*/ 12 h 106"/>
              <a:gd name="T2" fmla="*/ 98 w 98"/>
              <a:gd name="T3" fmla="*/ 16 h 106"/>
              <a:gd name="T4" fmla="*/ 93 w 98"/>
              <a:gd name="T5" fmla="*/ 15 h 106"/>
              <a:gd name="T6" fmla="*/ 86 w 98"/>
              <a:gd name="T7" fmla="*/ 21 h 106"/>
              <a:gd name="T8" fmla="*/ 81 w 98"/>
              <a:gd name="T9" fmla="*/ 29 h 106"/>
              <a:gd name="T10" fmla="*/ 82 w 98"/>
              <a:gd name="T11" fmla="*/ 43 h 106"/>
              <a:gd name="T12" fmla="*/ 74 w 98"/>
              <a:gd name="T13" fmla="*/ 47 h 106"/>
              <a:gd name="T14" fmla="*/ 72 w 98"/>
              <a:gd name="T15" fmla="*/ 51 h 106"/>
              <a:gd name="T16" fmla="*/ 66 w 98"/>
              <a:gd name="T17" fmla="*/ 56 h 106"/>
              <a:gd name="T18" fmla="*/ 56 w 98"/>
              <a:gd name="T19" fmla="*/ 60 h 106"/>
              <a:gd name="T20" fmla="*/ 49 w 98"/>
              <a:gd name="T21" fmla="*/ 65 h 106"/>
              <a:gd name="T22" fmla="*/ 49 w 98"/>
              <a:gd name="T23" fmla="*/ 73 h 106"/>
              <a:gd name="T24" fmla="*/ 47 w 98"/>
              <a:gd name="T25" fmla="*/ 76 h 106"/>
              <a:gd name="T26" fmla="*/ 52 w 98"/>
              <a:gd name="T27" fmla="*/ 79 h 106"/>
              <a:gd name="T28" fmla="*/ 62 w 98"/>
              <a:gd name="T29" fmla="*/ 87 h 106"/>
              <a:gd name="T30" fmla="*/ 59 w 98"/>
              <a:gd name="T31" fmla="*/ 92 h 106"/>
              <a:gd name="T32" fmla="*/ 52 w 98"/>
              <a:gd name="T33" fmla="*/ 93 h 106"/>
              <a:gd name="T34" fmla="*/ 42 w 98"/>
              <a:gd name="T35" fmla="*/ 94 h 106"/>
              <a:gd name="T36" fmla="*/ 36 w 98"/>
              <a:gd name="T37" fmla="*/ 103 h 106"/>
              <a:gd name="T38" fmla="*/ 29 w 98"/>
              <a:gd name="T39" fmla="*/ 102 h 106"/>
              <a:gd name="T40" fmla="*/ 28 w 98"/>
              <a:gd name="T41" fmla="*/ 104 h 106"/>
              <a:gd name="T42" fmla="*/ 21 w 98"/>
              <a:gd name="T43" fmla="*/ 100 h 106"/>
              <a:gd name="T44" fmla="*/ 20 w 98"/>
              <a:gd name="T45" fmla="*/ 104 h 106"/>
              <a:gd name="T46" fmla="*/ 15 w 98"/>
              <a:gd name="T47" fmla="*/ 106 h 106"/>
              <a:gd name="T48" fmla="*/ 14 w 98"/>
              <a:gd name="T49" fmla="*/ 102 h 106"/>
              <a:gd name="T50" fmla="*/ 10 w 98"/>
              <a:gd name="T51" fmla="*/ 100 h 106"/>
              <a:gd name="T52" fmla="*/ 6 w 98"/>
              <a:gd name="T53" fmla="*/ 97 h 106"/>
              <a:gd name="T54" fmla="*/ 10 w 98"/>
              <a:gd name="T55" fmla="*/ 88 h 106"/>
              <a:gd name="T56" fmla="*/ 14 w 98"/>
              <a:gd name="T57" fmla="*/ 86 h 106"/>
              <a:gd name="T58" fmla="*/ 13 w 98"/>
              <a:gd name="T59" fmla="*/ 83 h 106"/>
              <a:gd name="T60" fmla="*/ 16 w 98"/>
              <a:gd name="T61" fmla="*/ 72 h 106"/>
              <a:gd name="T62" fmla="*/ 16 w 98"/>
              <a:gd name="T63" fmla="*/ 69 h 106"/>
              <a:gd name="T64" fmla="*/ 6 w 98"/>
              <a:gd name="T65" fmla="*/ 67 h 106"/>
              <a:gd name="T66" fmla="*/ 0 w 98"/>
              <a:gd name="T67" fmla="*/ 62 h 106"/>
              <a:gd name="T68" fmla="*/ 12 w 98"/>
              <a:gd name="T69" fmla="*/ 49 h 106"/>
              <a:gd name="T70" fmla="*/ 29 w 98"/>
              <a:gd name="T71" fmla="*/ 38 h 106"/>
              <a:gd name="T72" fmla="*/ 39 w 98"/>
              <a:gd name="T73" fmla="*/ 24 h 106"/>
              <a:gd name="T74" fmla="*/ 46 w 98"/>
              <a:gd name="T75" fmla="*/ 31 h 106"/>
              <a:gd name="T76" fmla="*/ 59 w 98"/>
              <a:gd name="T77" fmla="*/ 31 h 106"/>
              <a:gd name="T78" fmla="*/ 57 w 98"/>
              <a:gd name="T79" fmla="*/ 21 h 106"/>
              <a:gd name="T80" fmla="*/ 80 w 98"/>
              <a:gd name="T81" fmla="*/ 12 h 106"/>
              <a:gd name="T82" fmla="*/ 86 w 98"/>
              <a:gd name="T83" fmla="*/ 0 h 106"/>
              <a:gd name="T84" fmla="*/ 96 w 98"/>
              <a:gd name="T85" fmla="*/ 12 h 106"/>
              <a:gd name="T86" fmla="*/ 96 w 98"/>
              <a:gd name="T87" fmla="*/ 12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98" h="106">
                <a:moveTo>
                  <a:pt x="96" y="12"/>
                </a:moveTo>
                <a:lnTo>
                  <a:pt x="98" y="16"/>
                </a:lnTo>
                <a:lnTo>
                  <a:pt x="93" y="15"/>
                </a:lnTo>
                <a:lnTo>
                  <a:pt x="86" y="21"/>
                </a:lnTo>
                <a:lnTo>
                  <a:pt x="81" y="29"/>
                </a:lnTo>
                <a:lnTo>
                  <a:pt x="82" y="43"/>
                </a:lnTo>
                <a:lnTo>
                  <a:pt x="74" y="47"/>
                </a:lnTo>
                <a:lnTo>
                  <a:pt x="72" y="51"/>
                </a:lnTo>
                <a:lnTo>
                  <a:pt x="66" y="56"/>
                </a:lnTo>
                <a:lnTo>
                  <a:pt x="56" y="60"/>
                </a:lnTo>
                <a:lnTo>
                  <a:pt x="49" y="65"/>
                </a:lnTo>
                <a:lnTo>
                  <a:pt x="49" y="73"/>
                </a:lnTo>
                <a:lnTo>
                  <a:pt x="47" y="76"/>
                </a:lnTo>
                <a:lnTo>
                  <a:pt x="52" y="79"/>
                </a:lnTo>
                <a:lnTo>
                  <a:pt x="62" y="87"/>
                </a:lnTo>
                <a:lnTo>
                  <a:pt x="59" y="92"/>
                </a:lnTo>
                <a:lnTo>
                  <a:pt x="52" y="93"/>
                </a:lnTo>
                <a:lnTo>
                  <a:pt x="42" y="94"/>
                </a:lnTo>
                <a:lnTo>
                  <a:pt x="36" y="103"/>
                </a:lnTo>
                <a:lnTo>
                  <a:pt x="29" y="102"/>
                </a:lnTo>
                <a:lnTo>
                  <a:pt x="28" y="104"/>
                </a:lnTo>
                <a:lnTo>
                  <a:pt x="21" y="100"/>
                </a:lnTo>
                <a:lnTo>
                  <a:pt x="20" y="104"/>
                </a:lnTo>
                <a:lnTo>
                  <a:pt x="15" y="106"/>
                </a:lnTo>
                <a:lnTo>
                  <a:pt x="14" y="102"/>
                </a:lnTo>
                <a:lnTo>
                  <a:pt x="10" y="100"/>
                </a:lnTo>
                <a:lnTo>
                  <a:pt x="6" y="97"/>
                </a:lnTo>
                <a:lnTo>
                  <a:pt x="10" y="88"/>
                </a:lnTo>
                <a:lnTo>
                  <a:pt x="14" y="86"/>
                </a:lnTo>
                <a:lnTo>
                  <a:pt x="13" y="83"/>
                </a:lnTo>
                <a:lnTo>
                  <a:pt x="16" y="72"/>
                </a:lnTo>
                <a:lnTo>
                  <a:pt x="16" y="69"/>
                </a:lnTo>
                <a:lnTo>
                  <a:pt x="6" y="67"/>
                </a:lnTo>
                <a:lnTo>
                  <a:pt x="0" y="62"/>
                </a:lnTo>
                <a:lnTo>
                  <a:pt x="12" y="49"/>
                </a:lnTo>
                <a:lnTo>
                  <a:pt x="29" y="38"/>
                </a:lnTo>
                <a:lnTo>
                  <a:pt x="39" y="24"/>
                </a:lnTo>
                <a:lnTo>
                  <a:pt x="46" y="31"/>
                </a:lnTo>
                <a:lnTo>
                  <a:pt x="59" y="31"/>
                </a:lnTo>
                <a:lnTo>
                  <a:pt x="57" y="21"/>
                </a:lnTo>
                <a:lnTo>
                  <a:pt x="80" y="12"/>
                </a:lnTo>
                <a:lnTo>
                  <a:pt x="86" y="0"/>
                </a:lnTo>
                <a:lnTo>
                  <a:pt x="96" y="12"/>
                </a:lnTo>
                <a:lnTo>
                  <a:pt x="96" y="1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Freeform 82">
            <a:extLst>
              <a:ext uri="{FF2B5EF4-FFF2-40B4-BE49-F238E27FC236}">
                <a16:creationId xmlns:a16="http://schemas.microsoft.com/office/drawing/2014/main" id="{37C34A20-2362-0246-B052-1E7C389FD260}"/>
              </a:ext>
            </a:extLst>
          </p:cNvPr>
          <p:cNvSpPr>
            <a:spLocks noChangeAspect="1"/>
          </p:cNvSpPr>
          <p:nvPr>
            <p:custDataLst>
              <p:tags r:id="rId51"/>
            </p:custDataLst>
          </p:nvPr>
        </p:nvSpPr>
        <p:spPr bwMode="auto">
          <a:xfrm>
            <a:off x="8411743" y="3157966"/>
            <a:ext cx="32553" cy="37763"/>
          </a:xfrm>
          <a:custGeom>
            <a:avLst/>
            <a:gdLst>
              <a:gd name="T0" fmla="*/ 10 w 25"/>
              <a:gd name="T1" fmla="*/ 25 h 29"/>
              <a:gd name="T2" fmla="*/ 10 w 25"/>
              <a:gd name="T3" fmla="*/ 29 h 29"/>
              <a:gd name="T4" fmla="*/ 8 w 25"/>
              <a:gd name="T5" fmla="*/ 29 h 29"/>
              <a:gd name="T6" fmla="*/ 6 w 25"/>
              <a:gd name="T7" fmla="*/ 22 h 29"/>
              <a:gd name="T8" fmla="*/ 3 w 25"/>
              <a:gd name="T9" fmla="*/ 20 h 29"/>
              <a:gd name="T10" fmla="*/ 0 w 25"/>
              <a:gd name="T11" fmla="*/ 14 h 29"/>
              <a:gd name="T12" fmla="*/ 2 w 25"/>
              <a:gd name="T13" fmla="*/ 10 h 29"/>
              <a:gd name="T14" fmla="*/ 6 w 25"/>
              <a:gd name="T15" fmla="*/ 8 h 29"/>
              <a:gd name="T16" fmla="*/ 8 w 25"/>
              <a:gd name="T17" fmla="*/ 2 h 29"/>
              <a:gd name="T18" fmla="*/ 11 w 25"/>
              <a:gd name="T19" fmla="*/ 0 h 29"/>
              <a:gd name="T20" fmla="*/ 13 w 25"/>
              <a:gd name="T21" fmla="*/ 3 h 29"/>
              <a:gd name="T22" fmla="*/ 15 w 25"/>
              <a:gd name="T23" fmla="*/ 4 h 29"/>
              <a:gd name="T24" fmla="*/ 17 w 25"/>
              <a:gd name="T25" fmla="*/ 8 h 29"/>
              <a:gd name="T26" fmla="*/ 20 w 25"/>
              <a:gd name="T27" fmla="*/ 9 h 29"/>
              <a:gd name="T28" fmla="*/ 23 w 25"/>
              <a:gd name="T29" fmla="*/ 12 h 29"/>
              <a:gd name="T30" fmla="*/ 25 w 25"/>
              <a:gd name="T31" fmla="*/ 12 h 29"/>
              <a:gd name="T32" fmla="*/ 23 w 25"/>
              <a:gd name="T33" fmla="*/ 18 h 29"/>
              <a:gd name="T34" fmla="*/ 22 w 25"/>
              <a:gd name="T35" fmla="*/ 20 h 29"/>
              <a:gd name="T36" fmla="*/ 22 w 25"/>
              <a:gd name="T37" fmla="*/ 21 h 29"/>
              <a:gd name="T38" fmla="*/ 19 w 25"/>
              <a:gd name="T39" fmla="*/ 22 h 29"/>
              <a:gd name="T40" fmla="*/ 10 w 25"/>
              <a:gd name="T41" fmla="*/ 25 h 29"/>
              <a:gd name="T42" fmla="*/ 10 w 25"/>
              <a:gd name="T43" fmla="*/ 25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5" h="29">
                <a:moveTo>
                  <a:pt x="10" y="25"/>
                </a:moveTo>
                <a:lnTo>
                  <a:pt x="10" y="29"/>
                </a:lnTo>
                <a:lnTo>
                  <a:pt x="8" y="29"/>
                </a:lnTo>
                <a:lnTo>
                  <a:pt x="6" y="22"/>
                </a:lnTo>
                <a:lnTo>
                  <a:pt x="3" y="20"/>
                </a:lnTo>
                <a:lnTo>
                  <a:pt x="0" y="14"/>
                </a:lnTo>
                <a:lnTo>
                  <a:pt x="2" y="10"/>
                </a:lnTo>
                <a:lnTo>
                  <a:pt x="6" y="8"/>
                </a:lnTo>
                <a:lnTo>
                  <a:pt x="8" y="2"/>
                </a:lnTo>
                <a:lnTo>
                  <a:pt x="11" y="0"/>
                </a:lnTo>
                <a:lnTo>
                  <a:pt x="13" y="3"/>
                </a:lnTo>
                <a:lnTo>
                  <a:pt x="15" y="4"/>
                </a:lnTo>
                <a:lnTo>
                  <a:pt x="17" y="8"/>
                </a:lnTo>
                <a:lnTo>
                  <a:pt x="20" y="9"/>
                </a:lnTo>
                <a:lnTo>
                  <a:pt x="23" y="12"/>
                </a:lnTo>
                <a:lnTo>
                  <a:pt x="25" y="12"/>
                </a:lnTo>
                <a:lnTo>
                  <a:pt x="23" y="18"/>
                </a:lnTo>
                <a:lnTo>
                  <a:pt x="22" y="20"/>
                </a:lnTo>
                <a:lnTo>
                  <a:pt x="22" y="21"/>
                </a:lnTo>
                <a:lnTo>
                  <a:pt x="19" y="22"/>
                </a:lnTo>
                <a:lnTo>
                  <a:pt x="10" y="25"/>
                </a:lnTo>
                <a:lnTo>
                  <a:pt x="10" y="2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Freeform 83">
            <a:extLst>
              <a:ext uri="{FF2B5EF4-FFF2-40B4-BE49-F238E27FC236}">
                <a16:creationId xmlns:a16="http://schemas.microsoft.com/office/drawing/2014/main" id="{F9340E9F-6145-E144-9E6E-613BE9169F48}"/>
              </a:ext>
            </a:extLst>
          </p:cNvPr>
          <p:cNvSpPr>
            <a:spLocks noChangeAspect="1"/>
          </p:cNvSpPr>
          <p:nvPr>
            <p:custDataLst>
              <p:tags r:id="rId52"/>
            </p:custDataLst>
          </p:nvPr>
        </p:nvSpPr>
        <p:spPr bwMode="auto">
          <a:xfrm>
            <a:off x="8932598" y="3483500"/>
            <a:ext cx="36460" cy="33856"/>
          </a:xfrm>
          <a:custGeom>
            <a:avLst/>
            <a:gdLst>
              <a:gd name="T0" fmla="*/ 22 w 28"/>
              <a:gd name="T1" fmla="*/ 1 h 26"/>
              <a:gd name="T2" fmla="*/ 24 w 28"/>
              <a:gd name="T3" fmla="*/ 9 h 26"/>
              <a:gd name="T4" fmla="*/ 23 w 28"/>
              <a:gd name="T5" fmla="*/ 13 h 26"/>
              <a:gd name="T6" fmla="*/ 28 w 28"/>
              <a:gd name="T7" fmla="*/ 25 h 26"/>
              <a:gd name="T8" fmla="*/ 17 w 28"/>
              <a:gd name="T9" fmla="*/ 26 h 26"/>
              <a:gd name="T10" fmla="*/ 14 w 28"/>
              <a:gd name="T11" fmla="*/ 18 h 26"/>
              <a:gd name="T12" fmla="*/ 0 w 28"/>
              <a:gd name="T13" fmla="*/ 16 h 26"/>
              <a:gd name="T14" fmla="*/ 11 w 28"/>
              <a:gd name="T15" fmla="*/ 0 h 26"/>
              <a:gd name="T16" fmla="*/ 22 w 28"/>
              <a:gd name="T17" fmla="*/ 1 h 26"/>
              <a:gd name="T18" fmla="*/ 22 w 28"/>
              <a:gd name="T19" fmla="*/ 1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26">
                <a:moveTo>
                  <a:pt x="22" y="1"/>
                </a:moveTo>
                <a:lnTo>
                  <a:pt x="24" y="9"/>
                </a:lnTo>
                <a:lnTo>
                  <a:pt x="23" y="13"/>
                </a:lnTo>
                <a:lnTo>
                  <a:pt x="28" y="25"/>
                </a:lnTo>
                <a:lnTo>
                  <a:pt x="17" y="26"/>
                </a:lnTo>
                <a:lnTo>
                  <a:pt x="14" y="18"/>
                </a:lnTo>
                <a:lnTo>
                  <a:pt x="0" y="16"/>
                </a:lnTo>
                <a:lnTo>
                  <a:pt x="11" y="0"/>
                </a:lnTo>
                <a:lnTo>
                  <a:pt x="22" y="1"/>
                </a:lnTo>
                <a:lnTo>
                  <a:pt x="22" y="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Freeform 84">
            <a:extLst>
              <a:ext uri="{FF2B5EF4-FFF2-40B4-BE49-F238E27FC236}">
                <a16:creationId xmlns:a16="http://schemas.microsoft.com/office/drawing/2014/main" id="{A6ACA2BF-36E3-574A-856F-4D60E35E77A3}"/>
              </a:ext>
            </a:extLst>
          </p:cNvPr>
          <p:cNvSpPr>
            <a:spLocks noChangeAspect="1"/>
          </p:cNvSpPr>
          <p:nvPr>
            <p:custDataLst>
              <p:tags r:id="rId53"/>
            </p:custDataLst>
          </p:nvPr>
        </p:nvSpPr>
        <p:spPr bwMode="auto">
          <a:xfrm>
            <a:off x="8932153" y="2787587"/>
            <a:ext cx="804721" cy="436217"/>
          </a:xfrm>
          <a:custGeom>
            <a:avLst/>
            <a:gdLst>
              <a:gd name="T0" fmla="*/ 361 w 618"/>
              <a:gd name="T1" fmla="*/ 307 h 335"/>
              <a:gd name="T2" fmla="*/ 335 w 618"/>
              <a:gd name="T3" fmla="*/ 335 h 335"/>
              <a:gd name="T4" fmla="*/ 325 w 618"/>
              <a:gd name="T5" fmla="*/ 326 h 335"/>
              <a:gd name="T6" fmla="*/ 303 w 618"/>
              <a:gd name="T7" fmla="*/ 309 h 335"/>
              <a:gd name="T8" fmla="*/ 296 w 618"/>
              <a:gd name="T9" fmla="*/ 288 h 335"/>
              <a:gd name="T10" fmla="*/ 253 w 618"/>
              <a:gd name="T11" fmla="*/ 275 h 335"/>
              <a:gd name="T12" fmla="*/ 220 w 618"/>
              <a:gd name="T13" fmla="*/ 259 h 335"/>
              <a:gd name="T14" fmla="*/ 184 w 618"/>
              <a:gd name="T15" fmla="*/ 235 h 335"/>
              <a:gd name="T16" fmla="*/ 143 w 618"/>
              <a:gd name="T17" fmla="*/ 246 h 335"/>
              <a:gd name="T18" fmla="*/ 136 w 618"/>
              <a:gd name="T19" fmla="*/ 323 h 335"/>
              <a:gd name="T20" fmla="*/ 115 w 618"/>
              <a:gd name="T21" fmla="*/ 301 h 335"/>
              <a:gd name="T22" fmla="*/ 91 w 618"/>
              <a:gd name="T23" fmla="*/ 313 h 335"/>
              <a:gd name="T24" fmla="*/ 94 w 618"/>
              <a:gd name="T25" fmla="*/ 300 h 335"/>
              <a:gd name="T26" fmla="*/ 73 w 618"/>
              <a:gd name="T27" fmla="*/ 285 h 335"/>
              <a:gd name="T28" fmla="*/ 58 w 618"/>
              <a:gd name="T29" fmla="*/ 261 h 335"/>
              <a:gd name="T30" fmla="*/ 73 w 618"/>
              <a:gd name="T31" fmla="*/ 256 h 335"/>
              <a:gd name="T32" fmla="*/ 86 w 618"/>
              <a:gd name="T33" fmla="*/ 237 h 335"/>
              <a:gd name="T34" fmla="*/ 101 w 618"/>
              <a:gd name="T35" fmla="*/ 219 h 335"/>
              <a:gd name="T36" fmla="*/ 84 w 618"/>
              <a:gd name="T37" fmla="*/ 207 h 335"/>
              <a:gd name="T38" fmla="*/ 53 w 618"/>
              <a:gd name="T39" fmla="*/ 211 h 335"/>
              <a:gd name="T40" fmla="*/ 32 w 618"/>
              <a:gd name="T41" fmla="*/ 212 h 335"/>
              <a:gd name="T42" fmla="*/ 24 w 618"/>
              <a:gd name="T43" fmla="*/ 186 h 335"/>
              <a:gd name="T44" fmla="*/ 0 w 618"/>
              <a:gd name="T45" fmla="*/ 171 h 335"/>
              <a:gd name="T46" fmla="*/ 3 w 618"/>
              <a:gd name="T47" fmla="*/ 150 h 335"/>
              <a:gd name="T48" fmla="*/ 31 w 618"/>
              <a:gd name="T49" fmla="*/ 137 h 335"/>
              <a:gd name="T50" fmla="*/ 65 w 618"/>
              <a:gd name="T51" fmla="*/ 94 h 335"/>
              <a:gd name="T52" fmla="*/ 122 w 618"/>
              <a:gd name="T53" fmla="*/ 110 h 335"/>
              <a:gd name="T54" fmla="*/ 155 w 618"/>
              <a:gd name="T55" fmla="*/ 109 h 335"/>
              <a:gd name="T56" fmla="*/ 199 w 618"/>
              <a:gd name="T57" fmla="*/ 121 h 335"/>
              <a:gd name="T58" fmla="*/ 224 w 618"/>
              <a:gd name="T59" fmla="*/ 115 h 335"/>
              <a:gd name="T60" fmla="*/ 203 w 618"/>
              <a:gd name="T61" fmla="*/ 87 h 335"/>
              <a:gd name="T62" fmla="*/ 215 w 618"/>
              <a:gd name="T63" fmla="*/ 69 h 335"/>
              <a:gd name="T64" fmla="*/ 219 w 618"/>
              <a:gd name="T65" fmla="*/ 45 h 335"/>
              <a:gd name="T66" fmla="*/ 282 w 618"/>
              <a:gd name="T67" fmla="*/ 27 h 335"/>
              <a:gd name="T68" fmla="*/ 328 w 618"/>
              <a:gd name="T69" fmla="*/ 11 h 335"/>
              <a:gd name="T70" fmla="*/ 368 w 618"/>
              <a:gd name="T71" fmla="*/ 6 h 335"/>
              <a:gd name="T72" fmla="*/ 389 w 618"/>
              <a:gd name="T73" fmla="*/ 27 h 335"/>
              <a:gd name="T74" fmla="*/ 407 w 618"/>
              <a:gd name="T75" fmla="*/ 49 h 335"/>
              <a:gd name="T76" fmla="*/ 460 w 618"/>
              <a:gd name="T77" fmla="*/ 23 h 335"/>
              <a:gd name="T78" fmla="*/ 474 w 618"/>
              <a:gd name="T79" fmla="*/ 52 h 335"/>
              <a:gd name="T80" fmla="*/ 515 w 618"/>
              <a:gd name="T81" fmla="*/ 101 h 335"/>
              <a:gd name="T82" fmla="*/ 558 w 618"/>
              <a:gd name="T83" fmla="*/ 109 h 335"/>
              <a:gd name="T84" fmla="*/ 574 w 618"/>
              <a:gd name="T85" fmla="*/ 127 h 335"/>
              <a:gd name="T86" fmla="*/ 591 w 618"/>
              <a:gd name="T87" fmla="*/ 142 h 335"/>
              <a:gd name="T88" fmla="*/ 618 w 618"/>
              <a:gd name="T89" fmla="*/ 152 h 335"/>
              <a:gd name="T90" fmla="*/ 594 w 618"/>
              <a:gd name="T91" fmla="*/ 170 h 335"/>
              <a:gd name="T92" fmla="*/ 585 w 618"/>
              <a:gd name="T93" fmla="*/ 202 h 335"/>
              <a:gd name="T94" fmla="*/ 544 w 618"/>
              <a:gd name="T95" fmla="*/ 234 h 335"/>
              <a:gd name="T96" fmla="*/ 506 w 618"/>
              <a:gd name="T97" fmla="*/ 248 h 335"/>
              <a:gd name="T98" fmla="*/ 509 w 618"/>
              <a:gd name="T99" fmla="*/ 290 h 335"/>
              <a:gd name="T100" fmla="*/ 501 w 618"/>
              <a:gd name="T101" fmla="*/ 298 h 335"/>
              <a:gd name="T102" fmla="*/ 471 w 618"/>
              <a:gd name="T103" fmla="*/ 289 h 335"/>
              <a:gd name="T104" fmla="*/ 441 w 618"/>
              <a:gd name="T105" fmla="*/ 290 h 335"/>
              <a:gd name="T106" fmla="*/ 410 w 618"/>
              <a:gd name="T107" fmla="*/ 286 h 335"/>
              <a:gd name="T108" fmla="*/ 384 w 618"/>
              <a:gd name="T109" fmla="*/ 291 h 335"/>
              <a:gd name="T110" fmla="*/ 370 w 618"/>
              <a:gd name="T111" fmla="*/ 303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18" h="335">
                <a:moveTo>
                  <a:pt x="370" y="303"/>
                </a:moveTo>
                <a:lnTo>
                  <a:pt x="361" y="307"/>
                </a:lnTo>
                <a:lnTo>
                  <a:pt x="341" y="321"/>
                </a:lnTo>
                <a:lnTo>
                  <a:pt x="335" y="335"/>
                </a:lnTo>
                <a:lnTo>
                  <a:pt x="329" y="335"/>
                </a:lnTo>
                <a:lnTo>
                  <a:pt x="325" y="326"/>
                </a:lnTo>
                <a:lnTo>
                  <a:pt x="306" y="325"/>
                </a:lnTo>
                <a:lnTo>
                  <a:pt x="303" y="309"/>
                </a:lnTo>
                <a:lnTo>
                  <a:pt x="295" y="309"/>
                </a:lnTo>
                <a:lnTo>
                  <a:pt x="296" y="288"/>
                </a:lnTo>
                <a:lnTo>
                  <a:pt x="278" y="273"/>
                </a:lnTo>
                <a:lnTo>
                  <a:pt x="253" y="275"/>
                </a:lnTo>
                <a:lnTo>
                  <a:pt x="235" y="277"/>
                </a:lnTo>
                <a:lnTo>
                  <a:pt x="220" y="259"/>
                </a:lnTo>
                <a:lnTo>
                  <a:pt x="208" y="251"/>
                </a:lnTo>
                <a:lnTo>
                  <a:pt x="184" y="235"/>
                </a:lnTo>
                <a:lnTo>
                  <a:pt x="182" y="233"/>
                </a:lnTo>
                <a:lnTo>
                  <a:pt x="143" y="246"/>
                </a:lnTo>
                <a:lnTo>
                  <a:pt x="143" y="323"/>
                </a:lnTo>
                <a:lnTo>
                  <a:pt x="136" y="323"/>
                </a:lnTo>
                <a:lnTo>
                  <a:pt x="125" y="307"/>
                </a:lnTo>
                <a:lnTo>
                  <a:pt x="115" y="301"/>
                </a:lnTo>
                <a:lnTo>
                  <a:pt x="97" y="306"/>
                </a:lnTo>
                <a:lnTo>
                  <a:pt x="91" y="313"/>
                </a:lnTo>
                <a:lnTo>
                  <a:pt x="90" y="308"/>
                </a:lnTo>
                <a:lnTo>
                  <a:pt x="94" y="300"/>
                </a:lnTo>
                <a:lnTo>
                  <a:pt x="91" y="292"/>
                </a:lnTo>
                <a:lnTo>
                  <a:pt x="73" y="285"/>
                </a:lnTo>
                <a:lnTo>
                  <a:pt x="67" y="267"/>
                </a:lnTo>
                <a:lnTo>
                  <a:pt x="58" y="261"/>
                </a:lnTo>
                <a:lnTo>
                  <a:pt x="57" y="254"/>
                </a:lnTo>
                <a:lnTo>
                  <a:pt x="73" y="256"/>
                </a:lnTo>
                <a:lnTo>
                  <a:pt x="73" y="241"/>
                </a:lnTo>
                <a:lnTo>
                  <a:pt x="86" y="237"/>
                </a:lnTo>
                <a:lnTo>
                  <a:pt x="99" y="240"/>
                </a:lnTo>
                <a:lnTo>
                  <a:pt x="101" y="219"/>
                </a:lnTo>
                <a:lnTo>
                  <a:pt x="99" y="205"/>
                </a:lnTo>
                <a:lnTo>
                  <a:pt x="84" y="207"/>
                </a:lnTo>
                <a:lnTo>
                  <a:pt x="71" y="202"/>
                </a:lnTo>
                <a:lnTo>
                  <a:pt x="53" y="211"/>
                </a:lnTo>
                <a:lnTo>
                  <a:pt x="40" y="216"/>
                </a:lnTo>
                <a:lnTo>
                  <a:pt x="32" y="212"/>
                </a:lnTo>
                <a:lnTo>
                  <a:pt x="33" y="201"/>
                </a:lnTo>
                <a:lnTo>
                  <a:pt x="24" y="186"/>
                </a:lnTo>
                <a:lnTo>
                  <a:pt x="12" y="186"/>
                </a:lnTo>
                <a:lnTo>
                  <a:pt x="0" y="171"/>
                </a:lnTo>
                <a:lnTo>
                  <a:pt x="8" y="154"/>
                </a:lnTo>
                <a:lnTo>
                  <a:pt x="3" y="150"/>
                </a:lnTo>
                <a:lnTo>
                  <a:pt x="16" y="123"/>
                </a:lnTo>
                <a:lnTo>
                  <a:pt x="31" y="137"/>
                </a:lnTo>
                <a:lnTo>
                  <a:pt x="33" y="120"/>
                </a:lnTo>
                <a:lnTo>
                  <a:pt x="65" y="94"/>
                </a:lnTo>
                <a:lnTo>
                  <a:pt x="88" y="93"/>
                </a:lnTo>
                <a:lnTo>
                  <a:pt x="122" y="110"/>
                </a:lnTo>
                <a:lnTo>
                  <a:pt x="140" y="119"/>
                </a:lnTo>
                <a:lnTo>
                  <a:pt x="155" y="109"/>
                </a:lnTo>
                <a:lnTo>
                  <a:pt x="180" y="109"/>
                </a:lnTo>
                <a:lnTo>
                  <a:pt x="199" y="121"/>
                </a:lnTo>
                <a:lnTo>
                  <a:pt x="203" y="114"/>
                </a:lnTo>
                <a:lnTo>
                  <a:pt x="224" y="115"/>
                </a:lnTo>
                <a:lnTo>
                  <a:pt x="228" y="104"/>
                </a:lnTo>
                <a:lnTo>
                  <a:pt x="203" y="87"/>
                </a:lnTo>
                <a:lnTo>
                  <a:pt x="218" y="75"/>
                </a:lnTo>
                <a:lnTo>
                  <a:pt x="215" y="69"/>
                </a:lnTo>
                <a:lnTo>
                  <a:pt x="230" y="62"/>
                </a:lnTo>
                <a:lnTo>
                  <a:pt x="219" y="45"/>
                </a:lnTo>
                <a:lnTo>
                  <a:pt x="226" y="36"/>
                </a:lnTo>
                <a:lnTo>
                  <a:pt x="282" y="27"/>
                </a:lnTo>
                <a:lnTo>
                  <a:pt x="290" y="21"/>
                </a:lnTo>
                <a:lnTo>
                  <a:pt x="328" y="11"/>
                </a:lnTo>
                <a:lnTo>
                  <a:pt x="341" y="0"/>
                </a:lnTo>
                <a:lnTo>
                  <a:pt x="368" y="6"/>
                </a:lnTo>
                <a:lnTo>
                  <a:pt x="373" y="33"/>
                </a:lnTo>
                <a:lnTo>
                  <a:pt x="389" y="27"/>
                </a:lnTo>
                <a:lnTo>
                  <a:pt x="409" y="35"/>
                </a:lnTo>
                <a:lnTo>
                  <a:pt x="407" y="49"/>
                </a:lnTo>
                <a:lnTo>
                  <a:pt x="422" y="48"/>
                </a:lnTo>
                <a:lnTo>
                  <a:pt x="460" y="23"/>
                </a:lnTo>
                <a:lnTo>
                  <a:pt x="454" y="32"/>
                </a:lnTo>
                <a:lnTo>
                  <a:pt x="474" y="52"/>
                </a:lnTo>
                <a:lnTo>
                  <a:pt x="507" y="114"/>
                </a:lnTo>
                <a:lnTo>
                  <a:pt x="515" y="101"/>
                </a:lnTo>
                <a:lnTo>
                  <a:pt x="536" y="115"/>
                </a:lnTo>
                <a:lnTo>
                  <a:pt x="558" y="109"/>
                </a:lnTo>
                <a:lnTo>
                  <a:pt x="566" y="113"/>
                </a:lnTo>
                <a:lnTo>
                  <a:pt x="574" y="127"/>
                </a:lnTo>
                <a:lnTo>
                  <a:pt x="584" y="131"/>
                </a:lnTo>
                <a:lnTo>
                  <a:pt x="591" y="142"/>
                </a:lnTo>
                <a:lnTo>
                  <a:pt x="610" y="138"/>
                </a:lnTo>
                <a:lnTo>
                  <a:pt x="618" y="152"/>
                </a:lnTo>
                <a:lnTo>
                  <a:pt x="606" y="168"/>
                </a:lnTo>
                <a:lnTo>
                  <a:pt x="594" y="170"/>
                </a:lnTo>
                <a:lnTo>
                  <a:pt x="593" y="192"/>
                </a:lnTo>
                <a:lnTo>
                  <a:pt x="585" y="202"/>
                </a:lnTo>
                <a:lnTo>
                  <a:pt x="555" y="195"/>
                </a:lnTo>
                <a:lnTo>
                  <a:pt x="544" y="234"/>
                </a:lnTo>
                <a:lnTo>
                  <a:pt x="536" y="239"/>
                </a:lnTo>
                <a:lnTo>
                  <a:pt x="506" y="248"/>
                </a:lnTo>
                <a:lnTo>
                  <a:pt x="520" y="284"/>
                </a:lnTo>
                <a:lnTo>
                  <a:pt x="509" y="290"/>
                </a:lnTo>
                <a:lnTo>
                  <a:pt x="510" y="301"/>
                </a:lnTo>
                <a:lnTo>
                  <a:pt x="501" y="298"/>
                </a:lnTo>
                <a:lnTo>
                  <a:pt x="494" y="291"/>
                </a:lnTo>
                <a:lnTo>
                  <a:pt x="471" y="289"/>
                </a:lnTo>
                <a:lnTo>
                  <a:pt x="446" y="288"/>
                </a:lnTo>
                <a:lnTo>
                  <a:pt x="441" y="290"/>
                </a:lnTo>
                <a:lnTo>
                  <a:pt x="419" y="282"/>
                </a:lnTo>
                <a:lnTo>
                  <a:pt x="410" y="286"/>
                </a:lnTo>
                <a:lnTo>
                  <a:pt x="409" y="298"/>
                </a:lnTo>
                <a:lnTo>
                  <a:pt x="384" y="291"/>
                </a:lnTo>
                <a:lnTo>
                  <a:pt x="374" y="294"/>
                </a:lnTo>
                <a:lnTo>
                  <a:pt x="370" y="303"/>
                </a:lnTo>
                <a:lnTo>
                  <a:pt x="370" y="30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Freeform 85">
            <a:extLst>
              <a:ext uri="{FF2B5EF4-FFF2-40B4-BE49-F238E27FC236}">
                <a16:creationId xmlns:a16="http://schemas.microsoft.com/office/drawing/2014/main" id="{9AF45D05-0048-E542-8066-E92093D9A058}"/>
              </a:ext>
            </a:extLst>
          </p:cNvPr>
          <p:cNvSpPr>
            <a:spLocks noChangeAspect="1"/>
          </p:cNvSpPr>
          <p:nvPr>
            <p:custDataLst>
              <p:tags r:id="rId54"/>
            </p:custDataLst>
          </p:nvPr>
        </p:nvSpPr>
        <p:spPr bwMode="auto">
          <a:xfrm>
            <a:off x="9987329" y="3651476"/>
            <a:ext cx="147142" cy="177091"/>
          </a:xfrm>
          <a:custGeom>
            <a:avLst/>
            <a:gdLst>
              <a:gd name="T0" fmla="*/ 77 w 113"/>
              <a:gd name="T1" fmla="*/ 130 h 136"/>
              <a:gd name="T2" fmla="*/ 82 w 113"/>
              <a:gd name="T3" fmla="*/ 122 h 136"/>
              <a:gd name="T4" fmla="*/ 83 w 113"/>
              <a:gd name="T5" fmla="*/ 109 h 136"/>
              <a:gd name="T6" fmla="*/ 71 w 113"/>
              <a:gd name="T7" fmla="*/ 96 h 136"/>
              <a:gd name="T8" fmla="*/ 70 w 113"/>
              <a:gd name="T9" fmla="*/ 80 h 136"/>
              <a:gd name="T10" fmla="*/ 58 w 113"/>
              <a:gd name="T11" fmla="*/ 67 h 136"/>
              <a:gd name="T12" fmla="*/ 47 w 113"/>
              <a:gd name="T13" fmla="*/ 67 h 136"/>
              <a:gd name="T14" fmla="*/ 44 w 113"/>
              <a:gd name="T15" fmla="*/ 72 h 136"/>
              <a:gd name="T16" fmla="*/ 35 w 113"/>
              <a:gd name="T17" fmla="*/ 73 h 136"/>
              <a:gd name="T18" fmla="*/ 30 w 113"/>
              <a:gd name="T19" fmla="*/ 70 h 136"/>
              <a:gd name="T20" fmla="*/ 15 w 113"/>
              <a:gd name="T21" fmla="*/ 79 h 136"/>
              <a:gd name="T22" fmla="*/ 14 w 113"/>
              <a:gd name="T23" fmla="*/ 65 h 136"/>
              <a:gd name="T24" fmla="*/ 18 w 113"/>
              <a:gd name="T25" fmla="*/ 48 h 136"/>
              <a:gd name="T26" fmla="*/ 7 w 113"/>
              <a:gd name="T27" fmla="*/ 48 h 136"/>
              <a:gd name="T28" fmla="*/ 7 w 113"/>
              <a:gd name="T29" fmla="*/ 38 h 136"/>
              <a:gd name="T30" fmla="*/ 0 w 113"/>
              <a:gd name="T31" fmla="*/ 33 h 136"/>
              <a:gd name="T32" fmla="*/ 4 w 113"/>
              <a:gd name="T33" fmla="*/ 27 h 136"/>
              <a:gd name="T34" fmla="*/ 17 w 113"/>
              <a:gd name="T35" fmla="*/ 17 h 136"/>
              <a:gd name="T36" fmla="*/ 18 w 113"/>
              <a:gd name="T37" fmla="*/ 20 h 136"/>
              <a:gd name="T38" fmla="*/ 26 w 113"/>
              <a:gd name="T39" fmla="*/ 21 h 136"/>
              <a:gd name="T40" fmla="*/ 23 w 113"/>
              <a:gd name="T41" fmla="*/ 2 h 136"/>
              <a:gd name="T42" fmla="*/ 31 w 113"/>
              <a:gd name="T43" fmla="*/ 0 h 136"/>
              <a:gd name="T44" fmla="*/ 40 w 113"/>
              <a:gd name="T45" fmla="*/ 13 h 136"/>
              <a:gd name="T46" fmla="*/ 47 w 113"/>
              <a:gd name="T47" fmla="*/ 27 h 136"/>
              <a:gd name="T48" fmla="*/ 65 w 113"/>
              <a:gd name="T49" fmla="*/ 27 h 136"/>
              <a:gd name="T50" fmla="*/ 71 w 113"/>
              <a:gd name="T51" fmla="*/ 42 h 136"/>
              <a:gd name="T52" fmla="*/ 62 w 113"/>
              <a:gd name="T53" fmla="*/ 46 h 136"/>
              <a:gd name="T54" fmla="*/ 57 w 113"/>
              <a:gd name="T55" fmla="*/ 51 h 136"/>
              <a:gd name="T56" fmla="*/ 76 w 113"/>
              <a:gd name="T57" fmla="*/ 61 h 136"/>
              <a:gd name="T58" fmla="*/ 88 w 113"/>
              <a:gd name="T59" fmla="*/ 79 h 136"/>
              <a:gd name="T60" fmla="*/ 98 w 113"/>
              <a:gd name="T61" fmla="*/ 94 h 136"/>
              <a:gd name="T62" fmla="*/ 109 w 113"/>
              <a:gd name="T63" fmla="*/ 104 h 136"/>
              <a:gd name="T64" fmla="*/ 113 w 113"/>
              <a:gd name="T65" fmla="*/ 115 h 136"/>
              <a:gd name="T66" fmla="*/ 110 w 113"/>
              <a:gd name="T67" fmla="*/ 130 h 136"/>
              <a:gd name="T68" fmla="*/ 97 w 113"/>
              <a:gd name="T69" fmla="*/ 125 h 136"/>
              <a:gd name="T70" fmla="*/ 90 w 113"/>
              <a:gd name="T71" fmla="*/ 136 h 136"/>
              <a:gd name="T72" fmla="*/ 77 w 113"/>
              <a:gd name="T73" fmla="*/ 130 h 136"/>
              <a:gd name="T74" fmla="*/ 77 w 113"/>
              <a:gd name="T75" fmla="*/ 13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3" h="136">
                <a:moveTo>
                  <a:pt x="77" y="130"/>
                </a:moveTo>
                <a:lnTo>
                  <a:pt x="82" y="122"/>
                </a:lnTo>
                <a:lnTo>
                  <a:pt x="83" y="109"/>
                </a:lnTo>
                <a:lnTo>
                  <a:pt x="71" y="96"/>
                </a:lnTo>
                <a:lnTo>
                  <a:pt x="70" y="80"/>
                </a:lnTo>
                <a:lnTo>
                  <a:pt x="58" y="67"/>
                </a:lnTo>
                <a:lnTo>
                  <a:pt x="47" y="67"/>
                </a:lnTo>
                <a:lnTo>
                  <a:pt x="44" y="72"/>
                </a:lnTo>
                <a:lnTo>
                  <a:pt x="35" y="73"/>
                </a:lnTo>
                <a:lnTo>
                  <a:pt x="30" y="70"/>
                </a:lnTo>
                <a:lnTo>
                  <a:pt x="15" y="79"/>
                </a:lnTo>
                <a:lnTo>
                  <a:pt x="14" y="65"/>
                </a:lnTo>
                <a:lnTo>
                  <a:pt x="18" y="48"/>
                </a:lnTo>
                <a:lnTo>
                  <a:pt x="7" y="48"/>
                </a:lnTo>
                <a:lnTo>
                  <a:pt x="7" y="38"/>
                </a:lnTo>
                <a:lnTo>
                  <a:pt x="0" y="33"/>
                </a:lnTo>
                <a:lnTo>
                  <a:pt x="4" y="27"/>
                </a:lnTo>
                <a:lnTo>
                  <a:pt x="17" y="17"/>
                </a:lnTo>
                <a:lnTo>
                  <a:pt x="18" y="20"/>
                </a:lnTo>
                <a:lnTo>
                  <a:pt x="26" y="21"/>
                </a:lnTo>
                <a:lnTo>
                  <a:pt x="23" y="2"/>
                </a:lnTo>
                <a:lnTo>
                  <a:pt x="31" y="0"/>
                </a:lnTo>
                <a:lnTo>
                  <a:pt x="40" y="13"/>
                </a:lnTo>
                <a:lnTo>
                  <a:pt x="47" y="27"/>
                </a:lnTo>
                <a:lnTo>
                  <a:pt x="65" y="27"/>
                </a:lnTo>
                <a:lnTo>
                  <a:pt x="71" y="42"/>
                </a:lnTo>
                <a:lnTo>
                  <a:pt x="62" y="46"/>
                </a:lnTo>
                <a:lnTo>
                  <a:pt x="57" y="51"/>
                </a:lnTo>
                <a:lnTo>
                  <a:pt x="76" y="61"/>
                </a:lnTo>
                <a:lnTo>
                  <a:pt x="88" y="79"/>
                </a:lnTo>
                <a:lnTo>
                  <a:pt x="98" y="94"/>
                </a:lnTo>
                <a:lnTo>
                  <a:pt x="109" y="104"/>
                </a:lnTo>
                <a:lnTo>
                  <a:pt x="113" y="115"/>
                </a:lnTo>
                <a:lnTo>
                  <a:pt x="110" y="130"/>
                </a:lnTo>
                <a:lnTo>
                  <a:pt x="97" y="125"/>
                </a:lnTo>
                <a:lnTo>
                  <a:pt x="90" y="136"/>
                </a:lnTo>
                <a:lnTo>
                  <a:pt x="77" y="130"/>
                </a:lnTo>
                <a:lnTo>
                  <a:pt x="77" y="13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0" name="Freeform 86">
            <a:extLst>
              <a:ext uri="{FF2B5EF4-FFF2-40B4-BE49-F238E27FC236}">
                <a16:creationId xmlns:a16="http://schemas.microsoft.com/office/drawing/2014/main" id="{9815FE27-4423-BA4F-BFB8-8FDAB872D2C6}"/>
              </a:ext>
            </a:extLst>
          </p:cNvPr>
          <p:cNvSpPr>
            <a:spLocks noChangeAspect="1"/>
          </p:cNvSpPr>
          <p:nvPr>
            <p:custDataLst>
              <p:tags r:id="rId55"/>
            </p:custDataLst>
          </p:nvPr>
        </p:nvSpPr>
        <p:spPr bwMode="auto">
          <a:xfrm>
            <a:off x="8707328" y="3380631"/>
            <a:ext cx="29950" cy="37763"/>
          </a:xfrm>
          <a:custGeom>
            <a:avLst/>
            <a:gdLst>
              <a:gd name="T0" fmla="*/ 11 w 23"/>
              <a:gd name="T1" fmla="*/ 25 h 29"/>
              <a:gd name="T2" fmla="*/ 7 w 23"/>
              <a:gd name="T3" fmla="*/ 26 h 29"/>
              <a:gd name="T4" fmla="*/ 5 w 23"/>
              <a:gd name="T5" fmla="*/ 29 h 29"/>
              <a:gd name="T6" fmla="*/ 0 w 23"/>
              <a:gd name="T7" fmla="*/ 29 h 29"/>
              <a:gd name="T8" fmla="*/ 5 w 23"/>
              <a:gd name="T9" fmla="*/ 14 h 29"/>
              <a:gd name="T10" fmla="*/ 13 w 23"/>
              <a:gd name="T11" fmla="*/ 1 h 29"/>
              <a:gd name="T12" fmla="*/ 13 w 23"/>
              <a:gd name="T13" fmla="*/ 0 h 29"/>
              <a:gd name="T14" fmla="*/ 20 w 23"/>
              <a:gd name="T15" fmla="*/ 2 h 29"/>
              <a:gd name="T16" fmla="*/ 23 w 23"/>
              <a:gd name="T17" fmla="*/ 9 h 29"/>
              <a:gd name="T18" fmla="*/ 15 w 23"/>
              <a:gd name="T19" fmla="*/ 16 h 29"/>
              <a:gd name="T20" fmla="*/ 11 w 23"/>
              <a:gd name="T21" fmla="*/ 25 h 29"/>
              <a:gd name="T22" fmla="*/ 11 w 23"/>
              <a:gd name="T23" fmla="*/ 25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3" h="29">
                <a:moveTo>
                  <a:pt x="11" y="25"/>
                </a:moveTo>
                <a:lnTo>
                  <a:pt x="7" y="26"/>
                </a:lnTo>
                <a:lnTo>
                  <a:pt x="5" y="29"/>
                </a:lnTo>
                <a:lnTo>
                  <a:pt x="0" y="29"/>
                </a:lnTo>
                <a:lnTo>
                  <a:pt x="5" y="14"/>
                </a:lnTo>
                <a:lnTo>
                  <a:pt x="13" y="1"/>
                </a:lnTo>
                <a:lnTo>
                  <a:pt x="13" y="0"/>
                </a:lnTo>
                <a:lnTo>
                  <a:pt x="20" y="2"/>
                </a:lnTo>
                <a:lnTo>
                  <a:pt x="23" y="9"/>
                </a:lnTo>
                <a:lnTo>
                  <a:pt x="15" y="16"/>
                </a:lnTo>
                <a:lnTo>
                  <a:pt x="11" y="25"/>
                </a:lnTo>
                <a:lnTo>
                  <a:pt x="11" y="2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1" name="Freeform 87">
            <a:extLst>
              <a:ext uri="{FF2B5EF4-FFF2-40B4-BE49-F238E27FC236}">
                <a16:creationId xmlns:a16="http://schemas.microsoft.com/office/drawing/2014/main" id="{D91255E9-744F-324F-945D-513D7DC5473D}"/>
              </a:ext>
            </a:extLst>
          </p:cNvPr>
          <p:cNvSpPr>
            <a:spLocks noChangeAspect="1"/>
          </p:cNvSpPr>
          <p:nvPr>
            <p:custDataLst>
              <p:tags r:id="rId56"/>
            </p:custDataLst>
          </p:nvPr>
        </p:nvSpPr>
        <p:spPr bwMode="auto">
          <a:xfrm>
            <a:off x="9584969" y="3906694"/>
            <a:ext cx="41669" cy="76827"/>
          </a:xfrm>
          <a:custGeom>
            <a:avLst/>
            <a:gdLst>
              <a:gd name="T0" fmla="*/ 32 w 32"/>
              <a:gd name="T1" fmla="*/ 36 h 59"/>
              <a:gd name="T2" fmla="*/ 30 w 32"/>
              <a:gd name="T3" fmla="*/ 51 h 59"/>
              <a:gd name="T4" fmla="*/ 23 w 32"/>
              <a:gd name="T5" fmla="*/ 55 h 59"/>
              <a:gd name="T6" fmla="*/ 10 w 32"/>
              <a:gd name="T7" fmla="*/ 59 h 59"/>
              <a:gd name="T8" fmla="*/ 3 w 32"/>
              <a:gd name="T9" fmla="*/ 47 h 59"/>
              <a:gd name="T10" fmla="*/ 0 w 32"/>
              <a:gd name="T11" fmla="*/ 25 h 59"/>
              <a:gd name="T12" fmla="*/ 7 w 32"/>
              <a:gd name="T13" fmla="*/ 0 h 59"/>
              <a:gd name="T14" fmla="*/ 18 w 32"/>
              <a:gd name="T15" fmla="*/ 9 h 59"/>
              <a:gd name="T16" fmla="*/ 25 w 32"/>
              <a:gd name="T17" fmla="*/ 20 h 59"/>
              <a:gd name="T18" fmla="*/ 32 w 32"/>
              <a:gd name="T19" fmla="*/ 36 h 59"/>
              <a:gd name="T20" fmla="*/ 32 w 32"/>
              <a:gd name="T21" fmla="*/ 36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" h="59">
                <a:moveTo>
                  <a:pt x="32" y="36"/>
                </a:moveTo>
                <a:lnTo>
                  <a:pt x="30" y="51"/>
                </a:lnTo>
                <a:lnTo>
                  <a:pt x="23" y="55"/>
                </a:lnTo>
                <a:lnTo>
                  <a:pt x="10" y="59"/>
                </a:lnTo>
                <a:lnTo>
                  <a:pt x="3" y="47"/>
                </a:lnTo>
                <a:lnTo>
                  <a:pt x="0" y="25"/>
                </a:lnTo>
                <a:lnTo>
                  <a:pt x="7" y="0"/>
                </a:lnTo>
                <a:lnTo>
                  <a:pt x="18" y="9"/>
                </a:lnTo>
                <a:lnTo>
                  <a:pt x="25" y="20"/>
                </a:lnTo>
                <a:lnTo>
                  <a:pt x="32" y="36"/>
                </a:lnTo>
                <a:lnTo>
                  <a:pt x="32" y="3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Freeform 88">
            <a:extLst>
              <a:ext uri="{FF2B5EF4-FFF2-40B4-BE49-F238E27FC236}">
                <a16:creationId xmlns:a16="http://schemas.microsoft.com/office/drawing/2014/main" id="{9CF473EC-A975-464A-B6D6-2EE37158258B}"/>
              </a:ext>
            </a:extLst>
          </p:cNvPr>
          <p:cNvSpPr>
            <a:spLocks noChangeAspect="1"/>
          </p:cNvSpPr>
          <p:nvPr>
            <p:custDataLst>
              <p:tags r:id="rId57"/>
            </p:custDataLst>
          </p:nvPr>
        </p:nvSpPr>
        <p:spPr bwMode="auto">
          <a:xfrm>
            <a:off x="7790624" y="3931436"/>
            <a:ext cx="76827" cy="82035"/>
          </a:xfrm>
          <a:custGeom>
            <a:avLst/>
            <a:gdLst>
              <a:gd name="T0" fmla="*/ 56 w 59"/>
              <a:gd name="T1" fmla="*/ 63 h 63"/>
              <a:gd name="T2" fmla="*/ 53 w 59"/>
              <a:gd name="T3" fmla="*/ 63 h 63"/>
              <a:gd name="T4" fmla="*/ 37 w 59"/>
              <a:gd name="T5" fmla="*/ 56 h 63"/>
              <a:gd name="T6" fmla="*/ 23 w 59"/>
              <a:gd name="T7" fmla="*/ 44 h 63"/>
              <a:gd name="T8" fmla="*/ 10 w 59"/>
              <a:gd name="T9" fmla="*/ 36 h 63"/>
              <a:gd name="T10" fmla="*/ 0 w 59"/>
              <a:gd name="T11" fmla="*/ 27 h 63"/>
              <a:gd name="T12" fmla="*/ 3 w 59"/>
              <a:gd name="T13" fmla="*/ 22 h 63"/>
              <a:gd name="T14" fmla="*/ 5 w 59"/>
              <a:gd name="T15" fmla="*/ 17 h 63"/>
              <a:gd name="T16" fmla="*/ 11 w 59"/>
              <a:gd name="T17" fmla="*/ 9 h 63"/>
              <a:gd name="T18" fmla="*/ 18 w 59"/>
              <a:gd name="T19" fmla="*/ 2 h 63"/>
              <a:gd name="T20" fmla="*/ 22 w 59"/>
              <a:gd name="T21" fmla="*/ 2 h 63"/>
              <a:gd name="T22" fmla="*/ 26 w 59"/>
              <a:gd name="T23" fmla="*/ 0 h 63"/>
              <a:gd name="T24" fmla="*/ 31 w 59"/>
              <a:gd name="T25" fmla="*/ 9 h 63"/>
              <a:gd name="T26" fmla="*/ 31 w 59"/>
              <a:gd name="T27" fmla="*/ 15 h 63"/>
              <a:gd name="T28" fmla="*/ 33 w 59"/>
              <a:gd name="T29" fmla="*/ 19 h 63"/>
              <a:gd name="T30" fmla="*/ 38 w 59"/>
              <a:gd name="T31" fmla="*/ 19 h 63"/>
              <a:gd name="T32" fmla="*/ 41 w 59"/>
              <a:gd name="T33" fmla="*/ 13 h 63"/>
              <a:gd name="T34" fmla="*/ 45 w 59"/>
              <a:gd name="T35" fmla="*/ 13 h 63"/>
              <a:gd name="T36" fmla="*/ 45 w 59"/>
              <a:gd name="T37" fmla="*/ 17 h 63"/>
              <a:gd name="T38" fmla="*/ 46 w 59"/>
              <a:gd name="T39" fmla="*/ 25 h 63"/>
              <a:gd name="T40" fmla="*/ 43 w 59"/>
              <a:gd name="T41" fmla="*/ 31 h 63"/>
              <a:gd name="T42" fmla="*/ 47 w 59"/>
              <a:gd name="T43" fmla="*/ 36 h 63"/>
              <a:gd name="T44" fmla="*/ 52 w 59"/>
              <a:gd name="T45" fmla="*/ 36 h 63"/>
              <a:gd name="T46" fmla="*/ 58 w 59"/>
              <a:gd name="T47" fmla="*/ 43 h 63"/>
              <a:gd name="T48" fmla="*/ 59 w 59"/>
              <a:gd name="T49" fmla="*/ 49 h 63"/>
              <a:gd name="T50" fmla="*/ 57 w 59"/>
              <a:gd name="T51" fmla="*/ 51 h 63"/>
              <a:gd name="T52" fmla="*/ 56 w 59"/>
              <a:gd name="T53" fmla="*/ 63 h 63"/>
              <a:gd name="T54" fmla="*/ 56 w 59"/>
              <a:gd name="T55" fmla="*/ 63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9" h="63">
                <a:moveTo>
                  <a:pt x="56" y="63"/>
                </a:moveTo>
                <a:lnTo>
                  <a:pt x="53" y="63"/>
                </a:lnTo>
                <a:lnTo>
                  <a:pt x="37" y="56"/>
                </a:lnTo>
                <a:lnTo>
                  <a:pt x="23" y="44"/>
                </a:lnTo>
                <a:lnTo>
                  <a:pt x="10" y="36"/>
                </a:lnTo>
                <a:lnTo>
                  <a:pt x="0" y="27"/>
                </a:lnTo>
                <a:lnTo>
                  <a:pt x="3" y="22"/>
                </a:lnTo>
                <a:lnTo>
                  <a:pt x="5" y="17"/>
                </a:lnTo>
                <a:lnTo>
                  <a:pt x="11" y="9"/>
                </a:lnTo>
                <a:lnTo>
                  <a:pt x="18" y="2"/>
                </a:lnTo>
                <a:lnTo>
                  <a:pt x="22" y="2"/>
                </a:lnTo>
                <a:lnTo>
                  <a:pt x="26" y="0"/>
                </a:lnTo>
                <a:lnTo>
                  <a:pt x="31" y="9"/>
                </a:lnTo>
                <a:lnTo>
                  <a:pt x="31" y="15"/>
                </a:lnTo>
                <a:lnTo>
                  <a:pt x="33" y="19"/>
                </a:lnTo>
                <a:lnTo>
                  <a:pt x="38" y="19"/>
                </a:lnTo>
                <a:lnTo>
                  <a:pt x="41" y="13"/>
                </a:lnTo>
                <a:lnTo>
                  <a:pt x="45" y="13"/>
                </a:lnTo>
                <a:lnTo>
                  <a:pt x="45" y="17"/>
                </a:lnTo>
                <a:lnTo>
                  <a:pt x="46" y="25"/>
                </a:lnTo>
                <a:lnTo>
                  <a:pt x="43" y="31"/>
                </a:lnTo>
                <a:lnTo>
                  <a:pt x="47" y="36"/>
                </a:lnTo>
                <a:lnTo>
                  <a:pt x="52" y="36"/>
                </a:lnTo>
                <a:lnTo>
                  <a:pt x="58" y="43"/>
                </a:lnTo>
                <a:lnTo>
                  <a:pt x="59" y="49"/>
                </a:lnTo>
                <a:lnTo>
                  <a:pt x="57" y="51"/>
                </a:lnTo>
                <a:lnTo>
                  <a:pt x="56" y="63"/>
                </a:lnTo>
                <a:lnTo>
                  <a:pt x="56" y="6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" name="Freeform 89">
            <a:extLst>
              <a:ext uri="{FF2B5EF4-FFF2-40B4-BE49-F238E27FC236}">
                <a16:creationId xmlns:a16="http://schemas.microsoft.com/office/drawing/2014/main" id="{D44FC9FB-A211-7945-AA5C-084CACC0E4E3}"/>
              </a:ext>
            </a:extLst>
          </p:cNvPr>
          <p:cNvSpPr>
            <a:spLocks noChangeAspect="1"/>
          </p:cNvSpPr>
          <p:nvPr>
            <p:custDataLst>
              <p:tags r:id="rId58"/>
            </p:custDataLst>
          </p:nvPr>
        </p:nvSpPr>
        <p:spPr bwMode="auto">
          <a:xfrm>
            <a:off x="8547165" y="4686675"/>
            <a:ext cx="46877" cy="44273"/>
          </a:xfrm>
          <a:custGeom>
            <a:avLst/>
            <a:gdLst>
              <a:gd name="T0" fmla="*/ 30 w 36"/>
              <a:gd name="T1" fmla="*/ 5 h 34"/>
              <a:gd name="T2" fmla="*/ 36 w 36"/>
              <a:gd name="T3" fmla="*/ 10 h 34"/>
              <a:gd name="T4" fmla="*/ 31 w 36"/>
              <a:gd name="T5" fmla="*/ 19 h 34"/>
              <a:gd name="T6" fmla="*/ 28 w 36"/>
              <a:gd name="T7" fmla="*/ 24 h 34"/>
              <a:gd name="T8" fmla="*/ 20 w 36"/>
              <a:gd name="T9" fmla="*/ 26 h 34"/>
              <a:gd name="T10" fmla="*/ 17 w 36"/>
              <a:gd name="T11" fmla="*/ 32 h 34"/>
              <a:gd name="T12" fmla="*/ 11 w 36"/>
              <a:gd name="T13" fmla="*/ 34 h 34"/>
              <a:gd name="T14" fmla="*/ 0 w 36"/>
              <a:gd name="T15" fmla="*/ 21 h 34"/>
              <a:gd name="T16" fmla="*/ 8 w 36"/>
              <a:gd name="T17" fmla="*/ 10 h 34"/>
              <a:gd name="T18" fmla="*/ 17 w 36"/>
              <a:gd name="T19" fmla="*/ 3 h 34"/>
              <a:gd name="T20" fmla="*/ 24 w 36"/>
              <a:gd name="T21" fmla="*/ 0 h 34"/>
              <a:gd name="T22" fmla="*/ 30 w 36"/>
              <a:gd name="T23" fmla="*/ 5 h 34"/>
              <a:gd name="T24" fmla="*/ 30 w 36"/>
              <a:gd name="T25" fmla="*/ 5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6" h="34">
                <a:moveTo>
                  <a:pt x="30" y="5"/>
                </a:moveTo>
                <a:lnTo>
                  <a:pt x="36" y="10"/>
                </a:lnTo>
                <a:lnTo>
                  <a:pt x="31" y="19"/>
                </a:lnTo>
                <a:lnTo>
                  <a:pt x="28" y="24"/>
                </a:lnTo>
                <a:lnTo>
                  <a:pt x="20" y="26"/>
                </a:lnTo>
                <a:lnTo>
                  <a:pt x="17" y="32"/>
                </a:lnTo>
                <a:lnTo>
                  <a:pt x="11" y="34"/>
                </a:lnTo>
                <a:lnTo>
                  <a:pt x="0" y="21"/>
                </a:lnTo>
                <a:lnTo>
                  <a:pt x="8" y="10"/>
                </a:lnTo>
                <a:lnTo>
                  <a:pt x="17" y="3"/>
                </a:lnTo>
                <a:lnTo>
                  <a:pt x="24" y="0"/>
                </a:lnTo>
                <a:lnTo>
                  <a:pt x="30" y="5"/>
                </a:lnTo>
                <a:lnTo>
                  <a:pt x="30" y="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4" name="Freeform 90">
            <a:extLst>
              <a:ext uri="{FF2B5EF4-FFF2-40B4-BE49-F238E27FC236}">
                <a16:creationId xmlns:a16="http://schemas.microsoft.com/office/drawing/2014/main" id="{21C6A7A5-DA20-9847-9631-F9634A2EC95F}"/>
              </a:ext>
            </a:extLst>
          </p:cNvPr>
          <p:cNvSpPr>
            <a:spLocks noChangeAspect="1"/>
          </p:cNvSpPr>
          <p:nvPr>
            <p:custDataLst>
              <p:tags r:id="rId59"/>
            </p:custDataLst>
          </p:nvPr>
        </p:nvSpPr>
        <p:spPr bwMode="auto">
          <a:xfrm>
            <a:off x="8429973" y="2759512"/>
            <a:ext cx="109379" cy="84639"/>
          </a:xfrm>
          <a:custGeom>
            <a:avLst/>
            <a:gdLst>
              <a:gd name="T0" fmla="*/ 26 w 84"/>
              <a:gd name="T1" fmla="*/ 54 h 65"/>
              <a:gd name="T2" fmla="*/ 24 w 84"/>
              <a:gd name="T3" fmla="*/ 47 h 65"/>
              <a:gd name="T4" fmla="*/ 26 w 84"/>
              <a:gd name="T5" fmla="*/ 40 h 65"/>
              <a:gd name="T6" fmla="*/ 19 w 84"/>
              <a:gd name="T7" fmla="*/ 36 h 65"/>
              <a:gd name="T8" fmla="*/ 3 w 84"/>
              <a:gd name="T9" fmla="*/ 32 h 65"/>
              <a:gd name="T10" fmla="*/ 0 w 84"/>
              <a:gd name="T11" fmla="*/ 9 h 65"/>
              <a:gd name="T12" fmla="*/ 18 w 84"/>
              <a:gd name="T13" fmla="*/ 1 h 65"/>
              <a:gd name="T14" fmla="*/ 43 w 84"/>
              <a:gd name="T15" fmla="*/ 3 h 65"/>
              <a:gd name="T16" fmla="*/ 58 w 84"/>
              <a:gd name="T17" fmla="*/ 0 h 65"/>
              <a:gd name="T18" fmla="*/ 60 w 84"/>
              <a:gd name="T19" fmla="*/ 5 h 65"/>
              <a:gd name="T20" fmla="*/ 68 w 84"/>
              <a:gd name="T21" fmla="*/ 7 h 65"/>
              <a:gd name="T22" fmla="*/ 82 w 84"/>
              <a:gd name="T23" fmla="*/ 20 h 65"/>
              <a:gd name="T24" fmla="*/ 84 w 84"/>
              <a:gd name="T25" fmla="*/ 32 h 65"/>
              <a:gd name="T26" fmla="*/ 72 w 84"/>
              <a:gd name="T27" fmla="*/ 41 h 65"/>
              <a:gd name="T28" fmla="*/ 68 w 84"/>
              <a:gd name="T29" fmla="*/ 55 h 65"/>
              <a:gd name="T30" fmla="*/ 51 w 84"/>
              <a:gd name="T31" fmla="*/ 65 h 65"/>
              <a:gd name="T32" fmla="*/ 37 w 84"/>
              <a:gd name="T33" fmla="*/ 65 h 65"/>
              <a:gd name="T34" fmla="*/ 34 w 84"/>
              <a:gd name="T35" fmla="*/ 57 h 65"/>
              <a:gd name="T36" fmla="*/ 26 w 84"/>
              <a:gd name="T37" fmla="*/ 54 h 65"/>
              <a:gd name="T38" fmla="*/ 26 w 84"/>
              <a:gd name="T39" fmla="*/ 5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4" h="65">
                <a:moveTo>
                  <a:pt x="26" y="54"/>
                </a:moveTo>
                <a:lnTo>
                  <a:pt x="24" y="47"/>
                </a:lnTo>
                <a:lnTo>
                  <a:pt x="26" y="40"/>
                </a:lnTo>
                <a:lnTo>
                  <a:pt x="19" y="36"/>
                </a:lnTo>
                <a:lnTo>
                  <a:pt x="3" y="32"/>
                </a:lnTo>
                <a:lnTo>
                  <a:pt x="0" y="9"/>
                </a:lnTo>
                <a:lnTo>
                  <a:pt x="18" y="1"/>
                </a:lnTo>
                <a:lnTo>
                  <a:pt x="43" y="3"/>
                </a:lnTo>
                <a:lnTo>
                  <a:pt x="58" y="0"/>
                </a:lnTo>
                <a:lnTo>
                  <a:pt x="60" y="5"/>
                </a:lnTo>
                <a:lnTo>
                  <a:pt x="68" y="7"/>
                </a:lnTo>
                <a:lnTo>
                  <a:pt x="82" y="20"/>
                </a:lnTo>
                <a:lnTo>
                  <a:pt x="84" y="32"/>
                </a:lnTo>
                <a:lnTo>
                  <a:pt x="72" y="41"/>
                </a:lnTo>
                <a:lnTo>
                  <a:pt x="68" y="55"/>
                </a:lnTo>
                <a:lnTo>
                  <a:pt x="51" y="65"/>
                </a:lnTo>
                <a:lnTo>
                  <a:pt x="37" y="65"/>
                </a:lnTo>
                <a:lnTo>
                  <a:pt x="34" y="57"/>
                </a:lnTo>
                <a:lnTo>
                  <a:pt x="26" y="54"/>
                </a:lnTo>
                <a:lnTo>
                  <a:pt x="26" y="5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5" name="Freeform 92">
            <a:extLst>
              <a:ext uri="{FF2B5EF4-FFF2-40B4-BE49-F238E27FC236}">
                <a16:creationId xmlns:a16="http://schemas.microsoft.com/office/drawing/2014/main" id="{CF47E1D1-1819-5648-A3C5-0512187210BB}"/>
              </a:ext>
            </a:extLst>
          </p:cNvPr>
          <p:cNvSpPr>
            <a:spLocks noChangeAspect="1"/>
          </p:cNvSpPr>
          <p:nvPr>
            <p:custDataLst>
              <p:tags r:id="rId60"/>
            </p:custDataLst>
          </p:nvPr>
        </p:nvSpPr>
        <p:spPr bwMode="auto">
          <a:xfrm>
            <a:off x="8429973" y="2703520"/>
            <a:ext cx="140631" cy="84639"/>
          </a:xfrm>
          <a:custGeom>
            <a:avLst/>
            <a:gdLst>
              <a:gd name="T0" fmla="*/ 0 w 108"/>
              <a:gd name="T1" fmla="*/ 54 h 65"/>
              <a:gd name="T2" fmla="*/ 1 w 108"/>
              <a:gd name="T3" fmla="*/ 34 h 65"/>
              <a:gd name="T4" fmla="*/ 9 w 108"/>
              <a:gd name="T5" fmla="*/ 16 h 65"/>
              <a:gd name="T6" fmla="*/ 22 w 108"/>
              <a:gd name="T7" fmla="*/ 6 h 65"/>
              <a:gd name="T8" fmla="*/ 34 w 108"/>
              <a:gd name="T9" fmla="*/ 27 h 65"/>
              <a:gd name="T10" fmla="*/ 47 w 108"/>
              <a:gd name="T11" fmla="*/ 27 h 65"/>
              <a:gd name="T12" fmla="*/ 49 w 108"/>
              <a:gd name="T13" fmla="*/ 6 h 65"/>
              <a:gd name="T14" fmla="*/ 63 w 108"/>
              <a:gd name="T15" fmla="*/ 0 h 65"/>
              <a:gd name="T16" fmla="*/ 69 w 108"/>
              <a:gd name="T17" fmla="*/ 4 h 65"/>
              <a:gd name="T18" fmla="*/ 82 w 108"/>
              <a:gd name="T19" fmla="*/ 14 h 65"/>
              <a:gd name="T20" fmla="*/ 95 w 108"/>
              <a:gd name="T21" fmla="*/ 14 h 65"/>
              <a:gd name="T22" fmla="*/ 102 w 108"/>
              <a:gd name="T23" fmla="*/ 21 h 65"/>
              <a:gd name="T24" fmla="*/ 103 w 108"/>
              <a:gd name="T25" fmla="*/ 35 h 65"/>
              <a:gd name="T26" fmla="*/ 108 w 108"/>
              <a:gd name="T27" fmla="*/ 50 h 65"/>
              <a:gd name="T28" fmla="*/ 92 w 108"/>
              <a:gd name="T29" fmla="*/ 61 h 65"/>
              <a:gd name="T30" fmla="*/ 82 w 108"/>
              <a:gd name="T31" fmla="*/ 65 h 65"/>
              <a:gd name="T32" fmla="*/ 68 w 108"/>
              <a:gd name="T33" fmla="*/ 52 h 65"/>
              <a:gd name="T34" fmla="*/ 60 w 108"/>
              <a:gd name="T35" fmla="*/ 50 h 65"/>
              <a:gd name="T36" fmla="*/ 58 w 108"/>
              <a:gd name="T37" fmla="*/ 45 h 65"/>
              <a:gd name="T38" fmla="*/ 43 w 108"/>
              <a:gd name="T39" fmla="*/ 48 h 65"/>
              <a:gd name="T40" fmla="*/ 18 w 108"/>
              <a:gd name="T41" fmla="*/ 46 h 65"/>
              <a:gd name="T42" fmla="*/ 0 w 108"/>
              <a:gd name="T43" fmla="*/ 54 h 65"/>
              <a:gd name="T44" fmla="*/ 0 w 108"/>
              <a:gd name="T45" fmla="*/ 5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8" h="65">
                <a:moveTo>
                  <a:pt x="0" y="54"/>
                </a:moveTo>
                <a:lnTo>
                  <a:pt x="1" y="34"/>
                </a:lnTo>
                <a:lnTo>
                  <a:pt x="9" y="16"/>
                </a:lnTo>
                <a:lnTo>
                  <a:pt x="22" y="6"/>
                </a:lnTo>
                <a:lnTo>
                  <a:pt x="34" y="27"/>
                </a:lnTo>
                <a:lnTo>
                  <a:pt x="47" y="27"/>
                </a:lnTo>
                <a:lnTo>
                  <a:pt x="49" y="6"/>
                </a:lnTo>
                <a:lnTo>
                  <a:pt x="63" y="0"/>
                </a:lnTo>
                <a:lnTo>
                  <a:pt x="69" y="4"/>
                </a:lnTo>
                <a:lnTo>
                  <a:pt x="82" y="14"/>
                </a:lnTo>
                <a:lnTo>
                  <a:pt x="95" y="14"/>
                </a:lnTo>
                <a:lnTo>
                  <a:pt x="102" y="21"/>
                </a:lnTo>
                <a:lnTo>
                  <a:pt x="103" y="35"/>
                </a:lnTo>
                <a:lnTo>
                  <a:pt x="108" y="50"/>
                </a:lnTo>
                <a:lnTo>
                  <a:pt x="92" y="61"/>
                </a:lnTo>
                <a:lnTo>
                  <a:pt x="82" y="65"/>
                </a:lnTo>
                <a:lnTo>
                  <a:pt x="68" y="52"/>
                </a:lnTo>
                <a:lnTo>
                  <a:pt x="60" y="50"/>
                </a:lnTo>
                <a:lnTo>
                  <a:pt x="58" y="45"/>
                </a:lnTo>
                <a:lnTo>
                  <a:pt x="43" y="48"/>
                </a:lnTo>
                <a:lnTo>
                  <a:pt x="18" y="46"/>
                </a:lnTo>
                <a:lnTo>
                  <a:pt x="0" y="5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Freeform 93">
            <a:extLst>
              <a:ext uri="{FF2B5EF4-FFF2-40B4-BE49-F238E27FC236}">
                <a16:creationId xmlns:a16="http://schemas.microsoft.com/office/drawing/2014/main" id="{2194195B-1BD4-C141-97A6-25266128BBD6}"/>
              </a:ext>
            </a:extLst>
          </p:cNvPr>
          <p:cNvSpPr>
            <a:spLocks noChangeAspect="1"/>
          </p:cNvSpPr>
          <p:nvPr>
            <p:custDataLst>
              <p:tags r:id="rId61"/>
            </p:custDataLst>
          </p:nvPr>
        </p:nvSpPr>
        <p:spPr bwMode="auto">
          <a:xfrm>
            <a:off x="8191682" y="3407976"/>
            <a:ext cx="313816" cy="300794"/>
          </a:xfrm>
          <a:custGeom>
            <a:avLst/>
            <a:gdLst>
              <a:gd name="T0" fmla="*/ 84 w 241"/>
              <a:gd name="T1" fmla="*/ 177 h 231"/>
              <a:gd name="T2" fmla="*/ 73 w 241"/>
              <a:gd name="T3" fmla="*/ 183 h 231"/>
              <a:gd name="T4" fmla="*/ 65 w 241"/>
              <a:gd name="T5" fmla="*/ 174 h 231"/>
              <a:gd name="T6" fmla="*/ 40 w 241"/>
              <a:gd name="T7" fmla="*/ 167 h 231"/>
              <a:gd name="T8" fmla="*/ 34 w 241"/>
              <a:gd name="T9" fmla="*/ 156 h 231"/>
              <a:gd name="T10" fmla="*/ 22 w 241"/>
              <a:gd name="T11" fmla="*/ 149 h 231"/>
              <a:gd name="T12" fmla="*/ 15 w 241"/>
              <a:gd name="T13" fmla="*/ 152 h 231"/>
              <a:gd name="T14" fmla="*/ 10 w 241"/>
              <a:gd name="T15" fmla="*/ 142 h 231"/>
              <a:gd name="T16" fmla="*/ 9 w 241"/>
              <a:gd name="T17" fmla="*/ 135 h 231"/>
              <a:gd name="T18" fmla="*/ 0 w 241"/>
              <a:gd name="T19" fmla="*/ 123 h 231"/>
              <a:gd name="T20" fmla="*/ 6 w 241"/>
              <a:gd name="T21" fmla="*/ 116 h 231"/>
              <a:gd name="T22" fmla="*/ 4 w 241"/>
              <a:gd name="T23" fmla="*/ 106 h 231"/>
              <a:gd name="T24" fmla="*/ 6 w 241"/>
              <a:gd name="T25" fmla="*/ 96 h 231"/>
              <a:gd name="T26" fmla="*/ 5 w 241"/>
              <a:gd name="T27" fmla="*/ 89 h 231"/>
              <a:gd name="T28" fmla="*/ 8 w 241"/>
              <a:gd name="T29" fmla="*/ 74 h 231"/>
              <a:gd name="T30" fmla="*/ 7 w 241"/>
              <a:gd name="T31" fmla="*/ 66 h 231"/>
              <a:gd name="T32" fmla="*/ 2 w 241"/>
              <a:gd name="T33" fmla="*/ 50 h 231"/>
              <a:gd name="T34" fmla="*/ 10 w 241"/>
              <a:gd name="T35" fmla="*/ 46 h 231"/>
              <a:gd name="T36" fmla="*/ 11 w 241"/>
              <a:gd name="T37" fmla="*/ 39 h 231"/>
              <a:gd name="T38" fmla="*/ 10 w 241"/>
              <a:gd name="T39" fmla="*/ 32 h 231"/>
              <a:gd name="T40" fmla="*/ 20 w 241"/>
              <a:gd name="T41" fmla="*/ 25 h 231"/>
              <a:gd name="T42" fmla="*/ 25 w 241"/>
              <a:gd name="T43" fmla="*/ 20 h 231"/>
              <a:gd name="T44" fmla="*/ 32 w 241"/>
              <a:gd name="T45" fmla="*/ 14 h 231"/>
              <a:gd name="T46" fmla="*/ 33 w 241"/>
              <a:gd name="T47" fmla="*/ 0 h 231"/>
              <a:gd name="T48" fmla="*/ 50 w 241"/>
              <a:gd name="T49" fmla="*/ 6 h 231"/>
              <a:gd name="T50" fmla="*/ 57 w 241"/>
              <a:gd name="T51" fmla="*/ 5 h 231"/>
              <a:gd name="T52" fmla="*/ 70 w 241"/>
              <a:gd name="T53" fmla="*/ 8 h 231"/>
              <a:gd name="T54" fmla="*/ 90 w 241"/>
              <a:gd name="T55" fmla="*/ 16 h 231"/>
              <a:gd name="T56" fmla="*/ 97 w 241"/>
              <a:gd name="T57" fmla="*/ 32 h 231"/>
              <a:gd name="T58" fmla="*/ 111 w 241"/>
              <a:gd name="T59" fmla="*/ 35 h 231"/>
              <a:gd name="T60" fmla="*/ 132 w 241"/>
              <a:gd name="T61" fmla="*/ 43 h 231"/>
              <a:gd name="T62" fmla="*/ 148 w 241"/>
              <a:gd name="T63" fmla="*/ 51 h 231"/>
              <a:gd name="T64" fmla="*/ 156 w 241"/>
              <a:gd name="T65" fmla="*/ 47 h 231"/>
              <a:gd name="T66" fmla="*/ 163 w 241"/>
              <a:gd name="T67" fmla="*/ 39 h 231"/>
              <a:gd name="T68" fmla="*/ 159 w 241"/>
              <a:gd name="T69" fmla="*/ 25 h 231"/>
              <a:gd name="T70" fmla="*/ 165 w 241"/>
              <a:gd name="T71" fmla="*/ 16 h 231"/>
              <a:gd name="T72" fmla="*/ 175 w 241"/>
              <a:gd name="T73" fmla="*/ 8 h 231"/>
              <a:gd name="T74" fmla="*/ 186 w 241"/>
              <a:gd name="T75" fmla="*/ 6 h 231"/>
              <a:gd name="T76" fmla="*/ 207 w 241"/>
              <a:gd name="T77" fmla="*/ 9 h 231"/>
              <a:gd name="T78" fmla="*/ 212 w 241"/>
              <a:gd name="T79" fmla="*/ 18 h 231"/>
              <a:gd name="T80" fmla="*/ 217 w 241"/>
              <a:gd name="T81" fmla="*/ 18 h 231"/>
              <a:gd name="T82" fmla="*/ 223 w 241"/>
              <a:gd name="T83" fmla="*/ 20 h 231"/>
              <a:gd name="T84" fmla="*/ 238 w 241"/>
              <a:gd name="T85" fmla="*/ 22 h 231"/>
              <a:gd name="T86" fmla="*/ 241 w 241"/>
              <a:gd name="T87" fmla="*/ 28 h 231"/>
              <a:gd name="T88" fmla="*/ 236 w 241"/>
              <a:gd name="T89" fmla="*/ 37 h 231"/>
              <a:gd name="T90" fmla="*/ 238 w 241"/>
              <a:gd name="T91" fmla="*/ 44 h 231"/>
              <a:gd name="T92" fmla="*/ 234 w 241"/>
              <a:gd name="T93" fmla="*/ 55 h 231"/>
              <a:gd name="T94" fmla="*/ 238 w 241"/>
              <a:gd name="T95" fmla="*/ 69 h 231"/>
              <a:gd name="T96" fmla="*/ 238 w 241"/>
              <a:gd name="T97" fmla="*/ 130 h 231"/>
              <a:gd name="T98" fmla="*/ 238 w 241"/>
              <a:gd name="T99" fmla="*/ 191 h 231"/>
              <a:gd name="T100" fmla="*/ 238 w 241"/>
              <a:gd name="T101" fmla="*/ 223 h 231"/>
              <a:gd name="T102" fmla="*/ 221 w 241"/>
              <a:gd name="T103" fmla="*/ 223 h 231"/>
              <a:gd name="T104" fmla="*/ 221 w 241"/>
              <a:gd name="T105" fmla="*/ 231 h 231"/>
              <a:gd name="T106" fmla="*/ 160 w 241"/>
              <a:gd name="T107" fmla="*/ 200 h 231"/>
              <a:gd name="T108" fmla="*/ 100 w 241"/>
              <a:gd name="T109" fmla="*/ 168 h 231"/>
              <a:gd name="T110" fmla="*/ 84 w 241"/>
              <a:gd name="T111" fmla="*/ 177 h 231"/>
              <a:gd name="T112" fmla="*/ 84 w 241"/>
              <a:gd name="T113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41" h="231">
                <a:moveTo>
                  <a:pt x="84" y="177"/>
                </a:moveTo>
                <a:lnTo>
                  <a:pt x="73" y="183"/>
                </a:lnTo>
                <a:lnTo>
                  <a:pt x="65" y="174"/>
                </a:lnTo>
                <a:lnTo>
                  <a:pt x="40" y="167"/>
                </a:lnTo>
                <a:lnTo>
                  <a:pt x="34" y="156"/>
                </a:lnTo>
                <a:lnTo>
                  <a:pt x="22" y="149"/>
                </a:lnTo>
                <a:lnTo>
                  <a:pt x="15" y="152"/>
                </a:lnTo>
                <a:lnTo>
                  <a:pt x="10" y="142"/>
                </a:lnTo>
                <a:lnTo>
                  <a:pt x="9" y="135"/>
                </a:lnTo>
                <a:lnTo>
                  <a:pt x="0" y="123"/>
                </a:lnTo>
                <a:lnTo>
                  <a:pt x="6" y="116"/>
                </a:lnTo>
                <a:lnTo>
                  <a:pt x="4" y="106"/>
                </a:lnTo>
                <a:lnTo>
                  <a:pt x="6" y="96"/>
                </a:lnTo>
                <a:lnTo>
                  <a:pt x="5" y="89"/>
                </a:lnTo>
                <a:lnTo>
                  <a:pt x="8" y="74"/>
                </a:lnTo>
                <a:lnTo>
                  <a:pt x="7" y="66"/>
                </a:lnTo>
                <a:lnTo>
                  <a:pt x="2" y="50"/>
                </a:lnTo>
                <a:lnTo>
                  <a:pt x="10" y="46"/>
                </a:lnTo>
                <a:lnTo>
                  <a:pt x="11" y="39"/>
                </a:lnTo>
                <a:lnTo>
                  <a:pt x="10" y="32"/>
                </a:lnTo>
                <a:lnTo>
                  <a:pt x="20" y="25"/>
                </a:lnTo>
                <a:lnTo>
                  <a:pt x="25" y="20"/>
                </a:lnTo>
                <a:lnTo>
                  <a:pt x="32" y="14"/>
                </a:lnTo>
                <a:lnTo>
                  <a:pt x="33" y="0"/>
                </a:lnTo>
                <a:lnTo>
                  <a:pt x="50" y="6"/>
                </a:lnTo>
                <a:lnTo>
                  <a:pt x="57" y="5"/>
                </a:lnTo>
                <a:lnTo>
                  <a:pt x="70" y="8"/>
                </a:lnTo>
                <a:lnTo>
                  <a:pt x="90" y="16"/>
                </a:lnTo>
                <a:lnTo>
                  <a:pt x="97" y="32"/>
                </a:lnTo>
                <a:lnTo>
                  <a:pt x="111" y="35"/>
                </a:lnTo>
                <a:lnTo>
                  <a:pt x="132" y="43"/>
                </a:lnTo>
                <a:lnTo>
                  <a:pt x="148" y="51"/>
                </a:lnTo>
                <a:lnTo>
                  <a:pt x="156" y="47"/>
                </a:lnTo>
                <a:lnTo>
                  <a:pt x="163" y="39"/>
                </a:lnTo>
                <a:lnTo>
                  <a:pt x="159" y="25"/>
                </a:lnTo>
                <a:lnTo>
                  <a:pt x="165" y="16"/>
                </a:lnTo>
                <a:lnTo>
                  <a:pt x="175" y="8"/>
                </a:lnTo>
                <a:lnTo>
                  <a:pt x="186" y="6"/>
                </a:lnTo>
                <a:lnTo>
                  <a:pt x="207" y="9"/>
                </a:lnTo>
                <a:lnTo>
                  <a:pt x="212" y="18"/>
                </a:lnTo>
                <a:lnTo>
                  <a:pt x="217" y="18"/>
                </a:lnTo>
                <a:lnTo>
                  <a:pt x="223" y="20"/>
                </a:lnTo>
                <a:lnTo>
                  <a:pt x="238" y="22"/>
                </a:lnTo>
                <a:lnTo>
                  <a:pt x="241" y="28"/>
                </a:lnTo>
                <a:lnTo>
                  <a:pt x="236" y="37"/>
                </a:lnTo>
                <a:lnTo>
                  <a:pt x="238" y="44"/>
                </a:lnTo>
                <a:lnTo>
                  <a:pt x="234" y="55"/>
                </a:lnTo>
                <a:lnTo>
                  <a:pt x="238" y="69"/>
                </a:lnTo>
                <a:lnTo>
                  <a:pt x="238" y="130"/>
                </a:lnTo>
                <a:lnTo>
                  <a:pt x="238" y="191"/>
                </a:lnTo>
                <a:lnTo>
                  <a:pt x="238" y="223"/>
                </a:lnTo>
                <a:lnTo>
                  <a:pt x="221" y="223"/>
                </a:lnTo>
                <a:lnTo>
                  <a:pt x="221" y="231"/>
                </a:lnTo>
                <a:lnTo>
                  <a:pt x="160" y="200"/>
                </a:lnTo>
                <a:lnTo>
                  <a:pt x="100" y="168"/>
                </a:lnTo>
                <a:lnTo>
                  <a:pt x="84" y="177"/>
                </a:lnTo>
                <a:lnTo>
                  <a:pt x="84" y="17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Freeform 95">
            <a:extLst>
              <a:ext uri="{FF2B5EF4-FFF2-40B4-BE49-F238E27FC236}">
                <a16:creationId xmlns:a16="http://schemas.microsoft.com/office/drawing/2014/main" id="{0B019B12-073D-0E47-81FD-A5C04AD67330}"/>
              </a:ext>
            </a:extLst>
          </p:cNvPr>
          <p:cNvSpPr>
            <a:spLocks noChangeAspect="1"/>
          </p:cNvSpPr>
          <p:nvPr>
            <p:custDataLst>
              <p:tags r:id="rId62"/>
            </p:custDataLst>
          </p:nvPr>
        </p:nvSpPr>
        <p:spPr bwMode="auto">
          <a:xfrm>
            <a:off x="8539352" y="3012126"/>
            <a:ext cx="67711" cy="85941"/>
          </a:xfrm>
          <a:custGeom>
            <a:avLst/>
            <a:gdLst>
              <a:gd name="T0" fmla="*/ 0 w 52"/>
              <a:gd name="T1" fmla="*/ 5 h 66"/>
              <a:gd name="T2" fmla="*/ 4 w 52"/>
              <a:gd name="T3" fmla="*/ 2 h 66"/>
              <a:gd name="T4" fmla="*/ 14 w 52"/>
              <a:gd name="T5" fmla="*/ 0 h 66"/>
              <a:gd name="T6" fmla="*/ 25 w 52"/>
              <a:gd name="T7" fmla="*/ 7 h 66"/>
              <a:gd name="T8" fmla="*/ 32 w 52"/>
              <a:gd name="T9" fmla="*/ 8 h 66"/>
              <a:gd name="T10" fmla="*/ 38 w 52"/>
              <a:gd name="T11" fmla="*/ 14 h 66"/>
              <a:gd name="T12" fmla="*/ 37 w 52"/>
              <a:gd name="T13" fmla="*/ 21 h 66"/>
              <a:gd name="T14" fmla="*/ 43 w 52"/>
              <a:gd name="T15" fmla="*/ 25 h 66"/>
              <a:gd name="T16" fmla="*/ 45 w 52"/>
              <a:gd name="T17" fmla="*/ 34 h 66"/>
              <a:gd name="T18" fmla="*/ 50 w 52"/>
              <a:gd name="T19" fmla="*/ 39 h 66"/>
              <a:gd name="T20" fmla="*/ 49 w 52"/>
              <a:gd name="T21" fmla="*/ 43 h 66"/>
              <a:gd name="T22" fmla="*/ 52 w 52"/>
              <a:gd name="T23" fmla="*/ 45 h 66"/>
              <a:gd name="T24" fmla="*/ 48 w 52"/>
              <a:gd name="T25" fmla="*/ 47 h 66"/>
              <a:gd name="T26" fmla="*/ 39 w 52"/>
              <a:gd name="T27" fmla="*/ 46 h 66"/>
              <a:gd name="T28" fmla="*/ 38 w 52"/>
              <a:gd name="T29" fmla="*/ 43 h 66"/>
              <a:gd name="T30" fmla="*/ 34 w 52"/>
              <a:gd name="T31" fmla="*/ 45 h 66"/>
              <a:gd name="T32" fmla="*/ 36 w 52"/>
              <a:gd name="T33" fmla="*/ 49 h 66"/>
              <a:gd name="T34" fmla="*/ 31 w 52"/>
              <a:gd name="T35" fmla="*/ 56 h 66"/>
              <a:gd name="T36" fmla="*/ 29 w 52"/>
              <a:gd name="T37" fmla="*/ 63 h 66"/>
              <a:gd name="T38" fmla="*/ 25 w 52"/>
              <a:gd name="T39" fmla="*/ 66 h 66"/>
              <a:gd name="T40" fmla="*/ 22 w 52"/>
              <a:gd name="T41" fmla="*/ 56 h 66"/>
              <a:gd name="T42" fmla="*/ 24 w 52"/>
              <a:gd name="T43" fmla="*/ 47 h 66"/>
              <a:gd name="T44" fmla="*/ 23 w 52"/>
              <a:gd name="T45" fmla="*/ 37 h 66"/>
              <a:gd name="T46" fmla="*/ 15 w 52"/>
              <a:gd name="T47" fmla="*/ 24 h 66"/>
              <a:gd name="T48" fmla="*/ 10 w 52"/>
              <a:gd name="T49" fmla="*/ 14 h 66"/>
              <a:gd name="T50" fmla="*/ 5 w 52"/>
              <a:gd name="T51" fmla="*/ 7 h 66"/>
              <a:gd name="T52" fmla="*/ 0 w 52"/>
              <a:gd name="T53" fmla="*/ 5 h 66"/>
              <a:gd name="T54" fmla="*/ 0 w 52"/>
              <a:gd name="T55" fmla="*/ 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2" h="66">
                <a:moveTo>
                  <a:pt x="0" y="5"/>
                </a:moveTo>
                <a:lnTo>
                  <a:pt x="4" y="2"/>
                </a:lnTo>
                <a:lnTo>
                  <a:pt x="14" y="0"/>
                </a:lnTo>
                <a:lnTo>
                  <a:pt x="25" y="7"/>
                </a:lnTo>
                <a:lnTo>
                  <a:pt x="32" y="8"/>
                </a:lnTo>
                <a:lnTo>
                  <a:pt x="38" y="14"/>
                </a:lnTo>
                <a:lnTo>
                  <a:pt x="37" y="21"/>
                </a:lnTo>
                <a:lnTo>
                  <a:pt x="43" y="25"/>
                </a:lnTo>
                <a:lnTo>
                  <a:pt x="45" y="34"/>
                </a:lnTo>
                <a:lnTo>
                  <a:pt x="50" y="39"/>
                </a:lnTo>
                <a:lnTo>
                  <a:pt x="49" y="43"/>
                </a:lnTo>
                <a:lnTo>
                  <a:pt x="52" y="45"/>
                </a:lnTo>
                <a:lnTo>
                  <a:pt x="48" y="47"/>
                </a:lnTo>
                <a:lnTo>
                  <a:pt x="39" y="46"/>
                </a:lnTo>
                <a:lnTo>
                  <a:pt x="38" y="43"/>
                </a:lnTo>
                <a:lnTo>
                  <a:pt x="34" y="45"/>
                </a:lnTo>
                <a:lnTo>
                  <a:pt x="36" y="49"/>
                </a:lnTo>
                <a:lnTo>
                  <a:pt x="31" y="56"/>
                </a:lnTo>
                <a:lnTo>
                  <a:pt x="29" y="63"/>
                </a:lnTo>
                <a:lnTo>
                  <a:pt x="25" y="66"/>
                </a:lnTo>
                <a:lnTo>
                  <a:pt x="22" y="56"/>
                </a:lnTo>
                <a:lnTo>
                  <a:pt x="24" y="47"/>
                </a:lnTo>
                <a:lnTo>
                  <a:pt x="23" y="37"/>
                </a:lnTo>
                <a:lnTo>
                  <a:pt x="15" y="24"/>
                </a:lnTo>
                <a:lnTo>
                  <a:pt x="10" y="14"/>
                </a:lnTo>
                <a:lnTo>
                  <a:pt x="5" y="7"/>
                </a:lnTo>
                <a:lnTo>
                  <a:pt x="0" y="5"/>
                </a:lnTo>
                <a:lnTo>
                  <a:pt x="0" y="5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Freeform 96">
            <a:extLst>
              <a:ext uri="{FF2B5EF4-FFF2-40B4-BE49-F238E27FC236}">
                <a16:creationId xmlns:a16="http://schemas.microsoft.com/office/drawing/2014/main" id="{808BD63D-53DA-4249-98C4-20DFEA28478E}"/>
              </a:ext>
            </a:extLst>
          </p:cNvPr>
          <p:cNvSpPr>
            <a:spLocks noChangeAspect="1"/>
          </p:cNvSpPr>
          <p:nvPr>
            <p:custDataLst>
              <p:tags r:id="rId63"/>
            </p:custDataLst>
          </p:nvPr>
        </p:nvSpPr>
        <p:spPr bwMode="auto">
          <a:xfrm>
            <a:off x="8379190" y="3151454"/>
            <a:ext cx="37763" cy="44273"/>
          </a:xfrm>
          <a:custGeom>
            <a:avLst/>
            <a:gdLst>
              <a:gd name="T0" fmla="*/ 20 w 29"/>
              <a:gd name="T1" fmla="*/ 21 h 34"/>
              <a:gd name="T2" fmla="*/ 19 w 29"/>
              <a:gd name="T3" fmla="*/ 17 h 34"/>
              <a:gd name="T4" fmla="*/ 13 w 29"/>
              <a:gd name="T5" fmla="*/ 27 h 34"/>
              <a:gd name="T6" fmla="*/ 14 w 29"/>
              <a:gd name="T7" fmla="*/ 34 h 34"/>
              <a:gd name="T8" fmla="*/ 11 w 29"/>
              <a:gd name="T9" fmla="*/ 32 h 34"/>
              <a:gd name="T10" fmla="*/ 6 w 29"/>
              <a:gd name="T11" fmla="*/ 26 h 34"/>
              <a:gd name="T12" fmla="*/ 0 w 29"/>
              <a:gd name="T13" fmla="*/ 22 h 34"/>
              <a:gd name="T14" fmla="*/ 2 w 29"/>
              <a:gd name="T15" fmla="*/ 18 h 34"/>
              <a:gd name="T16" fmla="*/ 4 w 29"/>
              <a:gd name="T17" fmla="*/ 7 h 34"/>
              <a:gd name="T18" fmla="*/ 9 w 29"/>
              <a:gd name="T19" fmla="*/ 2 h 34"/>
              <a:gd name="T20" fmla="*/ 12 w 29"/>
              <a:gd name="T21" fmla="*/ 0 h 34"/>
              <a:gd name="T22" fmla="*/ 15 w 29"/>
              <a:gd name="T23" fmla="*/ 3 h 34"/>
              <a:gd name="T24" fmla="*/ 18 w 29"/>
              <a:gd name="T25" fmla="*/ 7 h 34"/>
              <a:gd name="T26" fmla="*/ 23 w 29"/>
              <a:gd name="T27" fmla="*/ 9 h 34"/>
              <a:gd name="T28" fmla="*/ 29 w 29"/>
              <a:gd name="T29" fmla="*/ 13 h 34"/>
              <a:gd name="T30" fmla="*/ 27 w 29"/>
              <a:gd name="T31" fmla="*/ 15 h 34"/>
              <a:gd name="T32" fmla="*/ 25 w 29"/>
              <a:gd name="T33" fmla="*/ 19 h 34"/>
              <a:gd name="T34" fmla="*/ 20 w 29"/>
              <a:gd name="T35" fmla="*/ 21 h 34"/>
              <a:gd name="T36" fmla="*/ 20 w 29"/>
              <a:gd name="T37" fmla="*/ 2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" h="34">
                <a:moveTo>
                  <a:pt x="20" y="21"/>
                </a:moveTo>
                <a:lnTo>
                  <a:pt x="19" y="17"/>
                </a:lnTo>
                <a:lnTo>
                  <a:pt x="13" y="27"/>
                </a:lnTo>
                <a:lnTo>
                  <a:pt x="14" y="34"/>
                </a:lnTo>
                <a:lnTo>
                  <a:pt x="11" y="32"/>
                </a:lnTo>
                <a:lnTo>
                  <a:pt x="6" y="26"/>
                </a:lnTo>
                <a:lnTo>
                  <a:pt x="0" y="22"/>
                </a:lnTo>
                <a:lnTo>
                  <a:pt x="2" y="18"/>
                </a:lnTo>
                <a:lnTo>
                  <a:pt x="4" y="7"/>
                </a:lnTo>
                <a:lnTo>
                  <a:pt x="9" y="2"/>
                </a:lnTo>
                <a:lnTo>
                  <a:pt x="12" y="0"/>
                </a:lnTo>
                <a:lnTo>
                  <a:pt x="15" y="3"/>
                </a:lnTo>
                <a:lnTo>
                  <a:pt x="18" y="7"/>
                </a:lnTo>
                <a:lnTo>
                  <a:pt x="23" y="9"/>
                </a:lnTo>
                <a:lnTo>
                  <a:pt x="29" y="13"/>
                </a:lnTo>
                <a:lnTo>
                  <a:pt x="27" y="15"/>
                </a:lnTo>
                <a:lnTo>
                  <a:pt x="25" y="19"/>
                </a:lnTo>
                <a:lnTo>
                  <a:pt x="20" y="21"/>
                </a:lnTo>
                <a:lnTo>
                  <a:pt x="20" y="2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9" name="Freeform 97">
            <a:extLst>
              <a:ext uri="{FF2B5EF4-FFF2-40B4-BE49-F238E27FC236}">
                <a16:creationId xmlns:a16="http://schemas.microsoft.com/office/drawing/2014/main" id="{DD133A5D-276C-234A-8DAC-47B3B51C1B98}"/>
              </a:ext>
            </a:extLst>
          </p:cNvPr>
          <p:cNvSpPr>
            <a:spLocks noChangeAspect="1"/>
          </p:cNvSpPr>
          <p:nvPr>
            <p:custDataLst>
              <p:tags r:id="rId64"/>
            </p:custDataLst>
          </p:nvPr>
        </p:nvSpPr>
        <p:spPr bwMode="auto">
          <a:xfrm>
            <a:off x="8868793" y="4337702"/>
            <a:ext cx="141933" cy="281261"/>
          </a:xfrm>
          <a:custGeom>
            <a:avLst/>
            <a:gdLst>
              <a:gd name="T0" fmla="*/ 95 w 109"/>
              <a:gd name="T1" fmla="*/ 6 h 216"/>
              <a:gd name="T2" fmla="*/ 99 w 109"/>
              <a:gd name="T3" fmla="*/ 13 h 216"/>
              <a:gd name="T4" fmla="*/ 102 w 109"/>
              <a:gd name="T5" fmla="*/ 24 h 216"/>
              <a:gd name="T6" fmla="*/ 105 w 109"/>
              <a:gd name="T7" fmla="*/ 42 h 216"/>
              <a:gd name="T8" fmla="*/ 109 w 109"/>
              <a:gd name="T9" fmla="*/ 49 h 216"/>
              <a:gd name="T10" fmla="*/ 108 w 109"/>
              <a:gd name="T11" fmla="*/ 56 h 216"/>
              <a:gd name="T12" fmla="*/ 105 w 109"/>
              <a:gd name="T13" fmla="*/ 62 h 216"/>
              <a:gd name="T14" fmla="*/ 100 w 109"/>
              <a:gd name="T15" fmla="*/ 52 h 216"/>
              <a:gd name="T16" fmla="*/ 97 w 109"/>
              <a:gd name="T17" fmla="*/ 57 h 216"/>
              <a:gd name="T18" fmla="*/ 100 w 109"/>
              <a:gd name="T19" fmla="*/ 68 h 216"/>
              <a:gd name="T20" fmla="*/ 98 w 109"/>
              <a:gd name="T21" fmla="*/ 75 h 216"/>
              <a:gd name="T22" fmla="*/ 94 w 109"/>
              <a:gd name="T23" fmla="*/ 79 h 216"/>
              <a:gd name="T24" fmla="*/ 93 w 109"/>
              <a:gd name="T25" fmla="*/ 92 h 216"/>
              <a:gd name="T26" fmla="*/ 87 w 109"/>
              <a:gd name="T27" fmla="*/ 110 h 216"/>
              <a:gd name="T28" fmla="*/ 80 w 109"/>
              <a:gd name="T29" fmla="*/ 133 h 216"/>
              <a:gd name="T30" fmla="*/ 70 w 109"/>
              <a:gd name="T31" fmla="*/ 163 h 216"/>
              <a:gd name="T32" fmla="*/ 65 w 109"/>
              <a:gd name="T33" fmla="*/ 186 h 216"/>
              <a:gd name="T34" fmla="*/ 58 w 109"/>
              <a:gd name="T35" fmla="*/ 205 h 216"/>
              <a:gd name="T36" fmla="*/ 46 w 109"/>
              <a:gd name="T37" fmla="*/ 209 h 216"/>
              <a:gd name="T38" fmla="*/ 32 w 109"/>
              <a:gd name="T39" fmla="*/ 216 h 216"/>
              <a:gd name="T40" fmla="*/ 23 w 109"/>
              <a:gd name="T41" fmla="*/ 212 h 216"/>
              <a:gd name="T42" fmla="*/ 12 w 109"/>
              <a:gd name="T43" fmla="*/ 206 h 216"/>
              <a:gd name="T44" fmla="*/ 8 w 109"/>
              <a:gd name="T45" fmla="*/ 197 h 216"/>
              <a:gd name="T46" fmla="*/ 6 w 109"/>
              <a:gd name="T47" fmla="*/ 183 h 216"/>
              <a:gd name="T48" fmla="*/ 1 w 109"/>
              <a:gd name="T49" fmla="*/ 170 h 216"/>
              <a:gd name="T50" fmla="*/ 0 w 109"/>
              <a:gd name="T51" fmla="*/ 158 h 216"/>
              <a:gd name="T52" fmla="*/ 2 w 109"/>
              <a:gd name="T53" fmla="*/ 146 h 216"/>
              <a:gd name="T54" fmla="*/ 10 w 109"/>
              <a:gd name="T55" fmla="*/ 143 h 216"/>
              <a:gd name="T56" fmla="*/ 10 w 109"/>
              <a:gd name="T57" fmla="*/ 138 h 216"/>
              <a:gd name="T58" fmla="*/ 17 w 109"/>
              <a:gd name="T59" fmla="*/ 125 h 216"/>
              <a:gd name="T60" fmla="*/ 18 w 109"/>
              <a:gd name="T61" fmla="*/ 116 h 216"/>
              <a:gd name="T62" fmla="*/ 14 w 109"/>
              <a:gd name="T63" fmla="*/ 108 h 216"/>
              <a:gd name="T64" fmla="*/ 12 w 109"/>
              <a:gd name="T65" fmla="*/ 98 h 216"/>
              <a:gd name="T66" fmla="*/ 10 w 109"/>
              <a:gd name="T67" fmla="*/ 83 h 216"/>
              <a:gd name="T68" fmla="*/ 16 w 109"/>
              <a:gd name="T69" fmla="*/ 75 h 216"/>
              <a:gd name="T70" fmla="*/ 18 w 109"/>
              <a:gd name="T71" fmla="*/ 65 h 216"/>
              <a:gd name="T72" fmla="*/ 25 w 109"/>
              <a:gd name="T73" fmla="*/ 64 h 216"/>
              <a:gd name="T74" fmla="*/ 34 w 109"/>
              <a:gd name="T75" fmla="*/ 61 h 216"/>
              <a:gd name="T76" fmla="*/ 39 w 109"/>
              <a:gd name="T77" fmla="*/ 58 h 216"/>
              <a:gd name="T78" fmla="*/ 46 w 109"/>
              <a:gd name="T79" fmla="*/ 58 h 216"/>
              <a:gd name="T80" fmla="*/ 54 w 109"/>
              <a:gd name="T81" fmla="*/ 49 h 216"/>
              <a:gd name="T82" fmla="*/ 67 w 109"/>
              <a:gd name="T83" fmla="*/ 39 h 216"/>
              <a:gd name="T84" fmla="*/ 71 w 109"/>
              <a:gd name="T85" fmla="*/ 31 h 216"/>
              <a:gd name="T86" fmla="*/ 70 w 109"/>
              <a:gd name="T87" fmla="*/ 25 h 216"/>
              <a:gd name="T88" fmla="*/ 76 w 109"/>
              <a:gd name="T89" fmla="*/ 27 h 216"/>
              <a:gd name="T90" fmla="*/ 85 w 109"/>
              <a:gd name="T91" fmla="*/ 16 h 216"/>
              <a:gd name="T92" fmla="*/ 85 w 109"/>
              <a:gd name="T93" fmla="*/ 7 h 216"/>
              <a:gd name="T94" fmla="*/ 90 w 109"/>
              <a:gd name="T95" fmla="*/ 0 h 216"/>
              <a:gd name="T96" fmla="*/ 95 w 109"/>
              <a:gd name="T97" fmla="*/ 6 h 216"/>
              <a:gd name="T98" fmla="*/ 95 w 109"/>
              <a:gd name="T99" fmla="*/ 6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09" h="216">
                <a:moveTo>
                  <a:pt x="95" y="6"/>
                </a:moveTo>
                <a:lnTo>
                  <a:pt x="99" y="13"/>
                </a:lnTo>
                <a:lnTo>
                  <a:pt x="102" y="24"/>
                </a:lnTo>
                <a:lnTo>
                  <a:pt x="105" y="42"/>
                </a:lnTo>
                <a:lnTo>
                  <a:pt x="109" y="49"/>
                </a:lnTo>
                <a:lnTo>
                  <a:pt x="108" y="56"/>
                </a:lnTo>
                <a:lnTo>
                  <a:pt x="105" y="62"/>
                </a:lnTo>
                <a:lnTo>
                  <a:pt x="100" y="52"/>
                </a:lnTo>
                <a:lnTo>
                  <a:pt x="97" y="57"/>
                </a:lnTo>
                <a:lnTo>
                  <a:pt x="100" y="68"/>
                </a:lnTo>
                <a:lnTo>
                  <a:pt x="98" y="75"/>
                </a:lnTo>
                <a:lnTo>
                  <a:pt x="94" y="79"/>
                </a:lnTo>
                <a:lnTo>
                  <a:pt x="93" y="92"/>
                </a:lnTo>
                <a:lnTo>
                  <a:pt x="87" y="110"/>
                </a:lnTo>
                <a:lnTo>
                  <a:pt x="80" y="133"/>
                </a:lnTo>
                <a:lnTo>
                  <a:pt x="70" y="163"/>
                </a:lnTo>
                <a:lnTo>
                  <a:pt x="65" y="186"/>
                </a:lnTo>
                <a:lnTo>
                  <a:pt x="58" y="205"/>
                </a:lnTo>
                <a:lnTo>
                  <a:pt x="46" y="209"/>
                </a:lnTo>
                <a:lnTo>
                  <a:pt x="32" y="216"/>
                </a:lnTo>
                <a:lnTo>
                  <a:pt x="23" y="212"/>
                </a:lnTo>
                <a:lnTo>
                  <a:pt x="12" y="206"/>
                </a:lnTo>
                <a:lnTo>
                  <a:pt x="8" y="197"/>
                </a:lnTo>
                <a:lnTo>
                  <a:pt x="6" y="183"/>
                </a:lnTo>
                <a:lnTo>
                  <a:pt x="1" y="170"/>
                </a:lnTo>
                <a:lnTo>
                  <a:pt x="0" y="158"/>
                </a:lnTo>
                <a:lnTo>
                  <a:pt x="2" y="146"/>
                </a:lnTo>
                <a:lnTo>
                  <a:pt x="10" y="143"/>
                </a:lnTo>
                <a:lnTo>
                  <a:pt x="10" y="138"/>
                </a:lnTo>
                <a:lnTo>
                  <a:pt x="17" y="125"/>
                </a:lnTo>
                <a:lnTo>
                  <a:pt x="18" y="116"/>
                </a:lnTo>
                <a:lnTo>
                  <a:pt x="14" y="108"/>
                </a:lnTo>
                <a:lnTo>
                  <a:pt x="12" y="98"/>
                </a:lnTo>
                <a:lnTo>
                  <a:pt x="10" y="83"/>
                </a:lnTo>
                <a:lnTo>
                  <a:pt x="16" y="75"/>
                </a:lnTo>
                <a:lnTo>
                  <a:pt x="18" y="65"/>
                </a:lnTo>
                <a:lnTo>
                  <a:pt x="25" y="64"/>
                </a:lnTo>
                <a:lnTo>
                  <a:pt x="34" y="61"/>
                </a:lnTo>
                <a:lnTo>
                  <a:pt x="39" y="58"/>
                </a:lnTo>
                <a:lnTo>
                  <a:pt x="46" y="58"/>
                </a:lnTo>
                <a:lnTo>
                  <a:pt x="54" y="49"/>
                </a:lnTo>
                <a:lnTo>
                  <a:pt x="67" y="39"/>
                </a:lnTo>
                <a:lnTo>
                  <a:pt x="71" y="31"/>
                </a:lnTo>
                <a:lnTo>
                  <a:pt x="70" y="25"/>
                </a:lnTo>
                <a:lnTo>
                  <a:pt x="76" y="27"/>
                </a:lnTo>
                <a:lnTo>
                  <a:pt x="85" y="16"/>
                </a:lnTo>
                <a:lnTo>
                  <a:pt x="85" y="7"/>
                </a:lnTo>
                <a:lnTo>
                  <a:pt x="90" y="0"/>
                </a:lnTo>
                <a:lnTo>
                  <a:pt x="95" y="6"/>
                </a:lnTo>
                <a:lnTo>
                  <a:pt x="95" y="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Freeform 98">
            <a:extLst>
              <a:ext uri="{FF2B5EF4-FFF2-40B4-BE49-F238E27FC236}">
                <a16:creationId xmlns:a16="http://schemas.microsoft.com/office/drawing/2014/main" id="{A152C46B-749F-C547-96C2-14203E85D743}"/>
              </a:ext>
            </a:extLst>
          </p:cNvPr>
          <p:cNvSpPr>
            <a:spLocks noChangeAspect="1"/>
          </p:cNvSpPr>
          <p:nvPr>
            <p:custDataLst>
              <p:tags r:id="rId65"/>
            </p:custDataLst>
          </p:nvPr>
        </p:nvSpPr>
        <p:spPr bwMode="auto">
          <a:xfrm>
            <a:off x="8419556" y="3184009"/>
            <a:ext cx="48179" cy="39064"/>
          </a:xfrm>
          <a:custGeom>
            <a:avLst/>
            <a:gdLst>
              <a:gd name="T0" fmla="*/ 2 w 37"/>
              <a:gd name="T1" fmla="*/ 9 h 30"/>
              <a:gd name="T2" fmla="*/ 4 w 37"/>
              <a:gd name="T3" fmla="*/ 9 h 30"/>
              <a:gd name="T4" fmla="*/ 4 w 37"/>
              <a:gd name="T5" fmla="*/ 5 h 30"/>
              <a:gd name="T6" fmla="*/ 13 w 37"/>
              <a:gd name="T7" fmla="*/ 2 h 30"/>
              <a:gd name="T8" fmla="*/ 16 w 37"/>
              <a:gd name="T9" fmla="*/ 1 h 30"/>
              <a:gd name="T10" fmla="*/ 21 w 37"/>
              <a:gd name="T11" fmla="*/ 0 h 30"/>
              <a:gd name="T12" fmla="*/ 29 w 37"/>
              <a:gd name="T13" fmla="*/ 0 h 30"/>
              <a:gd name="T14" fmla="*/ 36 w 37"/>
              <a:gd name="T15" fmla="*/ 6 h 30"/>
              <a:gd name="T16" fmla="*/ 37 w 37"/>
              <a:gd name="T17" fmla="*/ 20 h 30"/>
              <a:gd name="T18" fmla="*/ 34 w 37"/>
              <a:gd name="T19" fmla="*/ 21 h 30"/>
              <a:gd name="T20" fmla="*/ 32 w 37"/>
              <a:gd name="T21" fmla="*/ 24 h 30"/>
              <a:gd name="T22" fmla="*/ 23 w 37"/>
              <a:gd name="T23" fmla="*/ 23 h 30"/>
              <a:gd name="T24" fmla="*/ 18 w 37"/>
              <a:gd name="T25" fmla="*/ 28 h 30"/>
              <a:gd name="T26" fmla="*/ 8 w 37"/>
              <a:gd name="T27" fmla="*/ 30 h 30"/>
              <a:gd name="T28" fmla="*/ 2 w 37"/>
              <a:gd name="T29" fmla="*/ 24 h 30"/>
              <a:gd name="T30" fmla="*/ 0 w 37"/>
              <a:gd name="T31" fmla="*/ 16 h 30"/>
              <a:gd name="T32" fmla="*/ 2 w 37"/>
              <a:gd name="T33" fmla="*/ 9 h 30"/>
              <a:gd name="T34" fmla="*/ 2 w 37"/>
              <a:gd name="T35" fmla="*/ 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" h="30">
                <a:moveTo>
                  <a:pt x="2" y="9"/>
                </a:moveTo>
                <a:lnTo>
                  <a:pt x="4" y="9"/>
                </a:lnTo>
                <a:lnTo>
                  <a:pt x="4" y="5"/>
                </a:lnTo>
                <a:lnTo>
                  <a:pt x="13" y="2"/>
                </a:lnTo>
                <a:lnTo>
                  <a:pt x="16" y="1"/>
                </a:lnTo>
                <a:lnTo>
                  <a:pt x="21" y="0"/>
                </a:lnTo>
                <a:lnTo>
                  <a:pt x="29" y="0"/>
                </a:lnTo>
                <a:lnTo>
                  <a:pt x="36" y="6"/>
                </a:lnTo>
                <a:lnTo>
                  <a:pt x="37" y="20"/>
                </a:lnTo>
                <a:lnTo>
                  <a:pt x="34" y="21"/>
                </a:lnTo>
                <a:lnTo>
                  <a:pt x="32" y="24"/>
                </a:lnTo>
                <a:lnTo>
                  <a:pt x="23" y="23"/>
                </a:lnTo>
                <a:lnTo>
                  <a:pt x="18" y="28"/>
                </a:lnTo>
                <a:lnTo>
                  <a:pt x="8" y="30"/>
                </a:lnTo>
                <a:lnTo>
                  <a:pt x="2" y="24"/>
                </a:lnTo>
                <a:lnTo>
                  <a:pt x="0" y="16"/>
                </a:lnTo>
                <a:lnTo>
                  <a:pt x="2" y="9"/>
                </a:lnTo>
                <a:lnTo>
                  <a:pt x="2" y="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Freeform 99">
            <a:extLst>
              <a:ext uri="{FF2B5EF4-FFF2-40B4-BE49-F238E27FC236}">
                <a16:creationId xmlns:a16="http://schemas.microsoft.com/office/drawing/2014/main" id="{45E5E0C1-485C-B944-A30E-6B991DDFEF86}"/>
              </a:ext>
            </a:extLst>
          </p:cNvPr>
          <p:cNvSpPr>
            <a:spLocks noChangeAspect="1"/>
          </p:cNvSpPr>
          <p:nvPr>
            <p:custDataLst>
              <p:tags r:id="rId66"/>
            </p:custDataLst>
          </p:nvPr>
        </p:nvSpPr>
        <p:spPr bwMode="auto">
          <a:xfrm>
            <a:off x="7774998" y="3600692"/>
            <a:ext cx="324232" cy="306003"/>
          </a:xfrm>
          <a:custGeom>
            <a:avLst/>
            <a:gdLst>
              <a:gd name="T0" fmla="*/ 5 w 249"/>
              <a:gd name="T1" fmla="*/ 161 h 235"/>
              <a:gd name="T2" fmla="*/ 13 w 249"/>
              <a:gd name="T3" fmla="*/ 152 h 235"/>
              <a:gd name="T4" fmla="*/ 32 w 249"/>
              <a:gd name="T5" fmla="*/ 153 h 235"/>
              <a:gd name="T6" fmla="*/ 41 w 249"/>
              <a:gd name="T7" fmla="*/ 150 h 235"/>
              <a:gd name="T8" fmla="*/ 104 w 249"/>
              <a:gd name="T9" fmla="*/ 140 h 235"/>
              <a:gd name="T10" fmla="*/ 94 w 249"/>
              <a:gd name="T11" fmla="*/ 70 h 235"/>
              <a:gd name="T12" fmla="*/ 110 w 249"/>
              <a:gd name="T13" fmla="*/ 0 h 235"/>
              <a:gd name="T14" fmla="*/ 211 w 249"/>
              <a:gd name="T15" fmla="*/ 71 h 235"/>
              <a:gd name="T16" fmla="*/ 224 w 249"/>
              <a:gd name="T17" fmla="*/ 83 h 235"/>
              <a:gd name="T18" fmla="*/ 230 w 249"/>
              <a:gd name="T19" fmla="*/ 92 h 235"/>
              <a:gd name="T20" fmla="*/ 249 w 249"/>
              <a:gd name="T21" fmla="*/ 127 h 235"/>
              <a:gd name="T22" fmla="*/ 240 w 249"/>
              <a:gd name="T23" fmla="*/ 147 h 235"/>
              <a:gd name="T24" fmla="*/ 206 w 249"/>
              <a:gd name="T25" fmla="*/ 151 h 235"/>
              <a:gd name="T26" fmla="*/ 191 w 249"/>
              <a:gd name="T27" fmla="*/ 160 h 235"/>
              <a:gd name="T28" fmla="*/ 177 w 249"/>
              <a:gd name="T29" fmla="*/ 154 h 235"/>
              <a:gd name="T30" fmla="*/ 155 w 249"/>
              <a:gd name="T31" fmla="*/ 163 h 235"/>
              <a:gd name="T32" fmla="*/ 140 w 249"/>
              <a:gd name="T33" fmla="*/ 175 h 235"/>
              <a:gd name="T34" fmla="*/ 132 w 249"/>
              <a:gd name="T35" fmla="*/ 181 h 235"/>
              <a:gd name="T36" fmla="*/ 120 w 249"/>
              <a:gd name="T37" fmla="*/ 183 h 235"/>
              <a:gd name="T38" fmla="*/ 106 w 249"/>
              <a:gd name="T39" fmla="*/ 206 h 235"/>
              <a:gd name="T40" fmla="*/ 102 w 249"/>
              <a:gd name="T41" fmla="*/ 218 h 235"/>
              <a:gd name="T42" fmla="*/ 97 w 249"/>
              <a:gd name="T43" fmla="*/ 229 h 235"/>
              <a:gd name="T44" fmla="*/ 91 w 249"/>
              <a:gd name="T45" fmla="*/ 225 h 235"/>
              <a:gd name="T46" fmla="*/ 84 w 249"/>
              <a:gd name="T47" fmla="*/ 226 h 235"/>
              <a:gd name="T48" fmla="*/ 70 w 249"/>
              <a:gd name="T49" fmla="*/ 235 h 235"/>
              <a:gd name="T50" fmla="*/ 64 w 249"/>
              <a:gd name="T51" fmla="*/ 234 h 235"/>
              <a:gd name="T52" fmla="*/ 60 w 249"/>
              <a:gd name="T53" fmla="*/ 225 h 235"/>
              <a:gd name="T54" fmla="*/ 55 w 249"/>
              <a:gd name="T55" fmla="*/ 225 h 235"/>
              <a:gd name="T56" fmla="*/ 59 w 249"/>
              <a:gd name="T57" fmla="*/ 215 h 235"/>
              <a:gd name="T58" fmla="*/ 51 w 249"/>
              <a:gd name="T59" fmla="*/ 204 h 235"/>
              <a:gd name="T60" fmla="*/ 44 w 249"/>
              <a:gd name="T61" fmla="*/ 200 h 235"/>
              <a:gd name="T62" fmla="*/ 35 w 249"/>
              <a:gd name="T63" fmla="*/ 205 h 235"/>
              <a:gd name="T64" fmla="*/ 24 w 249"/>
              <a:gd name="T65" fmla="*/ 207 h 235"/>
              <a:gd name="T66" fmla="*/ 18 w 249"/>
              <a:gd name="T67" fmla="*/ 202 h 235"/>
              <a:gd name="T68" fmla="*/ 11 w 249"/>
              <a:gd name="T69" fmla="*/ 205 h 235"/>
              <a:gd name="T70" fmla="*/ 11 w 249"/>
              <a:gd name="T71" fmla="*/ 194 h 235"/>
              <a:gd name="T72" fmla="*/ 4 w 249"/>
              <a:gd name="T73" fmla="*/ 183 h 235"/>
              <a:gd name="T74" fmla="*/ 0 w 249"/>
              <a:gd name="T75" fmla="*/ 165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49" h="235">
                <a:moveTo>
                  <a:pt x="0" y="165"/>
                </a:moveTo>
                <a:lnTo>
                  <a:pt x="5" y="161"/>
                </a:lnTo>
                <a:lnTo>
                  <a:pt x="8" y="152"/>
                </a:lnTo>
                <a:lnTo>
                  <a:pt x="13" y="152"/>
                </a:lnTo>
                <a:lnTo>
                  <a:pt x="24" y="156"/>
                </a:lnTo>
                <a:lnTo>
                  <a:pt x="32" y="153"/>
                </a:lnTo>
                <a:lnTo>
                  <a:pt x="38" y="154"/>
                </a:lnTo>
                <a:lnTo>
                  <a:pt x="41" y="150"/>
                </a:lnTo>
                <a:lnTo>
                  <a:pt x="101" y="150"/>
                </a:lnTo>
                <a:lnTo>
                  <a:pt x="104" y="140"/>
                </a:lnTo>
                <a:lnTo>
                  <a:pt x="101" y="138"/>
                </a:lnTo>
                <a:lnTo>
                  <a:pt x="94" y="70"/>
                </a:lnTo>
                <a:lnTo>
                  <a:pt x="87" y="0"/>
                </a:lnTo>
                <a:lnTo>
                  <a:pt x="110" y="0"/>
                </a:lnTo>
                <a:lnTo>
                  <a:pt x="161" y="36"/>
                </a:lnTo>
                <a:lnTo>
                  <a:pt x="211" y="71"/>
                </a:lnTo>
                <a:lnTo>
                  <a:pt x="214" y="78"/>
                </a:lnTo>
                <a:lnTo>
                  <a:pt x="224" y="83"/>
                </a:lnTo>
                <a:lnTo>
                  <a:pt x="230" y="85"/>
                </a:lnTo>
                <a:lnTo>
                  <a:pt x="230" y="92"/>
                </a:lnTo>
                <a:lnTo>
                  <a:pt x="249" y="90"/>
                </a:lnTo>
                <a:lnTo>
                  <a:pt x="249" y="127"/>
                </a:lnTo>
                <a:lnTo>
                  <a:pt x="241" y="137"/>
                </a:lnTo>
                <a:lnTo>
                  <a:pt x="240" y="147"/>
                </a:lnTo>
                <a:lnTo>
                  <a:pt x="226" y="149"/>
                </a:lnTo>
                <a:lnTo>
                  <a:pt x="206" y="151"/>
                </a:lnTo>
                <a:lnTo>
                  <a:pt x="200" y="156"/>
                </a:lnTo>
                <a:lnTo>
                  <a:pt x="191" y="160"/>
                </a:lnTo>
                <a:lnTo>
                  <a:pt x="181" y="160"/>
                </a:lnTo>
                <a:lnTo>
                  <a:pt x="177" y="154"/>
                </a:lnTo>
                <a:lnTo>
                  <a:pt x="168" y="156"/>
                </a:lnTo>
                <a:lnTo>
                  <a:pt x="155" y="163"/>
                </a:lnTo>
                <a:lnTo>
                  <a:pt x="152" y="167"/>
                </a:lnTo>
                <a:lnTo>
                  <a:pt x="140" y="175"/>
                </a:lnTo>
                <a:lnTo>
                  <a:pt x="138" y="179"/>
                </a:lnTo>
                <a:lnTo>
                  <a:pt x="132" y="181"/>
                </a:lnTo>
                <a:lnTo>
                  <a:pt x="124" y="179"/>
                </a:lnTo>
                <a:lnTo>
                  <a:pt x="120" y="183"/>
                </a:lnTo>
                <a:lnTo>
                  <a:pt x="118" y="194"/>
                </a:lnTo>
                <a:lnTo>
                  <a:pt x="106" y="206"/>
                </a:lnTo>
                <a:lnTo>
                  <a:pt x="106" y="211"/>
                </a:lnTo>
                <a:lnTo>
                  <a:pt x="102" y="218"/>
                </a:lnTo>
                <a:lnTo>
                  <a:pt x="103" y="227"/>
                </a:lnTo>
                <a:lnTo>
                  <a:pt x="97" y="229"/>
                </a:lnTo>
                <a:lnTo>
                  <a:pt x="93" y="231"/>
                </a:lnTo>
                <a:lnTo>
                  <a:pt x="91" y="225"/>
                </a:lnTo>
                <a:lnTo>
                  <a:pt x="87" y="227"/>
                </a:lnTo>
                <a:lnTo>
                  <a:pt x="84" y="226"/>
                </a:lnTo>
                <a:lnTo>
                  <a:pt x="81" y="235"/>
                </a:lnTo>
                <a:lnTo>
                  <a:pt x="70" y="235"/>
                </a:lnTo>
                <a:lnTo>
                  <a:pt x="66" y="233"/>
                </a:lnTo>
                <a:lnTo>
                  <a:pt x="64" y="234"/>
                </a:lnTo>
                <a:lnTo>
                  <a:pt x="59" y="229"/>
                </a:lnTo>
                <a:lnTo>
                  <a:pt x="60" y="225"/>
                </a:lnTo>
                <a:lnTo>
                  <a:pt x="58" y="223"/>
                </a:lnTo>
                <a:lnTo>
                  <a:pt x="55" y="225"/>
                </a:lnTo>
                <a:lnTo>
                  <a:pt x="55" y="219"/>
                </a:lnTo>
                <a:lnTo>
                  <a:pt x="59" y="215"/>
                </a:lnTo>
                <a:lnTo>
                  <a:pt x="53" y="209"/>
                </a:lnTo>
                <a:lnTo>
                  <a:pt x="51" y="204"/>
                </a:lnTo>
                <a:lnTo>
                  <a:pt x="47" y="201"/>
                </a:lnTo>
                <a:lnTo>
                  <a:pt x="44" y="200"/>
                </a:lnTo>
                <a:lnTo>
                  <a:pt x="40" y="203"/>
                </a:lnTo>
                <a:lnTo>
                  <a:pt x="35" y="205"/>
                </a:lnTo>
                <a:lnTo>
                  <a:pt x="31" y="208"/>
                </a:lnTo>
                <a:lnTo>
                  <a:pt x="24" y="207"/>
                </a:lnTo>
                <a:lnTo>
                  <a:pt x="20" y="203"/>
                </a:lnTo>
                <a:lnTo>
                  <a:pt x="18" y="202"/>
                </a:lnTo>
                <a:lnTo>
                  <a:pt x="13" y="205"/>
                </a:lnTo>
                <a:lnTo>
                  <a:pt x="11" y="205"/>
                </a:lnTo>
                <a:lnTo>
                  <a:pt x="10" y="199"/>
                </a:lnTo>
                <a:lnTo>
                  <a:pt x="11" y="194"/>
                </a:lnTo>
                <a:lnTo>
                  <a:pt x="9" y="188"/>
                </a:lnTo>
                <a:lnTo>
                  <a:pt x="4" y="183"/>
                </a:lnTo>
                <a:lnTo>
                  <a:pt x="1" y="175"/>
                </a:lnTo>
                <a:lnTo>
                  <a:pt x="0" y="165"/>
                </a:lnTo>
                <a:lnTo>
                  <a:pt x="0" y="16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2" name="Freeform 100">
            <a:extLst>
              <a:ext uri="{FF2B5EF4-FFF2-40B4-BE49-F238E27FC236}">
                <a16:creationId xmlns:a16="http://schemas.microsoft.com/office/drawing/2014/main" id="{1E870210-BEE5-0849-B5DD-0BB83B5EE3B2}"/>
              </a:ext>
            </a:extLst>
          </p:cNvPr>
          <p:cNvSpPr>
            <a:spLocks noChangeAspect="1"/>
          </p:cNvSpPr>
          <p:nvPr>
            <p:custDataLst>
              <p:tags r:id="rId67"/>
            </p:custDataLst>
          </p:nvPr>
        </p:nvSpPr>
        <p:spPr bwMode="auto">
          <a:xfrm>
            <a:off x="9833677" y="3521262"/>
            <a:ext cx="175789" cy="384131"/>
          </a:xfrm>
          <a:custGeom>
            <a:avLst/>
            <a:gdLst>
              <a:gd name="T0" fmla="*/ 100 w 135"/>
              <a:gd name="T1" fmla="*/ 142 h 295"/>
              <a:gd name="T2" fmla="*/ 83 w 135"/>
              <a:gd name="T3" fmla="*/ 160 h 295"/>
              <a:gd name="T4" fmla="*/ 84 w 135"/>
              <a:gd name="T5" fmla="*/ 176 h 295"/>
              <a:gd name="T6" fmla="*/ 100 w 135"/>
              <a:gd name="T7" fmla="*/ 198 h 295"/>
              <a:gd name="T8" fmla="*/ 89 w 135"/>
              <a:gd name="T9" fmla="*/ 215 h 295"/>
              <a:gd name="T10" fmla="*/ 103 w 135"/>
              <a:gd name="T11" fmla="*/ 235 h 295"/>
              <a:gd name="T12" fmla="*/ 104 w 135"/>
              <a:gd name="T13" fmla="*/ 251 h 295"/>
              <a:gd name="T14" fmla="*/ 102 w 135"/>
              <a:gd name="T15" fmla="*/ 279 h 295"/>
              <a:gd name="T16" fmla="*/ 93 w 135"/>
              <a:gd name="T17" fmla="*/ 284 h 295"/>
              <a:gd name="T18" fmla="*/ 93 w 135"/>
              <a:gd name="T19" fmla="*/ 263 h 295"/>
              <a:gd name="T20" fmla="*/ 88 w 135"/>
              <a:gd name="T21" fmla="*/ 238 h 295"/>
              <a:gd name="T22" fmla="*/ 80 w 135"/>
              <a:gd name="T23" fmla="*/ 199 h 295"/>
              <a:gd name="T24" fmla="*/ 64 w 135"/>
              <a:gd name="T25" fmla="*/ 194 h 295"/>
              <a:gd name="T26" fmla="*/ 38 w 135"/>
              <a:gd name="T27" fmla="*/ 204 h 295"/>
              <a:gd name="T28" fmla="*/ 34 w 135"/>
              <a:gd name="T29" fmla="*/ 181 h 295"/>
              <a:gd name="T30" fmla="*/ 19 w 135"/>
              <a:gd name="T31" fmla="*/ 148 h 295"/>
              <a:gd name="T32" fmla="*/ 12 w 135"/>
              <a:gd name="T33" fmla="*/ 140 h 295"/>
              <a:gd name="T34" fmla="*/ 0 w 135"/>
              <a:gd name="T35" fmla="*/ 114 h 295"/>
              <a:gd name="T36" fmla="*/ 6 w 135"/>
              <a:gd name="T37" fmla="*/ 105 h 295"/>
              <a:gd name="T38" fmla="*/ 12 w 135"/>
              <a:gd name="T39" fmla="*/ 94 h 295"/>
              <a:gd name="T40" fmla="*/ 16 w 135"/>
              <a:gd name="T41" fmla="*/ 72 h 295"/>
              <a:gd name="T42" fmla="*/ 34 w 135"/>
              <a:gd name="T43" fmla="*/ 62 h 295"/>
              <a:gd name="T44" fmla="*/ 43 w 135"/>
              <a:gd name="T45" fmla="*/ 40 h 295"/>
              <a:gd name="T46" fmla="*/ 62 w 135"/>
              <a:gd name="T47" fmla="*/ 19 h 295"/>
              <a:gd name="T48" fmla="*/ 72 w 135"/>
              <a:gd name="T49" fmla="*/ 11 h 295"/>
              <a:gd name="T50" fmla="*/ 76 w 135"/>
              <a:gd name="T51" fmla="*/ 2 h 295"/>
              <a:gd name="T52" fmla="*/ 90 w 135"/>
              <a:gd name="T53" fmla="*/ 10 h 295"/>
              <a:gd name="T54" fmla="*/ 97 w 135"/>
              <a:gd name="T55" fmla="*/ 27 h 295"/>
              <a:gd name="T56" fmla="*/ 82 w 135"/>
              <a:gd name="T57" fmla="*/ 55 h 295"/>
              <a:gd name="T58" fmla="*/ 97 w 135"/>
              <a:gd name="T59" fmla="*/ 72 h 295"/>
              <a:gd name="T60" fmla="*/ 110 w 135"/>
              <a:gd name="T61" fmla="*/ 90 h 295"/>
              <a:gd name="T62" fmla="*/ 116 w 135"/>
              <a:gd name="T63" fmla="*/ 110 h 295"/>
              <a:gd name="T64" fmla="*/ 134 w 135"/>
              <a:gd name="T65" fmla="*/ 108 h 295"/>
              <a:gd name="T66" fmla="*/ 122 w 135"/>
              <a:gd name="T67" fmla="*/ 125 h 295"/>
              <a:gd name="T68" fmla="*/ 110 w 135"/>
              <a:gd name="T69" fmla="*/ 135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5" h="295">
                <a:moveTo>
                  <a:pt x="110" y="135"/>
                </a:moveTo>
                <a:lnTo>
                  <a:pt x="100" y="142"/>
                </a:lnTo>
                <a:lnTo>
                  <a:pt x="90" y="142"/>
                </a:lnTo>
                <a:lnTo>
                  <a:pt x="83" y="160"/>
                </a:lnTo>
                <a:lnTo>
                  <a:pt x="77" y="163"/>
                </a:lnTo>
                <a:lnTo>
                  <a:pt x="84" y="176"/>
                </a:lnTo>
                <a:lnTo>
                  <a:pt x="94" y="188"/>
                </a:lnTo>
                <a:lnTo>
                  <a:pt x="100" y="198"/>
                </a:lnTo>
                <a:lnTo>
                  <a:pt x="95" y="212"/>
                </a:lnTo>
                <a:lnTo>
                  <a:pt x="89" y="215"/>
                </a:lnTo>
                <a:lnTo>
                  <a:pt x="93" y="222"/>
                </a:lnTo>
                <a:lnTo>
                  <a:pt x="103" y="235"/>
                </a:lnTo>
                <a:lnTo>
                  <a:pt x="104" y="244"/>
                </a:lnTo>
                <a:lnTo>
                  <a:pt x="104" y="251"/>
                </a:lnTo>
                <a:lnTo>
                  <a:pt x="110" y="265"/>
                </a:lnTo>
                <a:lnTo>
                  <a:pt x="102" y="279"/>
                </a:lnTo>
                <a:lnTo>
                  <a:pt x="95" y="295"/>
                </a:lnTo>
                <a:lnTo>
                  <a:pt x="93" y="284"/>
                </a:lnTo>
                <a:lnTo>
                  <a:pt x="98" y="272"/>
                </a:lnTo>
                <a:lnTo>
                  <a:pt x="93" y="263"/>
                </a:lnTo>
                <a:lnTo>
                  <a:pt x="94" y="246"/>
                </a:lnTo>
                <a:lnTo>
                  <a:pt x="88" y="238"/>
                </a:lnTo>
                <a:lnTo>
                  <a:pt x="83" y="219"/>
                </a:lnTo>
                <a:lnTo>
                  <a:pt x="80" y="199"/>
                </a:lnTo>
                <a:lnTo>
                  <a:pt x="74" y="186"/>
                </a:lnTo>
                <a:lnTo>
                  <a:pt x="64" y="194"/>
                </a:lnTo>
                <a:lnTo>
                  <a:pt x="47" y="205"/>
                </a:lnTo>
                <a:lnTo>
                  <a:pt x="38" y="204"/>
                </a:lnTo>
                <a:lnTo>
                  <a:pt x="29" y="201"/>
                </a:lnTo>
                <a:lnTo>
                  <a:pt x="34" y="181"/>
                </a:lnTo>
                <a:lnTo>
                  <a:pt x="31" y="167"/>
                </a:lnTo>
                <a:lnTo>
                  <a:pt x="19" y="148"/>
                </a:lnTo>
                <a:lnTo>
                  <a:pt x="21" y="142"/>
                </a:lnTo>
                <a:lnTo>
                  <a:pt x="12" y="140"/>
                </a:lnTo>
                <a:lnTo>
                  <a:pt x="1" y="127"/>
                </a:lnTo>
                <a:lnTo>
                  <a:pt x="0" y="114"/>
                </a:lnTo>
                <a:lnTo>
                  <a:pt x="5" y="117"/>
                </a:lnTo>
                <a:lnTo>
                  <a:pt x="6" y="105"/>
                </a:lnTo>
                <a:lnTo>
                  <a:pt x="13" y="101"/>
                </a:lnTo>
                <a:lnTo>
                  <a:pt x="12" y="94"/>
                </a:lnTo>
                <a:lnTo>
                  <a:pt x="15" y="88"/>
                </a:lnTo>
                <a:lnTo>
                  <a:pt x="16" y="72"/>
                </a:lnTo>
                <a:lnTo>
                  <a:pt x="27" y="75"/>
                </a:lnTo>
                <a:lnTo>
                  <a:pt x="34" y="62"/>
                </a:lnTo>
                <a:lnTo>
                  <a:pt x="35" y="53"/>
                </a:lnTo>
                <a:lnTo>
                  <a:pt x="43" y="40"/>
                </a:lnTo>
                <a:lnTo>
                  <a:pt x="43" y="30"/>
                </a:lnTo>
                <a:lnTo>
                  <a:pt x="62" y="19"/>
                </a:lnTo>
                <a:lnTo>
                  <a:pt x="73" y="21"/>
                </a:lnTo>
                <a:lnTo>
                  <a:pt x="72" y="11"/>
                </a:lnTo>
                <a:lnTo>
                  <a:pt x="77" y="8"/>
                </a:lnTo>
                <a:lnTo>
                  <a:pt x="76" y="2"/>
                </a:lnTo>
                <a:lnTo>
                  <a:pt x="85" y="0"/>
                </a:lnTo>
                <a:lnTo>
                  <a:pt x="90" y="10"/>
                </a:lnTo>
                <a:lnTo>
                  <a:pt x="97" y="14"/>
                </a:lnTo>
                <a:lnTo>
                  <a:pt x="97" y="27"/>
                </a:lnTo>
                <a:lnTo>
                  <a:pt x="97" y="41"/>
                </a:lnTo>
                <a:lnTo>
                  <a:pt x="82" y="55"/>
                </a:lnTo>
                <a:lnTo>
                  <a:pt x="80" y="75"/>
                </a:lnTo>
                <a:lnTo>
                  <a:pt x="97" y="72"/>
                </a:lnTo>
                <a:lnTo>
                  <a:pt x="100" y="87"/>
                </a:lnTo>
                <a:lnTo>
                  <a:pt x="110" y="90"/>
                </a:lnTo>
                <a:lnTo>
                  <a:pt x="105" y="103"/>
                </a:lnTo>
                <a:lnTo>
                  <a:pt x="116" y="110"/>
                </a:lnTo>
                <a:lnTo>
                  <a:pt x="123" y="113"/>
                </a:lnTo>
                <a:lnTo>
                  <a:pt x="134" y="108"/>
                </a:lnTo>
                <a:lnTo>
                  <a:pt x="135" y="115"/>
                </a:lnTo>
                <a:lnTo>
                  <a:pt x="122" y="125"/>
                </a:lnTo>
                <a:lnTo>
                  <a:pt x="118" y="131"/>
                </a:lnTo>
                <a:lnTo>
                  <a:pt x="110" y="135"/>
                </a:lnTo>
                <a:lnTo>
                  <a:pt x="110" y="13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" name="Freeform 101">
            <a:extLst>
              <a:ext uri="{FF2B5EF4-FFF2-40B4-BE49-F238E27FC236}">
                <a16:creationId xmlns:a16="http://schemas.microsoft.com/office/drawing/2014/main" id="{06E17D0E-1402-9242-B23F-A26771B4D8DE}"/>
              </a:ext>
            </a:extLst>
          </p:cNvPr>
          <p:cNvSpPr>
            <a:spLocks noChangeAspect="1"/>
          </p:cNvSpPr>
          <p:nvPr>
            <p:custDataLst>
              <p:tags r:id="rId68"/>
            </p:custDataLst>
          </p:nvPr>
        </p:nvSpPr>
        <p:spPr bwMode="auto">
          <a:xfrm>
            <a:off x="8659149" y="4281710"/>
            <a:ext cx="61201" cy="152351"/>
          </a:xfrm>
          <a:custGeom>
            <a:avLst/>
            <a:gdLst>
              <a:gd name="T0" fmla="*/ 29 w 47"/>
              <a:gd name="T1" fmla="*/ 35 h 117"/>
              <a:gd name="T2" fmla="*/ 25 w 47"/>
              <a:gd name="T3" fmla="*/ 47 h 117"/>
              <a:gd name="T4" fmla="*/ 29 w 47"/>
              <a:gd name="T5" fmla="*/ 67 h 117"/>
              <a:gd name="T6" fmla="*/ 34 w 47"/>
              <a:gd name="T7" fmla="*/ 67 h 117"/>
              <a:gd name="T8" fmla="*/ 39 w 47"/>
              <a:gd name="T9" fmla="*/ 71 h 117"/>
              <a:gd name="T10" fmla="*/ 46 w 47"/>
              <a:gd name="T11" fmla="*/ 83 h 117"/>
              <a:gd name="T12" fmla="*/ 47 w 47"/>
              <a:gd name="T13" fmla="*/ 103 h 117"/>
              <a:gd name="T14" fmla="*/ 40 w 47"/>
              <a:gd name="T15" fmla="*/ 106 h 117"/>
              <a:gd name="T16" fmla="*/ 36 w 47"/>
              <a:gd name="T17" fmla="*/ 117 h 117"/>
              <a:gd name="T18" fmla="*/ 26 w 47"/>
              <a:gd name="T19" fmla="*/ 107 h 117"/>
              <a:gd name="T20" fmla="*/ 25 w 47"/>
              <a:gd name="T21" fmla="*/ 96 h 117"/>
              <a:gd name="T22" fmla="*/ 28 w 47"/>
              <a:gd name="T23" fmla="*/ 89 h 117"/>
              <a:gd name="T24" fmla="*/ 27 w 47"/>
              <a:gd name="T25" fmla="*/ 83 h 117"/>
              <a:gd name="T26" fmla="*/ 21 w 47"/>
              <a:gd name="T27" fmla="*/ 79 h 117"/>
              <a:gd name="T28" fmla="*/ 17 w 47"/>
              <a:gd name="T29" fmla="*/ 80 h 117"/>
              <a:gd name="T30" fmla="*/ 8 w 47"/>
              <a:gd name="T31" fmla="*/ 72 h 117"/>
              <a:gd name="T32" fmla="*/ 0 w 47"/>
              <a:gd name="T33" fmla="*/ 69 h 117"/>
              <a:gd name="T34" fmla="*/ 5 w 47"/>
              <a:gd name="T35" fmla="*/ 55 h 117"/>
              <a:gd name="T36" fmla="*/ 10 w 47"/>
              <a:gd name="T37" fmla="*/ 49 h 117"/>
              <a:gd name="T38" fmla="*/ 7 w 47"/>
              <a:gd name="T39" fmla="*/ 36 h 117"/>
              <a:gd name="T40" fmla="*/ 10 w 47"/>
              <a:gd name="T41" fmla="*/ 24 h 117"/>
              <a:gd name="T42" fmla="*/ 12 w 47"/>
              <a:gd name="T43" fmla="*/ 20 h 117"/>
              <a:gd name="T44" fmla="*/ 8 w 47"/>
              <a:gd name="T45" fmla="*/ 7 h 117"/>
              <a:gd name="T46" fmla="*/ 2 w 47"/>
              <a:gd name="T47" fmla="*/ 0 h 117"/>
              <a:gd name="T48" fmla="*/ 16 w 47"/>
              <a:gd name="T49" fmla="*/ 3 h 117"/>
              <a:gd name="T50" fmla="*/ 19 w 47"/>
              <a:gd name="T51" fmla="*/ 7 h 117"/>
              <a:gd name="T52" fmla="*/ 25 w 47"/>
              <a:gd name="T53" fmla="*/ 14 h 117"/>
              <a:gd name="T54" fmla="*/ 29 w 47"/>
              <a:gd name="T55" fmla="*/ 35 h 117"/>
              <a:gd name="T56" fmla="*/ 29 w 47"/>
              <a:gd name="T57" fmla="*/ 35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7" h="117">
                <a:moveTo>
                  <a:pt x="29" y="35"/>
                </a:moveTo>
                <a:lnTo>
                  <a:pt x="25" y="47"/>
                </a:lnTo>
                <a:lnTo>
                  <a:pt x="29" y="67"/>
                </a:lnTo>
                <a:lnTo>
                  <a:pt x="34" y="67"/>
                </a:lnTo>
                <a:lnTo>
                  <a:pt x="39" y="71"/>
                </a:lnTo>
                <a:lnTo>
                  <a:pt x="46" y="83"/>
                </a:lnTo>
                <a:lnTo>
                  <a:pt x="47" y="103"/>
                </a:lnTo>
                <a:lnTo>
                  <a:pt x="40" y="106"/>
                </a:lnTo>
                <a:lnTo>
                  <a:pt x="36" y="117"/>
                </a:lnTo>
                <a:lnTo>
                  <a:pt x="26" y="107"/>
                </a:lnTo>
                <a:lnTo>
                  <a:pt x="25" y="96"/>
                </a:lnTo>
                <a:lnTo>
                  <a:pt x="28" y="89"/>
                </a:lnTo>
                <a:lnTo>
                  <a:pt x="27" y="83"/>
                </a:lnTo>
                <a:lnTo>
                  <a:pt x="21" y="79"/>
                </a:lnTo>
                <a:lnTo>
                  <a:pt x="17" y="80"/>
                </a:lnTo>
                <a:lnTo>
                  <a:pt x="8" y="72"/>
                </a:lnTo>
                <a:lnTo>
                  <a:pt x="0" y="69"/>
                </a:lnTo>
                <a:lnTo>
                  <a:pt x="5" y="55"/>
                </a:lnTo>
                <a:lnTo>
                  <a:pt x="10" y="49"/>
                </a:lnTo>
                <a:lnTo>
                  <a:pt x="7" y="36"/>
                </a:lnTo>
                <a:lnTo>
                  <a:pt x="10" y="24"/>
                </a:lnTo>
                <a:lnTo>
                  <a:pt x="12" y="20"/>
                </a:lnTo>
                <a:lnTo>
                  <a:pt x="8" y="7"/>
                </a:lnTo>
                <a:lnTo>
                  <a:pt x="2" y="0"/>
                </a:lnTo>
                <a:lnTo>
                  <a:pt x="16" y="3"/>
                </a:lnTo>
                <a:lnTo>
                  <a:pt x="19" y="7"/>
                </a:lnTo>
                <a:lnTo>
                  <a:pt x="25" y="14"/>
                </a:lnTo>
                <a:lnTo>
                  <a:pt x="29" y="35"/>
                </a:lnTo>
                <a:lnTo>
                  <a:pt x="29" y="3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4" name="Freeform 104">
            <a:extLst>
              <a:ext uri="{FF2B5EF4-FFF2-40B4-BE49-F238E27FC236}">
                <a16:creationId xmlns:a16="http://schemas.microsoft.com/office/drawing/2014/main" id="{1CC1DC1F-F87A-2E41-9292-31506326921A}"/>
              </a:ext>
            </a:extLst>
          </p:cNvPr>
          <p:cNvSpPr>
            <a:spLocks noChangeAspect="1"/>
          </p:cNvSpPr>
          <p:nvPr>
            <p:custDataLst>
              <p:tags r:id="rId69"/>
            </p:custDataLst>
          </p:nvPr>
        </p:nvSpPr>
        <p:spPr bwMode="auto">
          <a:xfrm>
            <a:off x="8608366" y="4298638"/>
            <a:ext cx="208342" cy="341160"/>
          </a:xfrm>
          <a:custGeom>
            <a:avLst/>
            <a:gdLst>
              <a:gd name="T0" fmla="*/ 77 w 160"/>
              <a:gd name="T1" fmla="*/ 17 h 262"/>
              <a:gd name="T2" fmla="*/ 100 w 160"/>
              <a:gd name="T3" fmla="*/ 19 h 262"/>
              <a:gd name="T4" fmla="*/ 116 w 160"/>
              <a:gd name="T5" fmla="*/ 15 h 262"/>
              <a:gd name="T6" fmla="*/ 141 w 160"/>
              <a:gd name="T7" fmla="*/ 9 h 262"/>
              <a:gd name="T8" fmla="*/ 156 w 160"/>
              <a:gd name="T9" fmla="*/ 7 h 262"/>
              <a:gd name="T10" fmla="*/ 157 w 160"/>
              <a:gd name="T11" fmla="*/ 36 h 262"/>
              <a:gd name="T12" fmla="*/ 160 w 160"/>
              <a:gd name="T13" fmla="*/ 67 h 262"/>
              <a:gd name="T14" fmla="*/ 150 w 160"/>
              <a:gd name="T15" fmla="*/ 90 h 262"/>
              <a:gd name="T16" fmla="*/ 127 w 160"/>
              <a:gd name="T17" fmla="*/ 105 h 262"/>
              <a:gd name="T18" fmla="*/ 93 w 160"/>
              <a:gd name="T19" fmla="*/ 130 h 262"/>
              <a:gd name="T20" fmla="*/ 76 w 160"/>
              <a:gd name="T21" fmla="*/ 144 h 262"/>
              <a:gd name="T22" fmla="*/ 68 w 160"/>
              <a:gd name="T23" fmla="*/ 159 h 262"/>
              <a:gd name="T24" fmla="*/ 79 w 160"/>
              <a:gd name="T25" fmla="*/ 180 h 262"/>
              <a:gd name="T26" fmla="*/ 81 w 160"/>
              <a:gd name="T27" fmla="*/ 185 h 262"/>
              <a:gd name="T28" fmla="*/ 79 w 160"/>
              <a:gd name="T29" fmla="*/ 208 h 262"/>
              <a:gd name="T30" fmla="*/ 80 w 160"/>
              <a:gd name="T31" fmla="*/ 218 h 262"/>
              <a:gd name="T32" fmla="*/ 61 w 160"/>
              <a:gd name="T33" fmla="*/ 230 h 262"/>
              <a:gd name="T34" fmla="*/ 37 w 160"/>
              <a:gd name="T35" fmla="*/ 245 h 262"/>
              <a:gd name="T36" fmla="*/ 41 w 160"/>
              <a:gd name="T37" fmla="*/ 253 h 262"/>
              <a:gd name="T38" fmla="*/ 29 w 160"/>
              <a:gd name="T39" fmla="*/ 261 h 262"/>
              <a:gd name="T40" fmla="*/ 26 w 160"/>
              <a:gd name="T41" fmla="*/ 247 h 262"/>
              <a:gd name="T42" fmla="*/ 27 w 160"/>
              <a:gd name="T43" fmla="*/ 222 h 262"/>
              <a:gd name="T44" fmla="*/ 16 w 160"/>
              <a:gd name="T45" fmla="*/ 188 h 262"/>
              <a:gd name="T46" fmla="*/ 35 w 160"/>
              <a:gd name="T47" fmla="*/ 157 h 262"/>
              <a:gd name="T48" fmla="*/ 39 w 160"/>
              <a:gd name="T49" fmla="*/ 147 h 262"/>
              <a:gd name="T50" fmla="*/ 37 w 160"/>
              <a:gd name="T51" fmla="*/ 130 h 262"/>
              <a:gd name="T52" fmla="*/ 41 w 160"/>
              <a:gd name="T53" fmla="*/ 99 h 262"/>
              <a:gd name="T54" fmla="*/ 26 w 160"/>
              <a:gd name="T55" fmla="*/ 93 h 262"/>
              <a:gd name="T56" fmla="*/ 15 w 160"/>
              <a:gd name="T57" fmla="*/ 86 h 262"/>
              <a:gd name="T58" fmla="*/ 2 w 160"/>
              <a:gd name="T59" fmla="*/ 81 h 262"/>
              <a:gd name="T60" fmla="*/ 46 w 160"/>
              <a:gd name="T61" fmla="*/ 56 h 262"/>
              <a:gd name="T62" fmla="*/ 59 w 160"/>
              <a:gd name="T63" fmla="*/ 62 h 262"/>
              <a:gd name="T64" fmla="*/ 66 w 160"/>
              <a:gd name="T65" fmla="*/ 73 h 262"/>
              <a:gd name="T66" fmla="*/ 64 w 160"/>
              <a:gd name="T67" fmla="*/ 91 h 262"/>
              <a:gd name="T68" fmla="*/ 78 w 160"/>
              <a:gd name="T69" fmla="*/ 90 h 262"/>
              <a:gd name="T70" fmla="*/ 83 w 160"/>
              <a:gd name="T71" fmla="*/ 66 h 262"/>
              <a:gd name="T72" fmla="*/ 72 w 160"/>
              <a:gd name="T73" fmla="*/ 50 h 262"/>
              <a:gd name="T74" fmla="*/ 62 w 160"/>
              <a:gd name="T75" fmla="*/ 30 h 262"/>
              <a:gd name="T76" fmla="*/ 66 w 160"/>
              <a:gd name="T77" fmla="*/ 1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60" h="262">
                <a:moveTo>
                  <a:pt x="66" y="19"/>
                </a:moveTo>
                <a:lnTo>
                  <a:pt x="77" y="17"/>
                </a:lnTo>
                <a:lnTo>
                  <a:pt x="96" y="21"/>
                </a:lnTo>
                <a:lnTo>
                  <a:pt x="100" y="19"/>
                </a:lnTo>
                <a:lnTo>
                  <a:pt x="110" y="19"/>
                </a:lnTo>
                <a:lnTo>
                  <a:pt x="116" y="15"/>
                </a:lnTo>
                <a:lnTo>
                  <a:pt x="125" y="15"/>
                </a:lnTo>
                <a:lnTo>
                  <a:pt x="141" y="9"/>
                </a:lnTo>
                <a:lnTo>
                  <a:pt x="154" y="0"/>
                </a:lnTo>
                <a:lnTo>
                  <a:pt x="156" y="7"/>
                </a:lnTo>
                <a:lnTo>
                  <a:pt x="155" y="22"/>
                </a:lnTo>
                <a:lnTo>
                  <a:pt x="157" y="36"/>
                </a:lnTo>
                <a:lnTo>
                  <a:pt x="158" y="60"/>
                </a:lnTo>
                <a:lnTo>
                  <a:pt x="160" y="67"/>
                </a:lnTo>
                <a:lnTo>
                  <a:pt x="156" y="79"/>
                </a:lnTo>
                <a:lnTo>
                  <a:pt x="150" y="90"/>
                </a:lnTo>
                <a:lnTo>
                  <a:pt x="141" y="99"/>
                </a:lnTo>
                <a:lnTo>
                  <a:pt x="127" y="105"/>
                </a:lnTo>
                <a:lnTo>
                  <a:pt x="110" y="113"/>
                </a:lnTo>
                <a:lnTo>
                  <a:pt x="93" y="130"/>
                </a:lnTo>
                <a:lnTo>
                  <a:pt x="87" y="132"/>
                </a:lnTo>
                <a:lnTo>
                  <a:pt x="76" y="144"/>
                </a:lnTo>
                <a:lnTo>
                  <a:pt x="70" y="148"/>
                </a:lnTo>
                <a:lnTo>
                  <a:pt x="68" y="159"/>
                </a:lnTo>
                <a:lnTo>
                  <a:pt x="76" y="171"/>
                </a:lnTo>
                <a:lnTo>
                  <a:pt x="79" y="180"/>
                </a:lnTo>
                <a:lnTo>
                  <a:pt x="79" y="186"/>
                </a:lnTo>
                <a:lnTo>
                  <a:pt x="81" y="185"/>
                </a:lnTo>
                <a:lnTo>
                  <a:pt x="81" y="201"/>
                </a:lnTo>
                <a:lnTo>
                  <a:pt x="79" y="208"/>
                </a:lnTo>
                <a:lnTo>
                  <a:pt x="82" y="211"/>
                </a:lnTo>
                <a:lnTo>
                  <a:pt x="80" y="218"/>
                </a:lnTo>
                <a:lnTo>
                  <a:pt x="74" y="224"/>
                </a:lnTo>
                <a:lnTo>
                  <a:pt x="61" y="230"/>
                </a:lnTo>
                <a:lnTo>
                  <a:pt x="43" y="238"/>
                </a:lnTo>
                <a:lnTo>
                  <a:pt x="37" y="245"/>
                </a:lnTo>
                <a:lnTo>
                  <a:pt x="38" y="251"/>
                </a:lnTo>
                <a:lnTo>
                  <a:pt x="41" y="253"/>
                </a:lnTo>
                <a:lnTo>
                  <a:pt x="40" y="262"/>
                </a:lnTo>
                <a:lnTo>
                  <a:pt x="29" y="261"/>
                </a:lnTo>
                <a:lnTo>
                  <a:pt x="28" y="254"/>
                </a:lnTo>
                <a:lnTo>
                  <a:pt x="26" y="247"/>
                </a:lnTo>
                <a:lnTo>
                  <a:pt x="24" y="240"/>
                </a:lnTo>
                <a:lnTo>
                  <a:pt x="27" y="222"/>
                </a:lnTo>
                <a:lnTo>
                  <a:pt x="23" y="211"/>
                </a:lnTo>
                <a:lnTo>
                  <a:pt x="16" y="188"/>
                </a:lnTo>
                <a:lnTo>
                  <a:pt x="31" y="169"/>
                </a:lnTo>
                <a:lnTo>
                  <a:pt x="35" y="157"/>
                </a:lnTo>
                <a:lnTo>
                  <a:pt x="38" y="156"/>
                </a:lnTo>
                <a:lnTo>
                  <a:pt x="39" y="147"/>
                </a:lnTo>
                <a:lnTo>
                  <a:pt x="37" y="142"/>
                </a:lnTo>
                <a:lnTo>
                  <a:pt x="37" y="130"/>
                </a:lnTo>
                <a:lnTo>
                  <a:pt x="41" y="119"/>
                </a:lnTo>
                <a:lnTo>
                  <a:pt x="41" y="99"/>
                </a:lnTo>
                <a:lnTo>
                  <a:pt x="33" y="94"/>
                </a:lnTo>
                <a:lnTo>
                  <a:pt x="26" y="93"/>
                </a:lnTo>
                <a:lnTo>
                  <a:pt x="22" y="89"/>
                </a:lnTo>
                <a:lnTo>
                  <a:pt x="15" y="86"/>
                </a:lnTo>
                <a:lnTo>
                  <a:pt x="3" y="86"/>
                </a:lnTo>
                <a:lnTo>
                  <a:pt x="2" y="81"/>
                </a:lnTo>
                <a:lnTo>
                  <a:pt x="0" y="69"/>
                </a:lnTo>
                <a:lnTo>
                  <a:pt x="46" y="56"/>
                </a:lnTo>
                <a:lnTo>
                  <a:pt x="54" y="63"/>
                </a:lnTo>
                <a:lnTo>
                  <a:pt x="59" y="62"/>
                </a:lnTo>
                <a:lnTo>
                  <a:pt x="65" y="66"/>
                </a:lnTo>
                <a:lnTo>
                  <a:pt x="66" y="73"/>
                </a:lnTo>
                <a:lnTo>
                  <a:pt x="62" y="80"/>
                </a:lnTo>
                <a:lnTo>
                  <a:pt x="64" y="91"/>
                </a:lnTo>
                <a:lnTo>
                  <a:pt x="74" y="100"/>
                </a:lnTo>
                <a:lnTo>
                  <a:pt x="78" y="90"/>
                </a:lnTo>
                <a:lnTo>
                  <a:pt x="85" y="86"/>
                </a:lnTo>
                <a:lnTo>
                  <a:pt x="83" y="66"/>
                </a:lnTo>
                <a:lnTo>
                  <a:pt x="77" y="55"/>
                </a:lnTo>
                <a:lnTo>
                  <a:pt x="72" y="50"/>
                </a:lnTo>
                <a:lnTo>
                  <a:pt x="66" y="50"/>
                </a:lnTo>
                <a:lnTo>
                  <a:pt x="62" y="30"/>
                </a:lnTo>
                <a:lnTo>
                  <a:pt x="66" y="19"/>
                </a:lnTo>
                <a:lnTo>
                  <a:pt x="66" y="1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5" name="Freeform 105">
            <a:extLst>
              <a:ext uri="{FF2B5EF4-FFF2-40B4-BE49-F238E27FC236}">
                <a16:creationId xmlns:a16="http://schemas.microsoft.com/office/drawing/2014/main" id="{441C00E0-6167-3C4C-81E1-EF2EDC8EAC6E}"/>
              </a:ext>
            </a:extLst>
          </p:cNvPr>
          <p:cNvSpPr>
            <a:spLocks noChangeAspect="1"/>
          </p:cNvSpPr>
          <p:nvPr>
            <p:custDataLst>
              <p:tags r:id="rId70"/>
            </p:custDataLst>
          </p:nvPr>
        </p:nvSpPr>
        <p:spPr bwMode="auto">
          <a:xfrm>
            <a:off x="8241164" y="4435362"/>
            <a:ext cx="268240" cy="257823"/>
          </a:xfrm>
          <a:custGeom>
            <a:avLst/>
            <a:gdLst>
              <a:gd name="T0" fmla="*/ 71 w 206"/>
              <a:gd name="T1" fmla="*/ 191 h 198"/>
              <a:gd name="T2" fmla="*/ 60 w 206"/>
              <a:gd name="T3" fmla="*/ 177 h 198"/>
              <a:gd name="T4" fmla="*/ 54 w 206"/>
              <a:gd name="T5" fmla="*/ 165 h 198"/>
              <a:gd name="T6" fmla="*/ 50 w 206"/>
              <a:gd name="T7" fmla="*/ 148 h 198"/>
              <a:gd name="T8" fmla="*/ 46 w 206"/>
              <a:gd name="T9" fmla="*/ 137 h 198"/>
              <a:gd name="T10" fmla="*/ 41 w 206"/>
              <a:gd name="T11" fmla="*/ 111 h 198"/>
              <a:gd name="T12" fmla="*/ 41 w 206"/>
              <a:gd name="T13" fmla="*/ 91 h 198"/>
              <a:gd name="T14" fmla="*/ 39 w 206"/>
              <a:gd name="T15" fmla="*/ 83 h 198"/>
              <a:gd name="T16" fmla="*/ 33 w 206"/>
              <a:gd name="T17" fmla="*/ 76 h 198"/>
              <a:gd name="T18" fmla="*/ 25 w 206"/>
              <a:gd name="T19" fmla="*/ 63 h 198"/>
              <a:gd name="T20" fmla="*/ 17 w 206"/>
              <a:gd name="T21" fmla="*/ 43 h 198"/>
              <a:gd name="T22" fmla="*/ 14 w 206"/>
              <a:gd name="T23" fmla="*/ 33 h 198"/>
              <a:gd name="T24" fmla="*/ 1 w 206"/>
              <a:gd name="T25" fmla="*/ 18 h 198"/>
              <a:gd name="T26" fmla="*/ 0 w 206"/>
              <a:gd name="T27" fmla="*/ 6 h 198"/>
              <a:gd name="T28" fmla="*/ 8 w 206"/>
              <a:gd name="T29" fmla="*/ 3 h 198"/>
              <a:gd name="T30" fmla="*/ 17 w 206"/>
              <a:gd name="T31" fmla="*/ 0 h 198"/>
              <a:gd name="T32" fmla="*/ 27 w 206"/>
              <a:gd name="T33" fmla="*/ 1 h 198"/>
              <a:gd name="T34" fmla="*/ 36 w 206"/>
              <a:gd name="T35" fmla="*/ 8 h 198"/>
              <a:gd name="T36" fmla="*/ 38 w 206"/>
              <a:gd name="T37" fmla="*/ 6 h 198"/>
              <a:gd name="T38" fmla="*/ 103 w 206"/>
              <a:gd name="T39" fmla="*/ 6 h 198"/>
              <a:gd name="T40" fmla="*/ 114 w 206"/>
              <a:gd name="T41" fmla="*/ 14 h 198"/>
              <a:gd name="T42" fmla="*/ 150 w 206"/>
              <a:gd name="T43" fmla="*/ 17 h 198"/>
              <a:gd name="T44" fmla="*/ 178 w 206"/>
              <a:gd name="T45" fmla="*/ 10 h 198"/>
              <a:gd name="T46" fmla="*/ 191 w 206"/>
              <a:gd name="T47" fmla="*/ 6 h 198"/>
              <a:gd name="T48" fmla="*/ 200 w 206"/>
              <a:gd name="T49" fmla="*/ 8 h 198"/>
              <a:gd name="T50" fmla="*/ 206 w 206"/>
              <a:gd name="T51" fmla="*/ 11 h 198"/>
              <a:gd name="T52" fmla="*/ 206 w 206"/>
              <a:gd name="T53" fmla="*/ 12 h 198"/>
              <a:gd name="T54" fmla="*/ 198 w 206"/>
              <a:gd name="T55" fmla="*/ 16 h 198"/>
              <a:gd name="T56" fmla="*/ 193 w 206"/>
              <a:gd name="T57" fmla="*/ 16 h 198"/>
              <a:gd name="T58" fmla="*/ 183 w 206"/>
              <a:gd name="T59" fmla="*/ 22 h 198"/>
              <a:gd name="T60" fmla="*/ 178 w 206"/>
              <a:gd name="T61" fmla="*/ 16 h 198"/>
              <a:gd name="T62" fmla="*/ 154 w 206"/>
              <a:gd name="T63" fmla="*/ 22 h 198"/>
              <a:gd name="T64" fmla="*/ 144 w 206"/>
              <a:gd name="T65" fmla="*/ 22 h 198"/>
              <a:gd name="T66" fmla="*/ 144 w 206"/>
              <a:gd name="T67" fmla="*/ 79 h 198"/>
              <a:gd name="T68" fmla="*/ 125 w 206"/>
              <a:gd name="T69" fmla="*/ 79 h 198"/>
              <a:gd name="T70" fmla="*/ 125 w 206"/>
              <a:gd name="T71" fmla="*/ 126 h 198"/>
              <a:gd name="T72" fmla="*/ 125 w 206"/>
              <a:gd name="T73" fmla="*/ 189 h 198"/>
              <a:gd name="T74" fmla="*/ 112 w 206"/>
              <a:gd name="T75" fmla="*/ 197 h 198"/>
              <a:gd name="T76" fmla="*/ 104 w 206"/>
              <a:gd name="T77" fmla="*/ 198 h 198"/>
              <a:gd name="T78" fmla="*/ 94 w 206"/>
              <a:gd name="T79" fmla="*/ 195 h 198"/>
              <a:gd name="T80" fmla="*/ 87 w 206"/>
              <a:gd name="T81" fmla="*/ 194 h 198"/>
              <a:gd name="T82" fmla="*/ 85 w 206"/>
              <a:gd name="T83" fmla="*/ 187 h 198"/>
              <a:gd name="T84" fmla="*/ 79 w 206"/>
              <a:gd name="T85" fmla="*/ 182 h 198"/>
              <a:gd name="T86" fmla="*/ 71 w 206"/>
              <a:gd name="T87" fmla="*/ 191 h 198"/>
              <a:gd name="T88" fmla="*/ 71 w 206"/>
              <a:gd name="T89" fmla="*/ 191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06" h="198">
                <a:moveTo>
                  <a:pt x="71" y="191"/>
                </a:moveTo>
                <a:lnTo>
                  <a:pt x="60" y="177"/>
                </a:lnTo>
                <a:lnTo>
                  <a:pt x="54" y="165"/>
                </a:lnTo>
                <a:lnTo>
                  <a:pt x="50" y="148"/>
                </a:lnTo>
                <a:lnTo>
                  <a:pt x="46" y="137"/>
                </a:lnTo>
                <a:lnTo>
                  <a:pt x="41" y="111"/>
                </a:lnTo>
                <a:lnTo>
                  <a:pt x="41" y="91"/>
                </a:lnTo>
                <a:lnTo>
                  <a:pt x="39" y="83"/>
                </a:lnTo>
                <a:lnTo>
                  <a:pt x="33" y="76"/>
                </a:lnTo>
                <a:lnTo>
                  <a:pt x="25" y="63"/>
                </a:lnTo>
                <a:lnTo>
                  <a:pt x="17" y="43"/>
                </a:lnTo>
                <a:lnTo>
                  <a:pt x="14" y="33"/>
                </a:lnTo>
                <a:lnTo>
                  <a:pt x="1" y="18"/>
                </a:lnTo>
                <a:lnTo>
                  <a:pt x="0" y="6"/>
                </a:lnTo>
                <a:lnTo>
                  <a:pt x="8" y="3"/>
                </a:lnTo>
                <a:lnTo>
                  <a:pt x="17" y="0"/>
                </a:lnTo>
                <a:lnTo>
                  <a:pt x="27" y="1"/>
                </a:lnTo>
                <a:lnTo>
                  <a:pt x="36" y="8"/>
                </a:lnTo>
                <a:lnTo>
                  <a:pt x="38" y="6"/>
                </a:lnTo>
                <a:lnTo>
                  <a:pt x="103" y="6"/>
                </a:lnTo>
                <a:lnTo>
                  <a:pt x="114" y="14"/>
                </a:lnTo>
                <a:lnTo>
                  <a:pt x="150" y="17"/>
                </a:lnTo>
                <a:lnTo>
                  <a:pt x="178" y="10"/>
                </a:lnTo>
                <a:lnTo>
                  <a:pt x="191" y="6"/>
                </a:lnTo>
                <a:lnTo>
                  <a:pt x="200" y="8"/>
                </a:lnTo>
                <a:lnTo>
                  <a:pt x="206" y="11"/>
                </a:lnTo>
                <a:lnTo>
                  <a:pt x="206" y="12"/>
                </a:lnTo>
                <a:lnTo>
                  <a:pt x="198" y="16"/>
                </a:lnTo>
                <a:lnTo>
                  <a:pt x="193" y="16"/>
                </a:lnTo>
                <a:lnTo>
                  <a:pt x="183" y="22"/>
                </a:lnTo>
                <a:lnTo>
                  <a:pt x="178" y="16"/>
                </a:lnTo>
                <a:lnTo>
                  <a:pt x="154" y="22"/>
                </a:lnTo>
                <a:lnTo>
                  <a:pt x="144" y="22"/>
                </a:lnTo>
                <a:lnTo>
                  <a:pt x="144" y="79"/>
                </a:lnTo>
                <a:lnTo>
                  <a:pt x="125" y="79"/>
                </a:lnTo>
                <a:lnTo>
                  <a:pt x="125" y="126"/>
                </a:lnTo>
                <a:lnTo>
                  <a:pt x="125" y="189"/>
                </a:lnTo>
                <a:lnTo>
                  <a:pt x="112" y="197"/>
                </a:lnTo>
                <a:lnTo>
                  <a:pt x="104" y="198"/>
                </a:lnTo>
                <a:lnTo>
                  <a:pt x="94" y="195"/>
                </a:lnTo>
                <a:lnTo>
                  <a:pt x="87" y="194"/>
                </a:lnTo>
                <a:lnTo>
                  <a:pt x="85" y="187"/>
                </a:lnTo>
                <a:lnTo>
                  <a:pt x="79" y="182"/>
                </a:lnTo>
                <a:lnTo>
                  <a:pt x="71" y="191"/>
                </a:lnTo>
                <a:lnTo>
                  <a:pt x="71" y="19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6" name="Freeform 106">
            <a:extLst>
              <a:ext uri="{FF2B5EF4-FFF2-40B4-BE49-F238E27FC236}">
                <a16:creationId xmlns:a16="http://schemas.microsoft.com/office/drawing/2014/main" id="{697E2780-E6D5-F14F-A4FE-DEC7547415BC}"/>
              </a:ext>
            </a:extLst>
          </p:cNvPr>
          <p:cNvSpPr>
            <a:spLocks noChangeAspect="1"/>
          </p:cNvSpPr>
          <p:nvPr>
            <p:custDataLst>
              <p:tags r:id="rId71"/>
            </p:custDataLst>
          </p:nvPr>
        </p:nvSpPr>
        <p:spPr bwMode="auto">
          <a:xfrm>
            <a:off x="11246496" y="4501771"/>
            <a:ext cx="61201" cy="49481"/>
          </a:xfrm>
          <a:custGeom>
            <a:avLst/>
            <a:gdLst>
              <a:gd name="T0" fmla="*/ 27 w 47"/>
              <a:gd name="T1" fmla="*/ 16 h 38"/>
              <a:gd name="T2" fmla="*/ 39 w 47"/>
              <a:gd name="T3" fmla="*/ 26 h 38"/>
              <a:gd name="T4" fmla="*/ 47 w 47"/>
              <a:gd name="T5" fmla="*/ 34 h 38"/>
              <a:gd name="T6" fmla="*/ 41 w 47"/>
              <a:gd name="T7" fmla="*/ 38 h 38"/>
              <a:gd name="T8" fmla="*/ 33 w 47"/>
              <a:gd name="T9" fmla="*/ 33 h 38"/>
              <a:gd name="T10" fmla="*/ 22 w 47"/>
              <a:gd name="T11" fmla="*/ 26 h 38"/>
              <a:gd name="T12" fmla="*/ 12 w 47"/>
              <a:gd name="T13" fmla="*/ 17 h 38"/>
              <a:gd name="T14" fmla="*/ 2 w 47"/>
              <a:gd name="T15" fmla="*/ 6 h 38"/>
              <a:gd name="T16" fmla="*/ 0 w 47"/>
              <a:gd name="T17" fmla="*/ 0 h 38"/>
              <a:gd name="T18" fmla="*/ 6 w 47"/>
              <a:gd name="T19" fmla="*/ 1 h 38"/>
              <a:gd name="T20" fmla="*/ 15 w 47"/>
              <a:gd name="T21" fmla="*/ 6 h 38"/>
              <a:gd name="T22" fmla="*/ 22 w 47"/>
              <a:gd name="T23" fmla="*/ 11 h 38"/>
              <a:gd name="T24" fmla="*/ 27 w 47"/>
              <a:gd name="T25" fmla="*/ 16 h 38"/>
              <a:gd name="T26" fmla="*/ 27 w 47"/>
              <a:gd name="T27" fmla="*/ 1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7" h="38">
                <a:moveTo>
                  <a:pt x="27" y="16"/>
                </a:moveTo>
                <a:lnTo>
                  <a:pt x="39" y="26"/>
                </a:lnTo>
                <a:lnTo>
                  <a:pt x="47" y="34"/>
                </a:lnTo>
                <a:lnTo>
                  <a:pt x="41" y="38"/>
                </a:lnTo>
                <a:lnTo>
                  <a:pt x="33" y="33"/>
                </a:lnTo>
                <a:lnTo>
                  <a:pt x="22" y="26"/>
                </a:lnTo>
                <a:lnTo>
                  <a:pt x="12" y="17"/>
                </a:lnTo>
                <a:lnTo>
                  <a:pt x="2" y="6"/>
                </a:lnTo>
                <a:lnTo>
                  <a:pt x="0" y="0"/>
                </a:lnTo>
                <a:lnTo>
                  <a:pt x="6" y="1"/>
                </a:lnTo>
                <a:lnTo>
                  <a:pt x="15" y="6"/>
                </a:lnTo>
                <a:lnTo>
                  <a:pt x="22" y="11"/>
                </a:lnTo>
                <a:lnTo>
                  <a:pt x="27" y="16"/>
                </a:lnTo>
                <a:lnTo>
                  <a:pt x="27" y="1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7" name="Freeform 107">
            <a:extLst>
              <a:ext uri="{FF2B5EF4-FFF2-40B4-BE49-F238E27FC236}">
                <a16:creationId xmlns:a16="http://schemas.microsoft.com/office/drawing/2014/main" id="{75564B13-C17B-534B-AD10-0101ED6370C8}"/>
              </a:ext>
            </a:extLst>
          </p:cNvPr>
          <p:cNvSpPr>
            <a:spLocks noChangeAspect="1"/>
          </p:cNvSpPr>
          <p:nvPr>
            <p:custDataLst>
              <p:tags r:id="rId72"/>
            </p:custDataLst>
          </p:nvPr>
        </p:nvSpPr>
        <p:spPr bwMode="auto">
          <a:xfrm>
            <a:off x="8018498" y="3625433"/>
            <a:ext cx="315117" cy="243500"/>
          </a:xfrm>
          <a:custGeom>
            <a:avLst/>
            <a:gdLst>
              <a:gd name="T0" fmla="*/ 29 w 242"/>
              <a:gd name="T1" fmla="*/ 183 h 187"/>
              <a:gd name="T2" fmla="*/ 30 w 242"/>
              <a:gd name="T3" fmla="*/ 173 h 187"/>
              <a:gd name="T4" fmla="*/ 12 w 242"/>
              <a:gd name="T5" fmla="*/ 169 h 187"/>
              <a:gd name="T6" fmla="*/ 12 w 242"/>
              <a:gd name="T7" fmla="*/ 162 h 187"/>
              <a:gd name="T8" fmla="*/ 2 w 242"/>
              <a:gd name="T9" fmla="*/ 152 h 187"/>
              <a:gd name="T10" fmla="*/ 0 w 242"/>
              <a:gd name="T11" fmla="*/ 144 h 187"/>
              <a:gd name="T12" fmla="*/ 2 w 242"/>
              <a:gd name="T13" fmla="*/ 137 h 187"/>
              <a:gd name="T14" fmla="*/ 12 w 242"/>
              <a:gd name="T15" fmla="*/ 136 h 187"/>
              <a:gd name="T16" fmla="*/ 18 w 242"/>
              <a:gd name="T17" fmla="*/ 131 h 187"/>
              <a:gd name="T18" fmla="*/ 39 w 242"/>
              <a:gd name="T19" fmla="*/ 129 h 187"/>
              <a:gd name="T20" fmla="*/ 52 w 242"/>
              <a:gd name="T21" fmla="*/ 127 h 187"/>
              <a:gd name="T22" fmla="*/ 54 w 242"/>
              <a:gd name="T23" fmla="*/ 118 h 187"/>
              <a:gd name="T24" fmla="*/ 62 w 242"/>
              <a:gd name="T25" fmla="*/ 107 h 187"/>
              <a:gd name="T26" fmla="*/ 62 w 242"/>
              <a:gd name="T27" fmla="*/ 70 h 187"/>
              <a:gd name="T28" fmla="*/ 84 w 242"/>
              <a:gd name="T29" fmla="*/ 63 h 187"/>
              <a:gd name="T30" fmla="*/ 129 w 242"/>
              <a:gd name="T31" fmla="*/ 31 h 187"/>
              <a:gd name="T32" fmla="*/ 182 w 242"/>
              <a:gd name="T33" fmla="*/ 0 h 187"/>
              <a:gd name="T34" fmla="*/ 206 w 242"/>
              <a:gd name="T35" fmla="*/ 8 h 187"/>
              <a:gd name="T36" fmla="*/ 215 w 242"/>
              <a:gd name="T37" fmla="*/ 17 h 187"/>
              <a:gd name="T38" fmla="*/ 226 w 242"/>
              <a:gd name="T39" fmla="*/ 10 h 187"/>
              <a:gd name="T40" fmla="*/ 230 w 242"/>
              <a:gd name="T41" fmla="*/ 36 h 187"/>
              <a:gd name="T42" fmla="*/ 236 w 242"/>
              <a:gd name="T43" fmla="*/ 40 h 187"/>
              <a:gd name="T44" fmla="*/ 236 w 242"/>
              <a:gd name="T45" fmla="*/ 45 h 187"/>
              <a:gd name="T46" fmla="*/ 242 w 242"/>
              <a:gd name="T47" fmla="*/ 50 h 187"/>
              <a:gd name="T48" fmla="*/ 239 w 242"/>
              <a:gd name="T49" fmla="*/ 58 h 187"/>
              <a:gd name="T50" fmla="*/ 233 w 242"/>
              <a:gd name="T51" fmla="*/ 90 h 187"/>
              <a:gd name="T52" fmla="*/ 232 w 242"/>
              <a:gd name="T53" fmla="*/ 110 h 187"/>
              <a:gd name="T54" fmla="*/ 212 w 242"/>
              <a:gd name="T55" fmla="*/ 125 h 187"/>
              <a:gd name="T56" fmla="*/ 206 w 242"/>
              <a:gd name="T57" fmla="*/ 146 h 187"/>
              <a:gd name="T58" fmla="*/ 212 w 242"/>
              <a:gd name="T59" fmla="*/ 151 h 187"/>
              <a:gd name="T60" fmla="*/ 212 w 242"/>
              <a:gd name="T61" fmla="*/ 162 h 187"/>
              <a:gd name="T62" fmla="*/ 222 w 242"/>
              <a:gd name="T63" fmla="*/ 162 h 187"/>
              <a:gd name="T64" fmla="*/ 221 w 242"/>
              <a:gd name="T65" fmla="*/ 169 h 187"/>
              <a:gd name="T66" fmla="*/ 216 w 242"/>
              <a:gd name="T67" fmla="*/ 170 h 187"/>
              <a:gd name="T68" fmla="*/ 216 w 242"/>
              <a:gd name="T69" fmla="*/ 175 h 187"/>
              <a:gd name="T70" fmla="*/ 213 w 242"/>
              <a:gd name="T71" fmla="*/ 175 h 187"/>
              <a:gd name="T72" fmla="*/ 202 w 242"/>
              <a:gd name="T73" fmla="*/ 158 h 187"/>
              <a:gd name="T74" fmla="*/ 198 w 242"/>
              <a:gd name="T75" fmla="*/ 158 h 187"/>
              <a:gd name="T76" fmla="*/ 187 w 242"/>
              <a:gd name="T77" fmla="*/ 166 h 187"/>
              <a:gd name="T78" fmla="*/ 175 w 242"/>
              <a:gd name="T79" fmla="*/ 162 h 187"/>
              <a:gd name="T80" fmla="*/ 166 w 242"/>
              <a:gd name="T81" fmla="*/ 161 h 187"/>
              <a:gd name="T82" fmla="*/ 162 w 242"/>
              <a:gd name="T83" fmla="*/ 163 h 187"/>
              <a:gd name="T84" fmla="*/ 152 w 242"/>
              <a:gd name="T85" fmla="*/ 162 h 187"/>
              <a:gd name="T86" fmla="*/ 144 w 242"/>
              <a:gd name="T87" fmla="*/ 169 h 187"/>
              <a:gd name="T88" fmla="*/ 136 w 242"/>
              <a:gd name="T89" fmla="*/ 169 h 187"/>
              <a:gd name="T90" fmla="*/ 117 w 242"/>
              <a:gd name="T91" fmla="*/ 162 h 187"/>
              <a:gd name="T92" fmla="*/ 110 w 242"/>
              <a:gd name="T93" fmla="*/ 166 h 187"/>
              <a:gd name="T94" fmla="*/ 102 w 242"/>
              <a:gd name="T95" fmla="*/ 165 h 187"/>
              <a:gd name="T96" fmla="*/ 96 w 242"/>
              <a:gd name="T97" fmla="*/ 159 h 187"/>
              <a:gd name="T98" fmla="*/ 80 w 242"/>
              <a:gd name="T99" fmla="*/ 153 h 187"/>
              <a:gd name="T100" fmla="*/ 64 w 242"/>
              <a:gd name="T101" fmla="*/ 155 h 187"/>
              <a:gd name="T102" fmla="*/ 60 w 242"/>
              <a:gd name="T103" fmla="*/ 158 h 187"/>
              <a:gd name="T104" fmla="*/ 58 w 242"/>
              <a:gd name="T105" fmla="*/ 167 h 187"/>
              <a:gd name="T106" fmla="*/ 53 w 242"/>
              <a:gd name="T107" fmla="*/ 173 h 187"/>
              <a:gd name="T108" fmla="*/ 52 w 242"/>
              <a:gd name="T109" fmla="*/ 187 h 187"/>
              <a:gd name="T110" fmla="*/ 40 w 242"/>
              <a:gd name="T111" fmla="*/ 179 h 187"/>
              <a:gd name="T112" fmla="*/ 35 w 242"/>
              <a:gd name="T113" fmla="*/ 179 h 187"/>
              <a:gd name="T114" fmla="*/ 29 w 242"/>
              <a:gd name="T115" fmla="*/ 183 h 187"/>
              <a:gd name="T116" fmla="*/ 29 w 242"/>
              <a:gd name="T117" fmla="*/ 1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42" h="187">
                <a:moveTo>
                  <a:pt x="29" y="183"/>
                </a:moveTo>
                <a:lnTo>
                  <a:pt x="30" y="173"/>
                </a:lnTo>
                <a:lnTo>
                  <a:pt x="12" y="169"/>
                </a:lnTo>
                <a:lnTo>
                  <a:pt x="12" y="162"/>
                </a:lnTo>
                <a:lnTo>
                  <a:pt x="2" y="152"/>
                </a:lnTo>
                <a:lnTo>
                  <a:pt x="0" y="144"/>
                </a:lnTo>
                <a:lnTo>
                  <a:pt x="2" y="137"/>
                </a:lnTo>
                <a:lnTo>
                  <a:pt x="12" y="136"/>
                </a:lnTo>
                <a:lnTo>
                  <a:pt x="18" y="131"/>
                </a:lnTo>
                <a:lnTo>
                  <a:pt x="39" y="129"/>
                </a:lnTo>
                <a:lnTo>
                  <a:pt x="52" y="127"/>
                </a:lnTo>
                <a:lnTo>
                  <a:pt x="54" y="118"/>
                </a:lnTo>
                <a:lnTo>
                  <a:pt x="62" y="107"/>
                </a:lnTo>
                <a:lnTo>
                  <a:pt x="62" y="70"/>
                </a:lnTo>
                <a:lnTo>
                  <a:pt x="84" y="63"/>
                </a:lnTo>
                <a:lnTo>
                  <a:pt x="129" y="31"/>
                </a:lnTo>
                <a:lnTo>
                  <a:pt x="182" y="0"/>
                </a:lnTo>
                <a:lnTo>
                  <a:pt x="206" y="8"/>
                </a:lnTo>
                <a:lnTo>
                  <a:pt x="215" y="17"/>
                </a:lnTo>
                <a:lnTo>
                  <a:pt x="226" y="10"/>
                </a:lnTo>
                <a:lnTo>
                  <a:pt x="230" y="36"/>
                </a:lnTo>
                <a:lnTo>
                  <a:pt x="236" y="40"/>
                </a:lnTo>
                <a:lnTo>
                  <a:pt x="236" y="45"/>
                </a:lnTo>
                <a:lnTo>
                  <a:pt x="242" y="50"/>
                </a:lnTo>
                <a:lnTo>
                  <a:pt x="239" y="58"/>
                </a:lnTo>
                <a:lnTo>
                  <a:pt x="233" y="90"/>
                </a:lnTo>
                <a:lnTo>
                  <a:pt x="232" y="110"/>
                </a:lnTo>
                <a:lnTo>
                  <a:pt x="212" y="125"/>
                </a:lnTo>
                <a:lnTo>
                  <a:pt x="206" y="146"/>
                </a:lnTo>
                <a:lnTo>
                  <a:pt x="212" y="151"/>
                </a:lnTo>
                <a:lnTo>
                  <a:pt x="212" y="162"/>
                </a:lnTo>
                <a:lnTo>
                  <a:pt x="222" y="162"/>
                </a:lnTo>
                <a:lnTo>
                  <a:pt x="221" y="169"/>
                </a:lnTo>
                <a:lnTo>
                  <a:pt x="216" y="170"/>
                </a:lnTo>
                <a:lnTo>
                  <a:pt x="216" y="175"/>
                </a:lnTo>
                <a:lnTo>
                  <a:pt x="213" y="175"/>
                </a:lnTo>
                <a:lnTo>
                  <a:pt x="202" y="158"/>
                </a:lnTo>
                <a:lnTo>
                  <a:pt x="198" y="158"/>
                </a:lnTo>
                <a:lnTo>
                  <a:pt x="187" y="166"/>
                </a:lnTo>
                <a:lnTo>
                  <a:pt x="175" y="162"/>
                </a:lnTo>
                <a:lnTo>
                  <a:pt x="166" y="161"/>
                </a:lnTo>
                <a:lnTo>
                  <a:pt x="162" y="163"/>
                </a:lnTo>
                <a:lnTo>
                  <a:pt x="152" y="162"/>
                </a:lnTo>
                <a:lnTo>
                  <a:pt x="144" y="169"/>
                </a:lnTo>
                <a:lnTo>
                  <a:pt x="136" y="169"/>
                </a:lnTo>
                <a:lnTo>
                  <a:pt x="117" y="162"/>
                </a:lnTo>
                <a:lnTo>
                  <a:pt x="110" y="166"/>
                </a:lnTo>
                <a:lnTo>
                  <a:pt x="102" y="165"/>
                </a:lnTo>
                <a:lnTo>
                  <a:pt x="96" y="159"/>
                </a:lnTo>
                <a:lnTo>
                  <a:pt x="80" y="153"/>
                </a:lnTo>
                <a:lnTo>
                  <a:pt x="64" y="155"/>
                </a:lnTo>
                <a:lnTo>
                  <a:pt x="60" y="158"/>
                </a:lnTo>
                <a:lnTo>
                  <a:pt x="58" y="167"/>
                </a:lnTo>
                <a:lnTo>
                  <a:pt x="53" y="173"/>
                </a:lnTo>
                <a:lnTo>
                  <a:pt x="52" y="187"/>
                </a:lnTo>
                <a:lnTo>
                  <a:pt x="40" y="179"/>
                </a:lnTo>
                <a:lnTo>
                  <a:pt x="35" y="179"/>
                </a:lnTo>
                <a:lnTo>
                  <a:pt x="29" y="183"/>
                </a:lnTo>
                <a:lnTo>
                  <a:pt x="29" y="18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8" name="Freeform 109">
            <a:extLst>
              <a:ext uri="{FF2B5EF4-FFF2-40B4-BE49-F238E27FC236}">
                <a16:creationId xmlns:a16="http://schemas.microsoft.com/office/drawing/2014/main" id="{AD76D1DF-91A9-E346-AD52-41E6D39C1560}"/>
              </a:ext>
            </a:extLst>
          </p:cNvPr>
          <p:cNvSpPr>
            <a:spLocks noChangeAspect="1"/>
          </p:cNvSpPr>
          <p:nvPr>
            <p:custDataLst>
              <p:tags r:id="rId73"/>
            </p:custDataLst>
          </p:nvPr>
        </p:nvSpPr>
        <p:spPr bwMode="auto">
          <a:xfrm>
            <a:off x="6289259" y="3803826"/>
            <a:ext cx="88545" cy="85941"/>
          </a:xfrm>
          <a:custGeom>
            <a:avLst/>
            <a:gdLst>
              <a:gd name="T0" fmla="*/ 29 w 68"/>
              <a:gd name="T1" fmla="*/ 61 h 66"/>
              <a:gd name="T2" fmla="*/ 24 w 68"/>
              <a:gd name="T3" fmla="*/ 55 h 66"/>
              <a:gd name="T4" fmla="*/ 17 w 68"/>
              <a:gd name="T5" fmla="*/ 50 h 66"/>
              <a:gd name="T6" fmla="*/ 14 w 68"/>
              <a:gd name="T7" fmla="*/ 44 h 66"/>
              <a:gd name="T8" fmla="*/ 8 w 68"/>
              <a:gd name="T9" fmla="*/ 40 h 66"/>
              <a:gd name="T10" fmla="*/ 0 w 68"/>
              <a:gd name="T11" fmla="*/ 32 h 66"/>
              <a:gd name="T12" fmla="*/ 2 w 68"/>
              <a:gd name="T13" fmla="*/ 30 h 66"/>
              <a:gd name="T14" fmla="*/ 4 w 68"/>
              <a:gd name="T15" fmla="*/ 32 h 66"/>
              <a:gd name="T16" fmla="*/ 5 w 68"/>
              <a:gd name="T17" fmla="*/ 31 h 66"/>
              <a:gd name="T18" fmla="*/ 10 w 68"/>
              <a:gd name="T19" fmla="*/ 30 h 66"/>
              <a:gd name="T20" fmla="*/ 11 w 68"/>
              <a:gd name="T21" fmla="*/ 27 h 66"/>
              <a:gd name="T22" fmla="*/ 14 w 68"/>
              <a:gd name="T23" fmla="*/ 27 h 66"/>
              <a:gd name="T24" fmla="*/ 13 w 68"/>
              <a:gd name="T25" fmla="*/ 19 h 66"/>
              <a:gd name="T26" fmla="*/ 17 w 68"/>
              <a:gd name="T27" fmla="*/ 19 h 66"/>
              <a:gd name="T28" fmla="*/ 21 w 68"/>
              <a:gd name="T29" fmla="*/ 19 h 66"/>
              <a:gd name="T30" fmla="*/ 24 w 68"/>
              <a:gd name="T31" fmla="*/ 15 h 66"/>
              <a:gd name="T32" fmla="*/ 28 w 68"/>
              <a:gd name="T33" fmla="*/ 18 h 66"/>
              <a:gd name="T34" fmla="*/ 30 w 68"/>
              <a:gd name="T35" fmla="*/ 16 h 66"/>
              <a:gd name="T36" fmla="*/ 33 w 68"/>
              <a:gd name="T37" fmla="*/ 15 h 66"/>
              <a:gd name="T38" fmla="*/ 38 w 68"/>
              <a:gd name="T39" fmla="*/ 10 h 66"/>
              <a:gd name="T40" fmla="*/ 38 w 68"/>
              <a:gd name="T41" fmla="*/ 7 h 66"/>
              <a:gd name="T42" fmla="*/ 40 w 68"/>
              <a:gd name="T43" fmla="*/ 7 h 66"/>
              <a:gd name="T44" fmla="*/ 41 w 68"/>
              <a:gd name="T45" fmla="*/ 4 h 66"/>
              <a:gd name="T46" fmla="*/ 43 w 68"/>
              <a:gd name="T47" fmla="*/ 3 h 66"/>
              <a:gd name="T48" fmla="*/ 46 w 68"/>
              <a:gd name="T49" fmla="*/ 5 h 66"/>
              <a:gd name="T50" fmla="*/ 48 w 68"/>
              <a:gd name="T51" fmla="*/ 6 h 66"/>
              <a:gd name="T52" fmla="*/ 52 w 68"/>
              <a:gd name="T53" fmla="*/ 4 h 66"/>
              <a:gd name="T54" fmla="*/ 56 w 68"/>
              <a:gd name="T55" fmla="*/ 4 h 66"/>
              <a:gd name="T56" fmla="*/ 61 w 68"/>
              <a:gd name="T57" fmla="*/ 2 h 66"/>
              <a:gd name="T58" fmla="*/ 63 w 68"/>
              <a:gd name="T59" fmla="*/ 0 h 66"/>
              <a:gd name="T60" fmla="*/ 68 w 68"/>
              <a:gd name="T61" fmla="*/ 0 h 66"/>
              <a:gd name="T62" fmla="*/ 67 w 68"/>
              <a:gd name="T63" fmla="*/ 2 h 66"/>
              <a:gd name="T64" fmla="*/ 66 w 68"/>
              <a:gd name="T65" fmla="*/ 5 h 66"/>
              <a:gd name="T66" fmla="*/ 68 w 68"/>
              <a:gd name="T67" fmla="*/ 11 h 66"/>
              <a:gd name="T68" fmla="*/ 64 w 68"/>
              <a:gd name="T69" fmla="*/ 16 h 66"/>
              <a:gd name="T70" fmla="*/ 63 w 68"/>
              <a:gd name="T71" fmla="*/ 22 h 66"/>
              <a:gd name="T72" fmla="*/ 62 w 68"/>
              <a:gd name="T73" fmla="*/ 29 h 66"/>
              <a:gd name="T74" fmla="*/ 63 w 68"/>
              <a:gd name="T75" fmla="*/ 33 h 66"/>
              <a:gd name="T76" fmla="*/ 63 w 68"/>
              <a:gd name="T77" fmla="*/ 40 h 66"/>
              <a:gd name="T78" fmla="*/ 61 w 68"/>
              <a:gd name="T79" fmla="*/ 42 h 66"/>
              <a:gd name="T80" fmla="*/ 59 w 68"/>
              <a:gd name="T81" fmla="*/ 48 h 66"/>
              <a:gd name="T82" fmla="*/ 61 w 68"/>
              <a:gd name="T83" fmla="*/ 52 h 66"/>
              <a:gd name="T84" fmla="*/ 57 w 68"/>
              <a:gd name="T85" fmla="*/ 56 h 66"/>
              <a:gd name="T86" fmla="*/ 58 w 68"/>
              <a:gd name="T87" fmla="*/ 60 h 66"/>
              <a:gd name="T88" fmla="*/ 61 w 68"/>
              <a:gd name="T89" fmla="*/ 63 h 66"/>
              <a:gd name="T90" fmla="*/ 57 w 68"/>
              <a:gd name="T91" fmla="*/ 66 h 66"/>
              <a:gd name="T92" fmla="*/ 52 w 68"/>
              <a:gd name="T93" fmla="*/ 65 h 66"/>
              <a:gd name="T94" fmla="*/ 50 w 68"/>
              <a:gd name="T95" fmla="*/ 62 h 66"/>
              <a:gd name="T96" fmla="*/ 45 w 68"/>
              <a:gd name="T97" fmla="*/ 61 h 66"/>
              <a:gd name="T98" fmla="*/ 42 w 68"/>
              <a:gd name="T99" fmla="*/ 63 h 66"/>
              <a:gd name="T100" fmla="*/ 32 w 68"/>
              <a:gd name="T101" fmla="*/ 59 h 66"/>
              <a:gd name="T102" fmla="*/ 29 w 68"/>
              <a:gd name="T103" fmla="*/ 61 h 66"/>
              <a:gd name="T104" fmla="*/ 29 w 68"/>
              <a:gd name="T105" fmla="*/ 61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8" h="66">
                <a:moveTo>
                  <a:pt x="29" y="61"/>
                </a:moveTo>
                <a:lnTo>
                  <a:pt x="24" y="55"/>
                </a:lnTo>
                <a:lnTo>
                  <a:pt x="17" y="50"/>
                </a:lnTo>
                <a:lnTo>
                  <a:pt x="14" y="44"/>
                </a:lnTo>
                <a:lnTo>
                  <a:pt x="8" y="40"/>
                </a:lnTo>
                <a:lnTo>
                  <a:pt x="0" y="32"/>
                </a:lnTo>
                <a:lnTo>
                  <a:pt x="2" y="30"/>
                </a:lnTo>
                <a:lnTo>
                  <a:pt x="4" y="32"/>
                </a:lnTo>
                <a:lnTo>
                  <a:pt x="5" y="31"/>
                </a:lnTo>
                <a:lnTo>
                  <a:pt x="10" y="30"/>
                </a:lnTo>
                <a:lnTo>
                  <a:pt x="11" y="27"/>
                </a:lnTo>
                <a:lnTo>
                  <a:pt x="14" y="27"/>
                </a:lnTo>
                <a:lnTo>
                  <a:pt x="13" y="19"/>
                </a:lnTo>
                <a:lnTo>
                  <a:pt x="17" y="19"/>
                </a:lnTo>
                <a:lnTo>
                  <a:pt x="21" y="19"/>
                </a:lnTo>
                <a:lnTo>
                  <a:pt x="24" y="15"/>
                </a:lnTo>
                <a:lnTo>
                  <a:pt x="28" y="18"/>
                </a:lnTo>
                <a:lnTo>
                  <a:pt x="30" y="16"/>
                </a:lnTo>
                <a:lnTo>
                  <a:pt x="33" y="15"/>
                </a:lnTo>
                <a:lnTo>
                  <a:pt x="38" y="10"/>
                </a:lnTo>
                <a:lnTo>
                  <a:pt x="38" y="7"/>
                </a:lnTo>
                <a:lnTo>
                  <a:pt x="40" y="7"/>
                </a:lnTo>
                <a:lnTo>
                  <a:pt x="41" y="4"/>
                </a:lnTo>
                <a:lnTo>
                  <a:pt x="43" y="3"/>
                </a:lnTo>
                <a:lnTo>
                  <a:pt x="46" y="5"/>
                </a:lnTo>
                <a:lnTo>
                  <a:pt x="48" y="6"/>
                </a:lnTo>
                <a:lnTo>
                  <a:pt x="52" y="4"/>
                </a:lnTo>
                <a:lnTo>
                  <a:pt x="56" y="4"/>
                </a:lnTo>
                <a:lnTo>
                  <a:pt x="61" y="2"/>
                </a:lnTo>
                <a:lnTo>
                  <a:pt x="63" y="0"/>
                </a:lnTo>
                <a:lnTo>
                  <a:pt x="68" y="0"/>
                </a:lnTo>
                <a:lnTo>
                  <a:pt x="67" y="2"/>
                </a:lnTo>
                <a:lnTo>
                  <a:pt x="66" y="5"/>
                </a:lnTo>
                <a:lnTo>
                  <a:pt x="68" y="11"/>
                </a:lnTo>
                <a:lnTo>
                  <a:pt x="64" y="16"/>
                </a:lnTo>
                <a:lnTo>
                  <a:pt x="63" y="22"/>
                </a:lnTo>
                <a:lnTo>
                  <a:pt x="62" y="29"/>
                </a:lnTo>
                <a:lnTo>
                  <a:pt x="63" y="33"/>
                </a:lnTo>
                <a:lnTo>
                  <a:pt x="63" y="40"/>
                </a:lnTo>
                <a:lnTo>
                  <a:pt x="61" y="42"/>
                </a:lnTo>
                <a:lnTo>
                  <a:pt x="59" y="48"/>
                </a:lnTo>
                <a:lnTo>
                  <a:pt x="61" y="52"/>
                </a:lnTo>
                <a:lnTo>
                  <a:pt x="57" y="56"/>
                </a:lnTo>
                <a:lnTo>
                  <a:pt x="58" y="60"/>
                </a:lnTo>
                <a:lnTo>
                  <a:pt x="61" y="63"/>
                </a:lnTo>
                <a:lnTo>
                  <a:pt x="57" y="66"/>
                </a:lnTo>
                <a:lnTo>
                  <a:pt x="52" y="65"/>
                </a:lnTo>
                <a:lnTo>
                  <a:pt x="50" y="62"/>
                </a:lnTo>
                <a:lnTo>
                  <a:pt x="45" y="61"/>
                </a:lnTo>
                <a:lnTo>
                  <a:pt x="42" y="63"/>
                </a:lnTo>
                <a:lnTo>
                  <a:pt x="32" y="59"/>
                </a:lnTo>
                <a:lnTo>
                  <a:pt x="29" y="61"/>
                </a:lnTo>
                <a:lnTo>
                  <a:pt x="29" y="6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9" name="Freeform 111">
            <a:extLst>
              <a:ext uri="{FF2B5EF4-FFF2-40B4-BE49-F238E27FC236}">
                <a16:creationId xmlns:a16="http://schemas.microsoft.com/office/drawing/2014/main" id="{CBB6A5C7-FAC2-574A-8102-728EBBE0EA91}"/>
              </a:ext>
            </a:extLst>
          </p:cNvPr>
          <p:cNvSpPr>
            <a:spLocks noChangeAspect="1"/>
          </p:cNvSpPr>
          <p:nvPr>
            <p:custDataLst>
              <p:tags r:id="rId74"/>
            </p:custDataLst>
          </p:nvPr>
        </p:nvSpPr>
        <p:spPr bwMode="auto">
          <a:xfrm>
            <a:off x="8113553" y="2078494"/>
            <a:ext cx="518251" cy="614609"/>
          </a:xfrm>
          <a:custGeom>
            <a:avLst/>
            <a:gdLst>
              <a:gd name="T0" fmla="*/ 351 w 398"/>
              <a:gd name="T1" fmla="*/ 0 h 472"/>
              <a:gd name="T2" fmla="*/ 398 w 398"/>
              <a:gd name="T3" fmla="*/ 34 h 472"/>
              <a:gd name="T4" fmla="*/ 379 w 398"/>
              <a:gd name="T5" fmla="*/ 46 h 472"/>
              <a:gd name="T6" fmla="*/ 395 w 398"/>
              <a:gd name="T7" fmla="*/ 73 h 472"/>
              <a:gd name="T8" fmla="*/ 369 w 398"/>
              <a:gd name="T9" fmla="*/ 90 h 472"/>
              <a:gd name="T10" fmla="*/ 358 w 398"/>
              <a:gd name="T11" fmla="*/ 94 h 472"/>
              <a:gd name="T12" fmla="*/ 364 w 398"/>
              <a:gd name="T13" fmla="*/ 64 h 472"/>
              <a:gd name="T14" fmla="*/ 344 w 398"/>
              <a:gd name="T15" fmla="*/ 47 h 472"/>
              <a:gd name="T16" fmla="*/ 321 w 398"/>
              <a:gd name="T17" fmla="*/ 61 h 472"/>
              <a:gd name="T18" fmla="*/ 313 w 398"/>
              <a:gd name="T19" fmla="*/ 93 h 472"/>
              <a:gd name="T20" fmla="*/ 299 w 398"/>
              <a:gd name="T21" fmla="*/ 112 h 472"/>
              <a:gd name="T22" fmla="*/ 283 w 398"/>
              <a:gd name="T23" fmla="*/ 102 h 472"/>
              <a:gd name="T24" fmla="*/ 263 w 398"/>
              <a:gd name="T25" fmla="*/ 104 h 472"/>
              <a:gd name="T26" fmla="*/ 246 w 398"/>
              <a:gd name="T27" fmla="*/ 81 h 472"/>
              <a:gd name="T28" fmla="*/ 237 w 398"/>
              <a:gd name="T29" fmla="*/ 92 h 472"/>
              <a:gd name="T30" fmla="*/ 228 w 398"/>
              <a:gd name="T31" fmla="*/ 94 h 472"/>
              <a:gd name="T32" fmla="*/ 225 w 398"/>
              <a:gd name="T33" fmla="*/ 122 h 472"/>
              <a:gd name="T34" fmla="*/ 197 w 398"/>
              <a:gd name="T35" fmla="*/ 115 h 472"/>
              <a:gd name="T36" fmla="*/ 193 w 398"/>
              <a:gd name="T37" fmla="*/ 138 h 472"/>
              <a:gd name="T38" fmla="*/ 179 w 398"/>
              <a:gd name="T39" fmla="*/ 138 h 472"/>
              <a:gd name="T40" fmla="*/ 169 w 398"/>
              <a:gd name="T41" fmla="*/ 166 h 472"/>
              <a:gd name="T42" fmla="*/ 154 w 398"/>
              <a:gd name="T43" fmla="*/ 209 h 472"/>
              <a:gd name="T44" fmla="*/ 130 w 398"/>
              <a:gd name="T45" fmla="*/ 260 h 472"/>
              <a:gd name="T46" fmla="*/ 135 w 398"/>
              <a:gd name="T47" fmla="*/ 272 h 472"/>
              <a:gd name="T48" fmla="*/ 130 w 398"/>
              <a:gd name="T49" fmla="*/ 286 h 472"/>
              <a:gd name="T50" fmla="*/ 116 w 398"/>
              <a:gd name="T51" fmla="*/ 285 h 472"/>
              <a:gd name="T52" fmla="*/ 106 w 398"/>
              <a:gd name="T53" fmla="*/ 317 h 472"/>
              <a:gd name="T54" fmla="*/ 106 w 398"/>
              <a:gd name="T55" fmla="*/ 360 h 472"/>
              <a:gd name="T56" fmla="*/ 116 w 398"/>
              <a:gd name="T57" fmla="*/ 376 h 472"/>
              <a:gd name="T58" fmla="*/ 111 w 398"/>
              <a:gd name="T59" fmla="*/ 413 h 472"/>
              <a:gd name="T60" fmla="*/ 98 w 398"/>
              <a:gd name="T61" fmla="*/ 433 h 472"/>
              <a:gd name="T62" fmla="*/ 92 w 398"/>
              <a:gd name="T63" fmla="*/ 450 h 472"/>
              <a:gd name="T64" fmla="*/ 81 w 398"/>
              <a:gd name="T65" fmla="*/ 432 h 472"/>
              <a:gd name="T66" fmla="*/ 52 w 398"/>
              <a:gd name="T67" fmla="*/ 466 h 472"/>
              <a:gd name="T68" fmla="*/ 31 w 398"/>
              <a:gd name="T69" fmla="*/ 472 h 472"/>
              <a:gd name="T70" fmla="*/ 10 w 398"/>
              <a:gd name="T71" fmla="*/ 458 h 472"/>
              <a:gd name="T72" fmla="*/ 5 w 398"/>
              <a:gd name="T73" fmla="*/ 426 h 472"/>
              <a:gd name="T74" fmla="*/ 0 w 398"/>
              <a:gd name="T75" fmla="*/ 355 h 472"/>
              <a:gd name="T76" fmla="*/ 14 w 398"/>
              <a:gd name="T77" fmla="*/ 334 h 472"/>
              <a:gd name="T78" fmla="*/ 54 w 398"/>
              <a:gd name="T79" fmla="*/ 306 h 472"/>
              <a:gd name="T80" fmla="*/ 84 w 398"/>
              <a:gd name="T81" fmla="*/ 271 h 472"/>
              <a:gd name="T82" fmla="*/ 112 w 398"/>
              <a:gd name="T83" fmla="*/ 220 h 472"/>
              <a:gd name="T84" fmla="*/ 148 w 398"/>
              <a:gd name="T85" fmla="*/ 146 h 472"/>
              <a:gd name="T86" fmla="*/ 173 w 398"/>
              <a:gd name="T87" fmla="*/ 115 h 472"/>
              <a:gd name="T88" fmla="*/ 215 w 398"/>
              <a:gd name="T89" fmla="*/ 62 h 472"/>
              <a:gd name="T90" fmla="*/ 248 w 398"/>
              <a:gd name="T91" fmla="*/ 42 h 472"/>
              <a:gd name="T92" fmla="*/ 273 w 398"/>
              <a:gd name="T93" fmla="*/ 45 h 472"/>
              <a:gd name="T94" fmla="*/ 296 w 398"/>
              <a:gd name="T95" fmla="*/ 8 h 472"/>
              <a:gd name="T96" fmla="*/ 324 w 398"/>
              <a:gd name="T97" fmla="*/ 10 h 472"/>
              <a:gd name="T98" fmla="*/ 351 w 398"/>
              <a:gd name="T99" fmla="*/ 0 h 472"/>
              <a:gd name="T100" fmla="*/ 351 w 398"/>
              <a:gd name="T101" fmla="*/ 0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98" h="472">
                <a:moveTo>
                  <a:pt x="351" y="0"/>
                </a:moveTo>
                <a:lnTo>
                  <a:pt x="398" y="34"/>
                </a:lnTo>
                <a:lnTo>
                  <a:pt x="379" y="46"/>
                </a:lnTo>
                <a:lnTo>
                  <a:pt x="395" y="73"/>
                </a:lnTo>
                <a:lnTo>
                  <a:pt x="369" y="90"/>
                </a:lnTo>
                <a:lnTo>
                  <a:pt x="358" y="94"/>
                </a:lnTo>
                <a:lnTo>
                  <a:pt x="364" y="64"/>
                </a:lnTo>
                <a:lnTo>
                  <a:pt x="344" y="47"/>
                </a:lnTo>
                <a:lnTo>
                  <a:pt x="321" y="61"/>
                </a:lnTo>
                <a:lnTo>
                  <a:pt x="313" y="93"/>
                </a:lnTo>
                <a:lnTo>
                  <a:pt x="299" y="112"/>
                </a:lnTo>
                <a:lnTo>
                  <a:pt x="283" y="102"/>
                </a:lnTo>
                <a:lnTo>
                  <a:pt x="263" y="104"/>
                </a:lnTo>
                <a:lnTo>
                  <a:pt x="246" y="81"/>
                </a:lnTo>
                <a:lnTo>
                  <a:pt x="237" y="92"/>
                </a:lnTo>
                <a:lnTo>
                  <a:pt x="228" y="94"/>
                </a:lnTo>
                <a:lnTo>
                  <a:pt x="225" y="122"/>
                </a:lnTo>
                <a:lnTo>
                  <a:pt x="197" y="115"/>
                </a:lnTo>
                <a:lnTo>
                  <a:pt x="193" y="138"/>
                </a:lnTo>
                <a:lnTo>
                  <a:pt x="179" y="138"/>
                </a:lnTo>
                <a:lnTo>
                  <a:pt x="169" y="166"/>
                </a:lnTo>
                <a:lnTo>
                  <a:pt x="154" y="209"/>
                </a:lnTo>
                <a:lnTo>
                  <a:pt x="130" y="260"/>
                </a:lnTo>
                <a:lnTo>
                  <a:pt x="135" y="272"/>
                </a:lnTo>
                <a:lnTo>
                  <a:pt x="130" y="286"/>
                </a:lnTo>
                <a:lnTo>
                  <a:pt x="116" y="285"/>
                </a:lnTo>
                <a:lnTo>
                  <a:pt x="106" y="317"/>
                </a:lnTo>
                <a:lnTo>
                  <a:pt x="106" y="360"/>
                </a:lnTo>
                <a:lnTo>
                  <a:pt x="116" y="376"/>
                </a:lnTo>
                <a:lnTo>
                  <a:pt x="111" y="413"/>
                </a:lnTo>
                <a:lnTo>
                  <a:pt x="98" y="433"/>
                </a:lnTo>
                <a:lnTo>
                  <a:pt x="92" y="450"/>
                </a:lnTo>
                <a:lnTo>
                  <a:pt x="81" y="432"/>
                </a:lnTo>
                <a:lnTo>
                  <a:pt x="52" y="466"/>
                </a:lnTo>
                <a:lnTo>
                  <a:pt x="31" y="472"/>
                </a:lnTo>
                <a:lnTo>
                  <a:pt x="10" y="458"/>
                </a:lnTo>
                <a:lnTo>
                  <a:pt x="5" y="426"/>
                </a:lnTo>
                <a:lnTo>
                  <a:pt x="0" y="355"/>
                </a:lnTo>
                <a:lnTo>
                  <a:pt x="14" y="334"/>
                </a:lnTo>
                <a:lnTo>
                  <a:pt x="54" y="306"/>
                </a:lnTo>
                <a:lnTo>
                  <a:pt x="84" y="271"/>
                </a:lnTo>
                <a:lnTo>
                  <a:pt x="112" y="220"/>
                </a:lnTo>
                <a:lnTo>
                  <a:pt x="148" y="146"/>
                </a:lnTo>
                <a:lnTo>
                  <a:pt x="173" y="115"/>
                </a:lnTo>
                <a:lnTo>
                  <a:pt x="215" y="62"/>
                </a:lnTo>
                <a:lnTo>
                  <a:pt x="248" y="42"/>
                </a:lnTo>
                <a:lnTo>
                  <a:pt x="273" y="45"/>
                </a:lnTo>
                <a:lnTo>
                  <a:pt x="296" y="8"/>
                </a:lnTo>
                <a:lnTo>
                  <a:pt x="324" y="10"/>
                </a:lnTo>
                <a:lnTo>
                  <a:pt x="351" y="0"/>
                </a:lnTo>
                <a:lnTo>
                  <a:pt x="351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0" name="Freeform 112">
            <a:extLst>
              <a:ext uri="{FF2B5EF4-FFF2-40B4-BE49-F238E27FC236}">
                <a16:creationId xmlns:a16="http://schemas.microsoft.com/office/drawing/2014/main" id="{27BF709C-7519-234B-847E-2681374BCC38}"/>
              </a:ext>
            </a:extLst>
          </p:cNvPr>
          <p:cNvSpPr>
            <a:spLocks noChangeAspect="1"/>
          </p:cNvSpPr>
          <p:nvPr>
            <p:custDataLst>
              <p:tags r:id="rId75"/>
            </p:custDataLst>
          </p:nvPr>
        </p:nvSpPr>
        <p:spPr bwMode="auto">
          <a:xfrm>
            <a:off x="9592782" y="3474385"/>
            <a:ext cx="158860" cy="89848"/>
          </a:xfrm>
          <a:custGeom>
            <a:avLst/>
            <a:gdLst>
              <a:gd name="T0" fmla="*/ 122 w 122"/>
              <a:gd name="T1" fmla="*/ 44 h 69"/>
              <a:gd name="T2" fmla="*/ 120 w 122"/>
              <a:gd name="T3" fmla="*/ 51 h 69"/>
              <a:gd name="T4" fmla="*/ 122 w 122"/>
              <a:gd name="T5" fmla="*/ 62 h 69"/>
              <a:gd name="T6" fmla="*/ 121 w 122"/>
              <a:gd name="T7" fmla="*/ 69 h 69"/>
              <a:gd name="T8" fmla="*/ 109 w 122"/>
              <a:gd name="T9" fmla="*/ 69 h 69"/>
              <a:gd name="T10" fmla="*/ 90 w 122"/>
              <a:gd name="T11" fmla="*/ 65 h 69"/>
              <a:gd name="T12" fmla="*/ 78 w 122"/>
              <a:gd name="T13" fmla="*/ 64 h 69"/>
              <a:gd name="T14" fmla="*/ 70 w 122"/>
              <a:gd name="T15" fmla="*/ 55 h 69"/>
              <a:gd name="T16" fmla="*/ 49 w 122"/>
              <a:gd name="T17" fmla="*/ 53 h 69"/>
              <a:gd name="T18" fmla="*/ 29 w 122"/>
              <a:gd name="T19" fmla="*/ 43 h 69"/>
              <a:gd name="T20" fmla="*/ 15 w 122"/>
              <a:gd name="T21" fmla="*/ 35 h 69"/>
              <a:gd name="T22" fmla="*/ 0 w 122"/>
              <a:gd name="T23" fmla="*/ 28 h 69"/>
              <a:gd name="T24" fmla="*/ 6 w 122"/>
              <a:gd name="T25" fmla="*/ 13 h 69"/>
              <a:gd name="T26" fmla="*/ 16 w 122"/>
              <a:gd name="T27" fmla="*/ 5 h 69"/>
              <a:gd name="T28" fmla="*/ 22 w 122"/>
              <a:gd name="T29" fmla="*/ 0 h 69"/>
              <a:gd name="T30" fmla="*/ 34 w 122"/>
              <a:gd name="T31" fmla="*/ 5 h 69"/>
              <a:gd name="T32" fmla="*/ 49 w 122"/>
              <a:gd name="T33" fmla="*/ 17 h 69"/>
              <a:gd name="T34" fmla="*/ 58 w 122"/>
              <a:gd name="T35" fmla="*/ 19 h 69"/>
              <a:gd name="T36" fmla="*/ 63 w 122"/>
              <a:gd name="T37" fmla="*/ 28 h 69"/>
              <a:gd name="T38" fmla="*/ 75 w 122"/>
              <a:gd name="T39" fmla="*/ 31 h 69"/>
              <a:gd name="T40" fmla="*/ 87 w 122"/>
              <a:gd name="T41" fmla="*/ 38 h 69"/>
              <a:gd name="T42" fmla="*/ 104 w 122"/>
              <a:gd name="T43" fmla="*/ 42 h 69"/>
              <a:gd name="T44" fmla="*/ 122 w 122"/>
              <a:gd name="T45" fmla="*/ 44 h 69"/>
              <a:gd name="T46" fmla="*/ 122 w 122"/>
              <a:gd name="T47" fmla="*/ 44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2" h="69">
                <a:moveTo>
                  <a:pt x="122" y="44"/>
                </a:moveTo>
                <a:lnTo>
                  <a:pt x="120" y="51"/>
                </a:lnTo>
                <a:lnTo>
                  <a:pt x="122" y="62"/>
                </a:lnTo>
                <a:lnTo>
                  <a:pt x="121" y="69"/>
                </a:lnTo>
                <a:lnTo>
                  <a:pt x="109" y="69"/>
                </a:lnTo>
                <a:lnTo>
                  <a:pt x="90" y="65"/>
                </a:lnTo>
                <a:lnTo>
                  <a:pt x="78" y="64"/>
                </a:lnTo>
                <a:lnTo>
                  <a:pt x="70" y="55"/>
                </a:lnTo>
                <a:lnTo>
                  <a:pt x="49" y="53"/>
                </a:lnTo>
                <a:lnTo>
                  <a:pt x="29" y="43"/>
                </a:lnTo>
                <a:lnTo>
                  <a:pt x="15" y="35"/>
                </a:lnTo>
                <a:lnTo>
                  <a:pt x="0" y="28"/>
                </a:lnTo>
                <a:lnTo>
                  <a:pt x="6" y="13"/>
                </a:lnTo>
                <a:lnTo>
                  <a:pt x="16" y="5"/>
                </a:lnTo>
                <a:lnTo>
                  <a:pt x="22" y="0"/>
                </a:lnTo>
                <a:lnTo>
                  <a:pt x="34" y="5"/>
                </a:lnTo>
                <a:lnTo>
                  <a:pt x="49" y="17"/>
                </a:lnTo>
                <a:lnTo>
                  <a:pt x="58" y="19"/>
                </a:lnTo>
                <a:lnTo>
                  <a:pt x="63" y="28"/>
                </a:lnTo>
                <a:lnTo>
                  <a:pt x="75" y="31"/>
                </a:lnTo>
                <a:lnTo>
                  <a:pt x="87" y="38"/>
                </a:lnTo>
                <a:lnTo>
                  <a:pt x="104" y="42"/>
                </a:lnTo>
                <a:lnTo>
                  <a:pt x="122" y="44"/>
                </a:lnTo>
                <a:lnTo>
                  <a:pt x="122" y="4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1" name="Freeform 114">
            <a:extLst>
              <a:ext uri="{FF2B5EF4-FFF2-40B4-BE49-F238E27FC236}">
                <a16:creationId xmlns:a16="http://schemas.microsoft.com/office/drawing/2014/main" id="{91185960-446D-E741-8FED-77CE2B8D5A64}"/>
              </a:ext>
            </a:extLst>
          </p:cNvPr>
          <p:cNvSpPr>
            <a:spLocks noChangeAspect="1" noEditPoints="1"/>
          </p:cNvSpPr>
          <p:nvPr>
            <p:custDataLst>
              <p:tags r:id="rId76"/>
            </p:custDataLst>
          </p:nvPr>
        </p:nvSpPr>
        <p:spPr bwMode="auto">
          <a:xfrm>
            <a:off x="9039373" y="3564233"/>
            <a:ext cx="158860" cy="205738"/>
          </a:xfrm>
          <a:custGeom>
            <a:avLst/>
            <a:gdLst>
              <a:gd name="T0" fmla="*/ 67 w 122"/>
              <a:gd name="T1" fmla="*/ 9 h 158"/>
              <a:gd name="T2" fmla="*/ 65 w 122"/>
              <a:gd name="T3" fmla="*/ 11 h 158"/>
              <a:gd name="T4" fmla="*/ 62 w 122"/>
              <a:gd name="T5" fmla="*/ 6 h 158"/>
              <a:gd name="T6" fmla="*/ 67 w 122"/>
              <a:gd name="T7" fmla="*/ 0 h 158"/>
              <a:gd name="T8" fmla="*/ 68 w 122"/>
              <a:gd name="T9" fmla="*/ 1 h 158"/>
              <a:gd name="T10" fmla="*/ 67 w 122"/>
              <a:gd name="T11" fmla="*/ 9 h 158"/>
              <a:gd name="T12" fmla="*/ 67 w 122"/>
              <a:gd name="T13" fmla="*/ 9 h 158"/>
              <a:gd name="T14" fmla="*/ 104 w 122"/>
              <a:gd name="T15" fmla="*/ 87 h 158"/>
              <a:gd name="T16" fmla="*/ 98 w 122"/>
              <a:gd name="T17" fmla="*/ 98 h 158"/>
              <a:gd name="T18" fmla="*/ 92 w 122"/>
              <a:gd name="T19" fmla="*/ 97 h 158"/>
              <a:gd name="T20" fmla="*/ 88 w 122"/>
              <a:gd name="T21" fmla="*/ 101 h 158"/>
              <a:gd name="T22" fmla="*/ 86 w 122"/>
              <a:gd name="T23" fmla="*/ 109 h 158"/>
              <a:gd name="T24" fmla="*/ 88 w 122"/>
              <a:gd name="T25" fmla="*/ 120 h 158"/>
              <a:gd name="T26" fmla="*/ 86 w 122"/>
              <a:gd name="T27" fmla="*/ 122 h 158"/>
              <a:gd name="T28" fmla="*/ 80 w 122"/>
              <a:gd name="T29" fmla="*/ 122 h 158"/>
              <a:gd name="T30" fmla="*/ 70 w 122"/>
              <a:gd name="T31" fmla="*/ 128 h 158"/>
              <a:gd name="T32" fmla="*/ 69 w 122"/>
              <a:gd name="T33" fmla="*/ 135 h 158"/>
              <a:gd name="T34" fmla="*/ 65 w 122"/>
              <a:gd name="T35" fmla="*/ 141 h 158"/>
              <a:gd name="T36" fmla="*/ 56 w 122"/>
              <a:gd name="T37" fmla="*/ 141 h 158"/>
              <a:gd name="T38" fmla="*/ 47 w 122"/>
              <a:gd name="T39" fmla="*/ 142 h 158"/>
              <a:gd name="T40" fmla="*/ 47 w 122"/>
              <a:gd name="T41" fmla="*/ 149 h 158"/>
              <a:gd name="T42" fmla="*/ 42 w 122"/>
              <a:gd name="T43" fmla="*/ 153 h 158"/>
              <a:gd name="T44" fmla="*/ 35 w 122"/>
              <a:gd name="T45" fmla="*/ 152 h 158"/>
              <a:gd name="T46" fmla="*/ 24 w 122"/>
              <a:gd name="T47" fmla="*/ 157 h 158"/>
              <a:gd name="T48" fmla="*/ 17 w 122"/>
              <a:gd name="T49" fmla="*/ 158 h 158"/>
              <a:gd name="T50" fmla="*/ 12 w 122"/>
              <a:gd name="T51" fmla="*/ 147 h 158"/>
              <a:gd name="T52" fmla="*/ 0 w 122"/>
              <a:gd name="T53" fmla="*/ 120 h 158"/>
              <a:gd name="T54" fmla="*/ 46 w 122"/>
              <a:gd name="T55" fmla="*/ 105 h 158"/>
              <a:gd name="T56" fmla="*/ 56 w 122"/>
              <a:gd name="T57" fmla="*/ 72 h 158"/>
              <a:gd name="T58" fmla="*/ 49 w 122"/>
              <a:gd name="T59" fmla="*/ 61 h 158"/>
              <a:gd name="T60" fmla="*/ 49 w 122"/>
              <a:gd name="T61" fmla="*/ 55 h 158"/>
              <a:gd name="T62" fmla="*/ 47 w 122"/>
              <a:gd name="T63" fmla="*/ 47 h 158"/>
              <a:gd name="T64" fmla="*/ 47 w 122"/>
              <a:gd name="T65" fmla="*/ 41 h 158"/>
              <a:gd name="T66" fmla="*/ 61 w 122"/>
              <a:gd name="T67" fmla="*/ 38 h 158"/>
              <a:gd name="T68" fmla="*/ 58 w 122"/>
              <a:gd name="T69" fmla="*/ 36 h 158"/>
              <a:gd name="T70" fmla="*/ 59 w 122"/>
              <a:gd name="T71" fmla="*/ 28 h 158"/>
              <a:gd name="T72" fmla="*/ 67 w 122"/>
              <a:gd name="T73" fmla="*/ 28 h 158"/>
              <a:gd name="T74" fmla="*/ 73 w 122"/>
              <a:gd name="T75" fmla="*/ 36 h 158"/>
              <a:gd name="T76" fmla="*/ 82 w 122"/>
              <a:gd name="T77" fmla="*/ 42 h 158"/>
              <a:gd name="T78" fmla="*/ 93 w 122"/>
              <a:gd name="T79" fmla="*/ 44 h 158"/>
              <a:gd name="T80" fmla="*/ 102 w 122"/>
              <a:gd name="T81" fmla="*/ 47 h 158"/>
              <a:gd name="T82" fmla="*/ 109 w 122"/>
              <a:gd name="T83" fmla="*/ 57 h 158"/>
              <a:gd name="T84" fmla="*/ 113 w 122"/>
              <a:gd name="T85" fmla="*/ 62 h 158"/>
              <a:gd name="T86" fmla="*/ 122 w 122"/>
              <a:gd name="T87" fmla="*/ 64 h 158"/>
              <a:gd name="T88" fmla="*/ 122 w 122"/>
              <a:gd name="T89" fmla="*/ 67 h 158"/>
              <a:gd name="T90" fmla="*/ 113 w 122"/>
              <a:gd name="T91" fmla="*/ 77 h 158"/>
              <a:gd name="T92" fmla="*/ 111 w 122"/>
              <a:gd name="T93" fmla="*/ 82 h 158"/>
              <a:gd name="T94" fmla="*/ 104 w 122"/>
              <a:gd name="T95" fmla="*/ 87 h 158"/>
              <a:gd name="T96" fmla="*/ 104 w 122"/>
              <a:gd name="T97" fmla="*/ 87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2" h="158">
                <a:moveTo>
                  <a:pt x="67" y="9"/>
                </a:moveTo>
                <a:lnTo>
                  <a:pt x="65" y="11"/>
                </a:lnTo>
                <a:lnTo>
                  <a:pt x="62" y="6"/>
                </a:lnTo>
                <a:lnTo>
                  <a:pt x="67" y="0"/>
                </a:lnTo>
                <a:lnTo>
                  <a:pt x="68" y="1"/>
                </a:lnTo>
                <a:lnTo>
                  <a:pt x="67" y="9"/>
                </a:lnTo>
                <a:lnTo>
                  <a:pt x="67" y="9"/>
                </a:lnTo>
                <a:close/>
                <a:moveTo>
                  <a:pt x="104" y="87"/>
                </a:moveTo>
                <a:lnTo>
                  <a:pt x="98" y="98"/>
                </a:lnTo>
                <a:lnTo>
                  <a:pt x="92" y="97"/>
                </a:lnTo>
                <a:lnTo>
                  <a:pt x="88" y="101"/>
                </a:lnTo>
                <a:lnTo>
                  <a:pt x="86" y="109"/>
                </a:lnTo>
                <a:lnTo>
                  <a:pt x="88" y="120"/>
                </a:lnTo>
                <a:lnTo>
                  <a:pt x="86" y="122"/>
                </a:lnTo>
                <a:lnTo>
                  <a:pt x="80" y="122"/>
                </a:lnTo>
                <a:lnTo>
                  <a:pt x="70" y="128"/>
                </a:lnTo>
                <a:lnTo>
                  <a:pt x="69" y="135"/>
                </a:lnTo>
                <a:lnTo>
                  <a:pt x="65" y="141"/>
                </a:lnTo>
                <a:lnTo>
                  <a:pt x="56" y="141"/>
                </a:lnTo>
                <a:lnTo>
                  <a:pt x="47" y="142"/>
                </a:lnTo>
                <a:lnTo>
                  <a:pt x="47" y="149"/>
                </a:lnTo>
                <a:lnTo>
                  <a:pt x="42" y="153"/>
                </a:lnTo>
                <a:lnTo>
                  <a:pt x="35" y="152"/>
                </a:lnTo>
                <a:lnTo>
                  <a:pt x="24" y="157"/>
                </a:lnTo>
                <a:lnTo>
                  <a:pt x="17" y="158"/>
                </a:lnTo>
                <a:lnTo>
                  <a:pt x="12" y="147"/>
                </a:lnTo>
                <a:lnTo>
                  <a:pt x="0" y="120"/>
                </a:lnTo>
                <a:lnTo>
                  <a:pt x="46" y="105"/>
                </a:lnTo>
                <a:lnTo>
                  <a:pt x="56" y="72"/>
                </a:lnTo>
                <a:lnTo>
                  <a:pt x="49" y="61"/>
                </a:lnTo>
                <a:lnTo>
                  <a:pt x="49" y="55"/>
                </a:lnTo>
                <a:lnTo>
                  <a:pt x="47" y="47"/>
                </a:lnTo>
                <a:lnTo>
                  <a:pt x="47" y="41"/>
                </a:lnTo>
                <a:lnTo>
                  <a:pt x="61" y="38"/>
                </a:lnTo>
                <a:lnTo>
                  <a:pt x="58" y="36"/>
                </a:lnTo>
                <a:lnTo>
                  <a:pt x="59" y="28"/>
                </a:lnTo>
                <a:lnTo>
                  <a:pt x="67" y="28"/>
                </a:lnTo>
                <a:lnTo>
                  <a:pt x="73" y="36"/>
                </a:lnTo>
                <a:lnTo>
                  <a:pt x="82" y="42"/>
                </a:lnTo>
                <a:lnTo>
                  <a:pt x="93" y="44"/>
                </a:lnTo>
                <a:lnTo>
                  <a:pt x="102" y="47"/>
                </a:lnTo>
                <a:lnTo>
                  <a:pt x="109" y="57"/>
                </a:lnTo>
                <a:lnTo>
                  <a:pt x="113" y="62"/>
                </a:lnTo>
                <a:lnTo>
                  <a:pt x="122" y="64"/>
                </a:lnTo>
                <a:lnTo>
                  <a:pt x="122" y="67"/>
                </a:lnTo>
                <a:lnTo>
                  <a:pt x="113" y="77"/>
                </a:lnTo>
                <a:lnTo>
                  <a:pt x="111" y="82"/>
                </a:lnTo>
                <a:lnTo>
                  <a:pt x="104" y="87"/>
                </a:lnTo>
                <a:lnTo>
                  <a:pt x="104" y="8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2" name="Freeform 115">
            <a:extLst>
              <a:ext uri="{FF2B5EF4-FFF2-40B4-BE49-F238E27FC236}">
                <a16:creationId xmlns:a16="http://schemas.microsoft.com/office/drawing/2014/main" id="{79A2F0AF-D44D-BA41-A718-132EC597B064}"/>
              </a:ext>
            </a:extLst>
          </p:cNvPr>
          <p:cNvSpPr>
            <a:spLocks noChangeAspect="1"/>
          </p:cNvSpPr>
          <p:nvPr>
            <p:custDataLst>
              <p:tags r:id="rId77"/>
            </p:custDataLst>
          </p:nvPr>
        </p:nvSpPr>
        <p:spPr bwMode="auto">
          <a:xfrm>
            <a:off x="6376503" y="3917112"/>
            <a:ext cx="113286" cy="46877"/>
          </a:xfrm>
          <a:custGeom>
            <a:avLst/>
            <a:gdLst>
              <a:gd name="T0" fmla="*/ 77 w 87"/>
              <a:gd name="T1" fmla="*/ 36 h 36"/>
              <a:gd name="T2" fmla="*/ 72 w 87"/>
              <a:gd name="T3" fmla="*/ 32 h 36"/>
              <a:gd name="T4" fmla="*/ 69 w 87"/>
              <a:gd name="T5" fmla="*/ 24 h 36"/>
              <a:gd name="T6" fmla="*/ 73 w 87"/>
              <a:gd name="T7" fmla="*/ 20 h 36"/>
              <a:gd name="T8" fmla="*/ 69 w 87"/>
              <a:gd name="T9" fmla="*/ 18 h 36"/>
              <a:gd name="T10" fmla="*/ 66 w 87"/>
              <a:gd name="T11" fmla="*/ 14 h 36"/>
              <a:gd name="T12" fmla="*/ 58 w 87"/>
              <a:gd name="T13" fmla="*/ 9 h 36"/>
              <a:gd name="T14" fmla="*/ 52 w 87"/>
              <a:gd name="T15" fmla="*/ 11 h 36"/>
              <a:gd name="T16" fmla="*/ 49 w 87"/>
              <a:gd name="T17" fmla="*/ 16 h 36"/>
              <a:gd name="T18" fmla="*/ 42 w 87"/>
              <a:gd name="T19" fmla="*/ 20 h 36"/>
              <a:gd name="T20" fmla="*/ 39 w 87"/>
              <a:gd name="T21" fmla="*/ 20 h 36"/>
              <a:gd name="T22" fmla="*/ 38 w 87"/>
              <a:gd name="T23" fmla="*/ 23 h 36"/>
              <a:gd name="T24" fmla="*/ 45 w 87"/>
              <a:gd name="T25" fmla="*/ 32 h 36"/>
              <a:gd name="T26" fmla="*/ 41 w 87"/>
              <a:gd name="T27" fmla="*/ 34 h 36"/>
              <a:gd name="T28" fmla="*/ 38 w 87"/>
              <a:gd name="T29" fmla="*/ 36 h 36"/>
              <a:gd name="T30" fmla="*/ 32 w 87"/>
              <a:gd name="T31" fmla="*/ 36 h 36"/>
              <a:gd name="T32" fmla="*/ 29 w 87"/>
              <a:gd name="T33" fmla="*/ 27 h 36"/>
              <a:gd name="T34" fmla="*/ 27 w 87"/>
              <a:gd name="T35" fmla="*/ 30 h 36"/>
              <a:gd name="T36" fmla="*/ 22 w 87"/>
              <a:gd name="T37" fmla="*/ 29 h 36"/>
              <a:gd name="T38" fmla="*/ 19 w 87"/>
              <a:gd name="T39" fmla="*/ 23 h 36"/>
              <a:gd name="T40" fmla="*/ 13 w 87"/>
              <a:gd name="T41" fmla="*/ 22 h 36"/>
              <a:gd name="T42" fmla="*/ 9 w 87"/>
              <a:gd name="T43" fmla="*/ 20 h 36"/>
              <a:gd name="T44" fmla="*/ 2 w 87"/>
              <a:gd name="T45" fmla="*/ 20 h 36"/>
              <a:gd name="T46" fmla="*/ 2 w 87"/>
              <a:gd name="T47" fmla="*/ 24 h 36"/>
              <a:gd name="T48" fmla="*/ 0 w 87"/>
              <a:gd name="T49" fmla="*/ 21 h 36"/>
              <a:gd name="T50" fmla="*/ 1 w 87"/>
              <a:gd name="T51" fmla="*/ 18 h 36"/>
              <a:gd name="T52" fmla="*/ 2 w 87"/>
              <a:gd name="T53" fmla="*/ 15 h 36"/>
              <a:gd name="T54" fmla="*/ 2 w 87"/>
              <a:gd name="T55" fmla="*/ 13 h 36"/>
              <a:gd name="T56" fmla="*/ 4 w 87"/>
              <a:gd name="T57" fmla="*/ 11 h 36"/>
              <a:gd name="T58" fmla="*/ 1 w 87"/>
              <a:gd name="T59" fmla="*/ 8 h 36"/>
              <a:gd name="T60" fmla="*/ 1 w 87"/>
              <a:gd name="T61" fmla="*/ 2 h 36"/>
              <a:gd name="T62" fmla="*/ 7 w 87"/>
              <a:gd name="T63" fmla="*/ 1 h 36"/>
              <a:gd name="T64" fmla="*/ 12 w 87"/>
              <a:gd name="T65" fmla="*/ 6 h 36"/>
              <a:gd name="T66" fmla="*/ 12 w 87"/>
              <a:gd name="T67" fmla="*/ 9 h 36"/>
              <a:gd name="T68" fmla="*/ 18 w 87"/>
              <a:gd name="T69" fmla="*/ 10 h 36"/>
              <a:gd name="T70" fmla="*/ 19 w 87"/>
              <a:gd name="T71" fmla="*/ 9 h 36"/>
              <a:gd name="T72" fmla="*/ 23 w 87"/>
              <a:gd name="T73" fmla="*/ 13 h 36"/>
              <a:gd name="T74" fmla="*/ 31 w 87"/>
              <a:gd name="T75" fmla="*/ 11 h 36"/>
              <a:gd name="T76" fmla="*/ 37 w 87"/>
              <a:gd name="T77" fmla="*/ 8 h 36"/>
              <a:gd name="T78" fmla="*/ 46 w 87"/>
              <a:gd name="T79" fmla="*/ 5 h 36"/>
              <a:gd name="T80" fmla="*/ 52 w 87"/>
              <a:gd name="T81" fmla="*/ 0 h 36"/>
              <a:gd name="T82" fmla="*/ 60 w 87"/>
              <a:gd name="T83" fmla="*/ 1 h 36"/>
              <a:gd name="T84" fmla="*/ 60 w 87"/>
              <a:gd name="T85" fmla="*/ 3 h 36"/>
              <a:gd name="T86" fmla="*/ 68 w 87"/>
              <a:gd name="T87" fmla="*/ 3 h 36"/>
              <a:gd name="T88" fmla="*/ 75 w 87"/>
              <a:gd name="T89" fmla="*/ 5 h 36"/>
              <a:gd name="T90" fmla="*/ 79 w 87"/>
              <a:gd name="T91" fmla="*/ 10 h 36"/>
              <a:gd name="T92" fmla="*/ 85 w 87"/>
              <a:gd name="T93" fmla="*/ 14 h 36"/>
              <a:gd name="T94" fmla="*/ 83 w 87"/>
              <a:gd name="T95" fmla="*/ 16 h 36"/>
              <a:gd name="T96" fmla="*/ 87 w 87"/>
              <a:gd name="T97" fmla="*/ 26 h 36"/>
              <a:gd name="T98" fmla="*/ 84 w 87"/>
              <a:gd name="T99" fmla="*/ 30 h 36"/>
              <a:gd name="T100" fmla="*/ 79 w 87"/>
              <a:gd name="T101" fmla="*/ 29 h 36"/>
              <a:gd name="T102" fmla="*/ 77 w 87"/>
              <a:gd name="T103" fmla="*/ 36 h 36"/>
              <a:gd name="T104" fmla="*/ 77 w 87"/>
              <a:gd name="T105" fmla="*/ 3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7" h="36">
                <a:moveTo>
                  <a:pt x="77" y="36"/>
                </a:moveTo>
                <a:lnTo>
                  <a:pt x="72" y="32"/>
                </a:lnTo>
                <a:lnTo>
                  <a:pt x="69" y="24"/>
                </a:lnTo>
                <a:lnTo>
                  <a:pt x="73" y="20"/>
                </a:lnTo>
                <a:lnTo>
                  <a:pt x="69" y="18"/>
                </a:lnTo>
                <a:lnTo>
                  <a:pt x="66" y="14"/>
                </a:lnTo>
                <a:lnTo>
                  <a:pt x="58" y="9"/>
                </a:lnTo>
                <a:lnTo>
                  <a:pt x="52" y="11"/>
                </a:lnTo>
                <a:lnTo>
                  <a:pt x="49" y="16"/>
                </a:lnTo>
                <a:lnTo>
                  <a:pt x="42" y="20"/>
                </a:lnTo>
                <a:lnTo>
                  <a:pt x="39" y="20"/>
                </a:lnTo>
                <a:lnTo>
                  <a:pt x="38" y="23"/>
                </a:lnTo>
                <a:lnTo>
                  <a:pt x="45" y="32"/>
                </a:lnTo>
                <a:lnTo>
                  <a:pt x="41" y="34"/>
                </a:lnTo>
                <a:lnTo>
                  <a:pt x="38" y="36"/>
                </a:lnTo>
                <a:lnTo>
                  <a:pt x="32" y="36"/>
                </a:lnTo>
                <a:lnTo>
                  <a:pt x="29" y="27"/>
                </a:lnTo>
                <a:lnTo>
                  <a:pt x="27" y="30"/>
                </a:lnTo>
                <a:lnTo>
                  <a:pt x="22" y="29"/>
                </a:lnTo>
                <a:lnTo>
                  <a:pt x="19" y="23"/>
                </a:lnTo>
                <a:lnTo>
                  <a:pt x="13" y="22"/>
                </a:lnTo>
                <a:lnTo>
                  <a:pt x="9" y="20"/>
                </a:lnTo>
                <a:lnTo>
                  <a:pt x="2" y="20"/>
                </a:lnTo>
                <a:lnTo>
                  <a:pt x="2" y="24"/>
                </a:lnTo>
                <a:lnTo>
                  <a:pt x="0" y="21"/>
                </a:lnTo>
                <a:lnTo>
                  <a:pt x="1" y="18"/>
                </a:lnTo>
                <a:lnTo>
                  <a:pt x="2" y="15"/>
                </a:lnTo>
                <a:lnTo>
                  <a:pt x="2" y="13"/>
                </a:lnTo>
                <a:lnTo>
                  <a:pt x="4" y="11"/>
                </a:lnTo>
                <a:lnTo>
                  <a:pt x="1" y="8"/>
                </a:lnTo>
                <a:lnTo>
                  <a:pt x="1" y="2"/>
                </a:lnTo>
                <a:lnTo>
                  <a:pt x="7" y="1"/>
                </a:lnTo>
                <a:lnTo>
                  <a:pt x="12" y="6"/>
                </a:lnTo>
                <a:lnTo>
                  <a:pt x="12" y="9"/>
                </a:lnTo>
                <a:lnTo>
                  <a:pt x="18" y="10"/>
                </a:lnTo>
                <a:lnTo>
                  <a:pt x="19" y="9"/>
                </a:lnTo>
                <a:lnTo>
                  <a:pt x="23" y="13"/>
                </a:lnTo>
                <a:lnTo>
                  <a:pt x="31" y="11"/>
                </a:lnTo>
                <a:lnTo>
                  <a:pt x="37" y="8"/>
                </a:lnTo>
                <a:lnTo>
                  <a:pt x="46" y="5"/>
                </a:lnTo>
                <a:lnTo>
                  <a:pt x="52" y="0"/>
                </a:lnTo>
                <a:lnTo>
                  <a:pt x="60" y="1"/>
                </a:lnTo>
                <a:lnTo>
                  <a:pt x="60" y="3"/>
                </a:lnTo>
                <a:lnTo>
                  <a:pt x="68" y="3"/>
                </a:lnTo>
                <a:lnTo>
                  <a:pt x="75" y="5"/>
                </a:lnTo>
                <a:lnTo>
                  <a:pt x="79" y="10"/>
                </a:lnTo>
                <a:lnTo>
                  <a:pt x="85" y="14"/>
                </a:lnTo>
                <a:lnTo>
                  <a:pt x="83" y="16"/>
                </a:lnTo>
                <a:lnTo>
                  <a:pt x="87" y="26"/>
                </a:lnTo>
                <a:lnTo>
                  <a:pt x="84" y="30"/>
                </a:lnTo>
                <a:lnTo>
                  <a:pt x="79" y="29"/>
                </a:lnTo>
                <a:lnTo>
                  <a:pt x="77" y="36"/>
                </a:lnTo>
                <a:lnTo>
                  <a:pt x="77" y="3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" name="Freeform 117">
            <a:extLst>
              <a:ext uri="{FF2B5EF4-FFF2-40B4-BE49-F238E27FC236}">
                <a16:creationId xmlns:a16="http://schemas.microsoft.com/office/drawing/2014/main" id="{E1EC0EAF-1826-7148-B20E-3449FBC3BBB5}"/>
              </a:ext>
            </a:extLst>
          </p:cNvPr>
          <p:cNvSpPr>
            <a:spLocks noChangeAspect="1" noEditPoints="1"/>
          </p:cNvSpPr>
          <p:nvPr>
            <p:custDataLst>
              <p:tags r:id="rId78"/>
            </p:custDataLst>
          </p:nvPr>
        </p:nvSpPr>
        <p:spPr bwMode="auto">
          <a:xfrm>
            <a:off x="10786841" y="4148892"/>
            <a:ext cx="302096" cy="161465"/>
          </a:xfrm>
          <a:custGeom>
            <a:avLst/>
            <a:gdLst>
              <a:gd name="T0" fmla="*/ 183 w 232"/>
              <a:gd name="T1" fmla="*/ 34 h 124"/>
              <a:gd name="T2" fmla="*/ 177 w 232"/>
              <a:gd name="T3" fmla="*/ 20 h 124"/>
              <a:gd name="T4" fmla="*/ 162 w 232"/>
              <a:gd name="T5" fmla="*/ 8 h 124"/>
              <a:gd name="T6" fmla="*/ 155 w 232"/>
              <a:gd name="T7" fmla="*/ 0 h 124"/>
              <a:gd name="T8" fmla="*/ 168 w 232"/>
              <a:gd name="T9" fmla="*/ 8 h 124"/>
              <a:gd name="T10" fmla="*/ 181 w 232"/>
              <a:gd name="T11" fmla="*/ 18 h 124"/>
              <a:gd name="T12" fmla="*/ 188 w 232"/>
              <a:gd name="T13" fmla="*/ 30 h 124"/>
              <a:gd name="T14" fmla="*/ 98 w 232"/>
              <a:gd name="T15" fmla="*/ 74 h 124"/>
              <a:gd name="T16" fmla="*/ 121 w 232"/>
              <a:gd name="T17" fmla="*/ 100 h 124"/>
              <a:gd name="T18" fmla="*/ 130 w 232"/>
              <a:gd name="T19" fmla="*/ 106 h 124"/>
              <a:gd name="T20" fmla="*/ 137 w 232"/>
              <a:gd name="T21" fmla="*/ 112 h 124"/>
              <a:gd name="T22" fmla="*/ 151 w 232"/>
              <a:gd name="T23" fmla="*/ 123 h 124"/>
              <a:gd name="T24" fmla="*/ 138 w 232"/>
              <a:gd name="T25" fmla="*/ 120 h 124"/>
              <a:gd name="T26" fmla="*/ 110 w 232"/>
              <a:gd name="T27" fmla="*/ 116 h 124"/>
              <a:gd name="T28" fmla="*/ 89 w 232"/>
              <a:gd name="T29" fmla="*/ 98 h 124"/>
              <a:gd name="T30" fmla="*/ 62 w 232"/>
              <a:gd name="T31" fmla="*/ 78 h 124"/>
              <a:gd name="T32" fmla="*/ 39 w 232"/>
              <a:gd name="T33" fmla="*/ 87 h 124"/>
              <a:gd name="T34" fmla="*/ 29 w 232"/>
              <a:gd name="T35" fmla="*/ 103 h 124"/>
              <a:gd name="T36" fmla="*/ 0 w 232"/>
              <a:gd name="T37" fmla="*/ 100 h 124"/>
              <a:gd name="T38" fmla="*/ 9 w 232"/>
              <a:gd name="T39" fmla="*/ 2 h 124"/>
              <a:gd name="T40" fmla="*/ 59 w 232"/>
              <a:gd name="T41" fmla="*/ 21 h 124"/>
              <a:gd name="T42" fmla="*/ 78 w 232"/>
              <a:gd name="T43" fmla="*/ 36 h 124"/>
              <a:gd name="T44" fmla="*/ 105 w 232"/>
              <a:gd name="T45" fmla="*/ 54 h 124"/>
              <a:gd name="T46" fmla="*/ 95 w 232"/>
              <a:gd name="T47" fmla="*/ 64 h 124"/>
              <a:gd name="T48" fmla="*/ 98 w 232"/>
              <a:gd name="T49" fmla="*/ 74 h 124"/>
              <a:gd name="T50" fmla="*/ 163 w 232"/>
              <a:gd name="T51" fmla="*/ 46 h 124"/>
              <a:gd name="T52" fmla="*/ 152 w 232"/>
              <a:gd name="T53" fmla="*/ 54 h 124"/>
              <a:gd name="T54" fmla="*/ 137 w 232"/>
              <a:gd name="T55" fmla="*/ 58 h 124"/>
              <a:gd name="T56" fmla="*/ 115 w 232"/>
              <a:gd name="T57" fmla="*/ 50 h 124"/>
              <a:gd name="T58" fmla="*/ 130 w 232"/>
              <a:gd name="T59" fmla="*/ 47 h 124"/>
              <a:gd name="T60" fmla="*/ 140 w 232"/>
              <a:gd name="T61" fmla="*/ 38 h 124"/>
              <a:gd name="T62" fmla="*/ 144 w 232"/>
              <a:gd name="T63" fmla="*/ 46 h 124"/>
              <a:gd name="T64" fmla="*/ 157 w 232"/>
              <a:gd name="T65" fmla="*/ 40 h 124"/>
              <a:gd name="T66" fmla="*/ 164 w 232"/>
              <a:gd name="T67" fmla="*/ 25 h 124"/>
              <a:gd name="T68" fmla="*/ 176 w 232"/>
              <a:gd name="T69" fmla="*/ 28 h 124"/>
              <a:gd name="T70" fmla="*/ 171 w 232"/>
              <a:gd name="T71" fmla="*/ 45 h 124"/>
              <a:gd name="T72" fmla="*/ 230 w 232"/>
              <a:gd name="T73" fmla="*/ 65 h 124"/>
              <a:gd name="T74" fmla="*/ 219 w 232"/>
              <a:gd name="T75" fmla="*/ 61 h 124"/>
              <a:gd name="T76" fmla="*/ 209 w 232"/>
              <a:gd name="T77" fmla="*/ 40 h 124"/>
              <a:gd name="T78" fmla="*/ 213 w 232"/>
              <a:gd name="T79" fmla="*/ 43 h 124"/>
              <a:gd name="T80" fmla="*/ 225 w 232"/>
              <a:gd name="T81" fmla="*/ 56 h 124"/>
              <a:gd name="T82" fmla="*/ 230 w 232"/>
              <a:gd name="T83" fmla="*/ 65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32" h="124">
                <a:moveTo>
                  <a:pt x="188" y="30"/>
                </a:moveTo>
                <a:lnTo>
                  <a:pt x="183" y="34"/>
                </a:lnTo>
                <a:lnTo>
                  <a:pt x="181" y="25"/>
                </a:lnTo>
                <a:lnTo>
                  <a:pt x="177" y="20"/>
                </a:lnTo>
                <a:lnTo>
                  <a:pt x="170" y="15"/>
                </a:lnTo>
                <a:lnTo>
                  <a:pt x="162" y="8"/>
                </a:lnTo>
                <a:lnTo>
                  <a:pt x="151" y="4"/>
                </a:lnTo>
                <a:lnTo>
                  <a:pt x="155" y="0"/>
                </a:lnTo>
                <a:lnTo>
                  <a:pt x="163" y="5"/>
                </a:lnTo>
                <a:lnTo>
                  <a:pt x="168" y="8"/>
                </a:lnTo>
                <a:lnTo>
                  <a:pt x="175" y="11"/>
                </a:lnTo>
                <a:lnTo>
                  <a:pt x="181" y="18"/>
                </a:lnTo>
                <a:lnTo>
                  <a:pt x="186" y="23"/>
                </a:lnTo>
                <a:lnTo>
                  <a:pt x="188" y="30"/>
                </a:lnTo>
                <a:lnTo>
                  <a:pt x="188" y="30"/>
                </a:lnTo>
                <a:close/>
                <a:moveTo>
                  <a:pt x="98" y="74"/>
                </a:moveTo>
                <a:lnTo>
                  <a:pt x="112" y="84"/>
                </a:lnTo>
                <a:lnTo>
                  <a:pt x="121" y="100"/>
                </a:lnTo>
                <a:lnTo>
                  <a:pt x="131" y="100"/>
                </a:lnTo>
                <a:lnTo>
                  <a:pt x="130" y="106"/>
                </a:lnTo>
                <a:lnTo>
                  <a:pt x="141" y="109"/>
                </a:lnTo>
                <a:lnTo>
                  <a:pt x="137" y="112"/>
                </a:lnTo>
                <a:lnTo>
                  <a:pt x="153" y="118"/>
                </a:lnTo>
                <a:lnTo>
                  <a:pt x="151" y="123"/>
                </a:lnTo>
                <a:lnTo>
                  <a:pt x="141" y="124"/>
                </a:lnTo>
                <a:lnTo>
                  <a:pt x="138" y="120"/>
                </a:lnTo>
                <a:lnTo>
                  <a:pt x="125" y="118"/>
                </a:lnTo>
                <a:lnTo>
                  <a:pt x="110" y="116"/>
                </a:lnTo>
                <a:lnTo>
                  <a:pt x="98" y="106"/>
                </a:lnTo>
                <a:lnTo>
                  <a:pt x="89" y="98"/>
                </a:lnTo>
                <a:lnTo>
                  <a:pt x="81" y="84"/>
                </a:lnTo>
                <a:lnTo>
                  <a:pt x="62" y="78"/>
                </a:lnTo>
                <a:lnTo>
                  <a:pt x="48" y="82"/>
                </a:lnTo>
                <a:lnTo>
                  <a:pt x="39" y="87"/>
                </a:lnTo>
                <a:lnTo>
                  <a:pt x="41" y="98"/>
                </a:lnTo>
                <a:lnTo>
                  <a:pt x="29" y="103"/>
                </a:lnTo>
                <a:lnTo>
                  <a:pt x="21" y="101"/>
                </a:lnTo>
                <a:lnTo>
                  <a:pt x="0" y="100"/>
                </a:lnTo>
                <a:lnTo>
                  <a:pt x="9" y="51"/>
                </a:lnTo>
                <a:lnTo>
                  <a:pt x="9" y="2"/>
                </a:lnTo>
                <a:lnTo>
                  <a:pt x="31" y="12"/>
                </a:lnTo>
                <a:lnTo>
                  <a:pt x="59" y="21"/>
                </a:lnTo>
                <a:lnTo>
                  <a:pt x="69" y="29"/>
                </a:lnTo>
                <a:lnTo>
                  <a:pt x="78" y="36"/>
                </a:lnTo>
                <a:lnTo>
                  <a:pt x="80" y="45"/>
                </a:lnTo>
                <a:lnTo>
                  <a:pt x="105" y="54"/>
                </a:lnTo>
                <a:lnTo>
                  <a:pt x="109" y="63"/>
                </a:lnTo>
                <a:lnTo>
                  <a:pt x="95" y="64"/>
                </a:lnTo>
                <a:lnTo>
                  <a:pt x="98" y="74"/>
                </a:lnTo>
                <a:lnTo>
                  <a:pt x="98" y="74"/>
                </a:lnTo>
                <a:close/>
                <a:moveTo>
                  <a:pt x="171" y="45"/>
                </a:moveTo>
                <a:lnTo>
                  <a:pt x="163" y="46"/>
                </a:lnTo>
                <a:lnTo>
                  <a:pt x="160" y="51"/>
                </a:lnTo>
                <a:lnTo>
                  <a:pt x="152" y="54"/>
                </a:lnTo>
                <a:lnTo>
                  <a:pt x="144" y="58"/>
                </a:lnTo>
                <a:lnTo>
                  <a:pt x="137" y="58"/>
                </a:lnTo>
                <a:lnTo>
                  <a:pt x="124" y="53"/>
                </a:lnTo>
                <a:lnTo>
                  <a:pt x="115" y="50"/>
                </a:lnTo>
                <a:lnTo>
                  <a:pt x="117" y="44"/>
                </a:lnTo>
                <a:lnTo>
                  <a:pt x="130" y="47"/>
                </a:lnTo>
                <a:lnTo>
                  <a:pt x="138" y="46"/>
                </a:lnTo>
                <a:lnTo>
                  <a:pt x="140" y="38"/>
                </a:lnTo>
                <a:lnTo>
                  <a:pt x="143" y="38"/>
                </a:lnTo>
                <a:lnTo>
                  <a:pt x="144" y="46"/>
                </a:lnTo>
                <a:lnTo>
                  <a:pt x="153" y="45"/>
                </a:lnTo>
                <a:lnTo>
                  <a:pt x="157" y="40"/>
                </a:lnTo>
                <a:lnTo>
                  <a:pt x="165" y="34"/>
                </a:lnTo>
                <a:lnTo>
                  <a:pt x="164" y="25"/>
                </a:lnTo>
                <a:lnTo>
                  <a:pt x="173" y="25"/>
                </a:lnTo>
                <a:lnTo>
                  <a:pt x="176" y="28"/>
                </a:lnTo>
                <a:lnTo>
                  <a:pt x="176" y="36"/>
                </a:lnTo>
                <a:lnTo>
                  <a:pt x="171" y="45"/>
                </a:lnTo>
                <a:lnTo>
                  <a:pt x="171" y="45"/>
                </a:lnTo>
                <a:close/>
                <a:moveTo>
                  <a:pt x="230" y="65"/>
                </a:moveTo>
                <a:lnTo>
                  <a:pt x="225" y="67"/>
                </a:lnTo>
                <a:lnTo>
                  <a:pt x="219" y="61"/>
                </a:lnTo>
                <a:lnTo>
                  <a:pt x="212" y="52"/>
                </a:lnTo>
                <a:lnTo>
                  <a:pt x="209" y="40"/>
                </a:lnTo>
                <a:lnTo>
                  <a:pt x="211" y="38"/>
                </a:lnTo>
                <a:lnTo>
                  <a:pt x="213" y="43"/>
                </a:lnTo>
                <a:lnTo>
                  <a:pt x="217" y="46"/>
                </a:lnTo>
                <a:lnTo>
                  <a:pt x="225" y="56"/>
                </a:lnTo>
                <a:lnTo>
                  <a:pt x="232" y="61"/>
                </a:lnTo>
                <a:lnTo>
                  <a:pt x="230" y="65"/>
                </a:lnTo>
                <a:lnTo>
                  <a:pt x="230" y="6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5" name="Freeform 120">
            <a:extLst>
              <a:ext uri="{FF2B5EF4-FFF2-40B4-BE49-F238E27FC236}">
                <a16:creationId xmlns:a16="http://schemas.microsoft.com/office/drawing/2014/main" id="{792A9F49-291A-F647-888A-70CA5547E316}"/>
              </a:ext>
            </a:extLst>
          </p:cNvPr>
          <p:cNvSpPr>
            <a:spLocks noChangeAspect="1"/>
          </p:cNvSpPr>
          <p:nvPr>
            <p:custDataLst>
              <p:tags r:id="rId79"/>
            </p:custDataLst>
          </p:nvPr>
        </p:nvSpPr>
        <p:spPr bwMode="auto">
          <a:xfrm>
            <a:off x="9213859" y="3316826"/>
            <a:ext cx="333347" cy="306003"/>
          </a:xfrm>
          <a:custGeom>
            <a:avLst/>
            <a:gdLst>
              <a:gd name="T0" fmla="*/ 227 w 256"/>
              <a:gd name="T1" fmla="*/ 9 h 235"/>
              <a:gd name="T2" fmla="*/ 256 w 256"/>
              <a:gd name="T3" fmla="*/ 31 h 235"/>
              <a:gd name="T4" fmla="*/ 224 w 256"/>
              <a:gd name="T5" fmla="*/ 49 h 235"/>
              <a:gd name="T6" fmla="*/ 194 w 256"/>
              <a:gd name="T7" fmla="*/ 52 h 235"/>
              <a:gd name="T8" fmla="*/ 204 w 256"/>
              <a:gd name="T9" fmla="*/ 80 h 235"/>
              <a:gd name="T10" fmla="*/ 204 w 256"/>
              <a:gd name="T11" fmla="*/ 99 h 235"/>
              <a:gd name="T12" fmla="*/ 191 w 256"/>
              <a:gd name="T13" fmla="*/ 129 h 235"/>
              <a:gd name="T14" fmla="*/ 166 w 256"/>
              <a:gd name="T15" fmla="*/ 164 h 235"/>
              <a:gd name="T16" fmla="*/ 131 w 256"/>
              <a:gd name="T17" fmla="*/ 181 h 235"/>
              <a:gd name="T18" fmla="*/ 143 w 256"/>
              <a:gd name="T19" fmla="*/ 201 h 235"/>
              <a:gd name="T20" fmla="*/ 154 w 256"/>
              <a:gd name="T21" fmla="*/ 228 h 235"/>
              <a:gd name="T22" fmla="*/ 111 w 256"/>
              <a:gd name="T23" fmla="*/ 235 h 235"/>
              <a:gd name="T24" fmla="*/ 96 w 256"/>
              <a:gd name="T25" fmla="*/ 219 h 235"/>
              <a:gd name="T26" fmla="*/ 56 w 256"/>
              <a:gd name="T27" fmla="*/ 209 h 235"/>
              <a:gd name="T28" fmla="*/ 10 w 256"/>
              <a:gd name="T29" fmla="*/ 212 h 235"/>
              <a:gd name="T30" fmla="*/ 37 w 256"/>
              <a:gd name="T31" fmla="*/ 184 h 235"/>
              <a:gd name="T32" fmla="*/ 29 w 256"/>
              <a:gd name="T33" fmla="*/ 174 h 235"/>
              <a:gd name="T34" fmla="*/ 14 w 256"/>
              <a:gd name="T35" fmla="*/ 151 h 235"/>
              <a:gd name="T36" fmla="*/ 0 w 256"/>
              <a:gd name="T37" fmla="*/ 132 h 235"/>
              <a:gd name="T38" fmla="*/ 41 w 256"/>
              <a:gd name="T39" fmla="*/ 138 h 235"/>
              <a:gd name="T40" fmla="*/ 52 w 256"/>
              <a:gd name="T41" fmla="*/ 136 h 235"/>
              <a:gd name="T42" fmla="*/ 83 w 256"/>
              <a:gd name="T43" fmla="*/ 131 h 235"/>
              <a:gd name="T44" fmla="*/ 92 w 256"/>
              <a:gd name="T45" fmla="*/ 106 h 235"/>
              <a:gd name="T46" fmla="*/ 104 w 256"/>
              <a:gd name="T47" fmla="*/ 101 h 235"/>
              <a:gd name="T48" fmla="*/ 121 w 256"/>
              <a:gd name="T49" fmla="*/ 101 h 235"/>
              <a:gd name="T50" fmla="*/ 127 w 256"/>
              <a:gd name="T51" fmla="*/ 85 h 235"/>
              <a:gd name="T52" fmla="*/ 142 w 256"/>
              <a:gd name="T53" fmla="*/ 70 h 235"/>
              <a:gd name="T54" fmla="*/ 151 w 256"/>
              <a:gd name="T55" fmla="*/ 58 h 235"/>
              <a:gd name="T56" fmla="*/ 154 w 256"/>
              <a:gd name="T57" fmla="*/ 45 h 235"/>
              <a:gd name="T58" fmla="*/ 160 w 256"/>
              <a:gd name="T59" fmla="*/ 28 h 235"/>
              <a:gd name="T60" fmla="*/ 166 w 256"/>
              <a:gd name="T61" fmla="*/ 12 h 235"/>
              <a:gd name="T62" fmla="*/ 199 w 256"/>
              <a:gd name="T63" fmla="*/ 6 h 235"/>
              <a:gd name="T64" fmla="*/ 215 w 256"/>
              <a:gd name="T65" fmla="*/ 0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56" h="235">
                <a:moveTo>
                  <a:pt x="215" y="0"/>
                </a:moveTo>
                <a:lnTo>
                  <a:pt x="227" y="9"/>
                </a:lnTo>
                <a:lnTo>
                  <a:pt x="231" y="23"/>
                </a:lnTo>
                <a:lnTo>
                  <a:pt x="256" y="31"/>
                </a:lnTo>
                <a:lnTo>
                  <a:pt x="241" y="46"/>
                </a:lnTo>
                <a:lnTo>
                  <a:pt x="224" y="49"/>
                </a:lnTo>
                <a:lnTo>
                  <a:pt x="202" y="44"/>
                </a:lnTo>
                <a:lnTo>
                  <a:pt x="194" y="52"/>
                </a:lnTo>
                <a:lnTo>
                  <a:pt x="200" y="68"/>
                </a:lnTo>
                <a:lnTo>
                  <a:pt x="204" y="80"/>
                </a:lnTo>
                <a:lnTo>
                  <a:pt x="217" y="89"/>
                </a:lnTo>
                <a:lnTo>
                  <a:pt x="204" y="99"/>
                </a:lnTo>
                <a:lnTo>
                  <a:pt x="204" y="111"/>
                </a:lnTo>
                <a:lnTo>
                  <a:pt x="191" y="129"/>
                </a:lnTo>
                <a:lnTo>
                  <a:pt x="181" y="147"/>
                </a:lnTo>
                <a:lnTo>
                  <a:pt x="166" y="164"/>
                </a:lnTo>
                <a:lnTo>
                  <a:pt x="148" y="163"/>
                </a:lnTo>
                <a:lnTo>
                  <a:pt x="131" y="181"/>
                </a:lnTo>
                <a:lnTo>
                  <a:pt x="141" y="189"/>
                </a:lnTo>
                <a:lnTo>
                  <a:pt x="143" y="201"/>
                </a:lnTo>
                <a:lnTo>
                  <a:pt x="152" y="210"/>
                </a:lnTo>
                <a:lnTo>
                  <a:pt x="154" y="228"/>
                </a:lnTo>
                <a:lnTo>
                  <a:pt x="121" y="228"/>
                </a:lnTo>
                <a:lnTo>
                  <a:pt x="111" y="235"/>
                </a:lnTo>
                <a:lnTo>
                  <a:pt x="100" y="231"/>
                </a:lnTo>
                <a:lnTo>
                  <a:pt x="96" y="219"/>
                </a:lnTo>
                <a:lnTo>
                  <a:pt x="84" y="207"/>
                </a:lnTo>
                <a:lnTo>
                  <a:pt x="56" y="209"/>
                </a:lnTo>
                <a:lnTo>
                  <a:pt x="31" y="209"/>
                </a:lnTo>
                <a:lnTo>
                  <a:pt x="10" y="212"/>
                </a:lnTo>
                <a:lnTo>
                  <a:pt x="16" y="193"/>
                </a:lnTo>
                <a:lnTo>
                  <a:pt x="37" y="184"/>
                </a:lnTo>
                <a:lnTo>
                  <a:pt x="36" y="176"/>
                </a:lnTo>
                <a:lnTo>
                  <a:pt x="29" y="174"/>
                </a:lnTo>
                <a:lnTo>
                  <a:pt x="28" y="159"/>
                </a:lnTo>
                <a:lnTo>
                  <a:pt x="14" y="151"/>
                </a:lnTo>
                <a:lnTo>
                  <a:pt x="8" y="141"/>
                </a:lnTo>
                <a:lnTo>
                  <a:pt x="0" y="132"/>
                </a:lnTo>
                <a:lnTo>
                  <a:pt x="25" y="140"/>
                </a:lnTo>
                <a:lnTo>
                  <a:pt x="41" y="138"/>
                </a:lnTo>
                <a:lnTo>
                  <a:pt x="50" y="140"/>
                </a:lnTo>
                <a:lnTo>
                  <a:pt x="52" y="136"/>
                </a:lnTo>
                <a:lnTo>
                  <a:pt x="63" y="138"/>
                </a:lnTo>
                <a:lnTo>
                  <a:pt x="83" y="131"/>
                </a:lnTo>
                <a:lnTo>
                  <a:pt x="83" y="116"/>
                </a:lnTo>
                <a:lnTo>
                  <a:pt x="92" y="106"/>
                </a:lnTo>
                <a:lnTo>
                  <a:pt x="103" y="106"/>
                </a:lnTo>
                <a:lnTo>
                  <a:pt x="104" y="101"/>
                </a:lnTo>
                <a:lnTo>
                  <a:pt x="116" y="99"/>
                </a:lnTo>
                <a:lnTo>
                  <a:pt x="121" y="101"/>
                </a:lnTo>
                <a:lnTo>
                  <a:pt x="127" y="95"/>
                </a:lnTo>
                <a:lnTo>
                  <a:pt x="127" y="85"/>
                </a:lnTo>
                <a:lnTo>
                  <a:pt x="133" y="74"/>
                </a:lnTo>
                <a:lnTo>
                  <a:pt x="142" y="70"/>
                </a:lnTo>
                <a:lnTo>
                  <a:pt x="137" y="58"/>
                </a:lnTo>
                <a:lnTo>
                  <a:pt x="151" y="58"/>
                </a:lnTo>
                <a:lnTo>
                  <a:pt x="155" y="51"/>
                </a:lnTo>
                <a:lnTo>
                  <a:pt x="154" y="45"/>
                </a:lnTo>
                <a:lnTo>
                  <a:pt x="162" y="37"/>
                </a:lnTo>
                <a:lnTo>
                  <a:pt x="160" y="28"/>
                </a:lnTo>
                <a:lnTo>
                  <a:pt x="156" y="20"/>
                </a:lnTo>
                <a:lnTo>
                  <a:pt x="166" y="12"/>
                </a:lnTo>
                <a:lnTo>
                  <a:pt x="181" y="8"/>
                </a:lnTo>
                <a:lnTo>
                  <a:pt x="199" y="6"/>
                </a:lnTo>
                <a:lnTo>
                  <a:pt x="206" y="3"/>
                </a:lnTo>
                <a:lnTo>
                  <a:pt x="215" y="0"/>
                </a:lnTo>
                <a:lnTo>
                  <a:pt x="215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6" name="Freeform 121">
            <a:extLst>
              <a:ext uri="{FF2B5EF4-FFF2-40B4-BE49-F238E27FC236}">
                <a16:creationId xmlns:a16="http://schemas.microsoft.com/office/drawing/2014/main" id="{24B3E66C-79CD-8243-B4EB-19644CBA5583}"/>
              </a:ext>
            </a:extLst>
          </p:cNvPr>
          <p:cNvSpPr>
            <a:spLocks noChangeAspect="1"/>
          </p:cNvSpPr>
          <p:nvPr>
            <p:custDataLst>
              <p:tags r:id="rId80"/>
            </p:custDataLst>
          </p:nvPr>
        </p:nvSpPr>
        <p:spPr bwMode="auto">
          <a:xfrm>
            <a:off x="6691620" y="3723093"/>
            <a:ext cx="32553" cy="24741"/>
          </a:xfrm>
          <a:custGeom>
            <a:avLst/>
            <a:gdLst>
              <a:gd name="T0" fmla="*/ 14 w 25"/>
              <a:gd name="T1" fmla="*/ 10 h 19"/>
              <a:gd name="T2" fmla="*/ 22 w 25"/>
              <a:gd name="T3" fmla="*/ 8 h 19"/>
              <a:gd name="T4" fmla="*/ 25 w 25"/>
              <a:gd name="T5" fmla="*/ 11 h 19"/>
              <a:gd name="T6" fmla="*/ 21 w 25"/>
              <a:gd name="T7" fmla="*/ 19 h 19"/>
              <a:gd name="T8" fmla="*/ 10 w 25"/>
              <a:gd name="T9" fmla="*/ 19 h 19"/>
              <a:gd name="T10" fmla="*/ 1 w 25"/>
              <a:gd name="T11" fmla="*/ 16 h 19"/>
              <a:gd name="T12" fmla="*/ 0 w 25"/>
              <a:gd name="T13" fmla="*/ 9 h 19"/>
              <a:gd name="T14" fmla="*/ 2 w 25"/>
              <a:gd name="T15" fmla="*/ 0 h 19"/>
              <a:gd name="T16" fmla="*/ 14 w 25"/>
              <a:gd name="T17" fmla="*/ 10 h 19"/>
              <a:gd name="T18" fmla="*/ 14 w 25"/>
              <a:gd name="T19" fmla="*/ 1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" h="19">
                <a:moveTo>
                  <a:pt x="14" y="10"/>
                </a:moveTo>
                <a:lnTo>
                  <a:pt x="22" y="8"/>
                </a:lnTo>
                <a:lnTo>
                  <a:pt x="25" y="11"/>
                </a:lnTo>
                <a:lnTo>
                  <a:pt x="21" y="19"/>
                </a:lnTo>
                <a:lnTo>
                  <a:pt x="10" y="19"/>
                </a:lnTo>
                <a:lnTo>
                  <a:pt x="1" y="16"/>
                </a:lnTo>
                <a:lnTo>
                  <a:pt x="0" y="9"/>
                </a:lnTo>
                <a:lnTo>
                  <a:pt x="2" y="0"/>
                </a:lnTo>
                <a:lnTo>
                  <a:pt x="14" y="10"/>
                </a:lnTo>
                <a:lnTo>
                  <a:pt x="14" y="1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7" name="Freeform 122">
            <a:extLst>
              <a:ext uri="{FF2B5EF4-FFF2-40B4-BE49-F238E27FC236}">
                <a16:creationId xmlns:a16="http://schemas.microsoft.com/office/drawing/2014/main" id="{1FD674E5-E904-7E42-96CF-6616383F8D1D}"/>
              </a:ext>
            </a:extLst>
          </p:cNvPr>
          <p:cNvSpPr>
            <a:spLocks noChangeAspect="1"/>
          </p:cNvSpPr>
          <p:nvPr>
            <p:custDataLst>
              <p:tags r:id="rId81"/>
            </p:custDataLst>
          </p:nvPr>
        </p:nvSpPr>
        <p:spPr bwMode="auto">
          <a:xfrm>
            <a:off x="8698213" y="3426206"/>
            <a:ext cx="11720" cy="27345"/>
          </a:xfrm>
          <a:custGeom>
            <a:avLst/>
            <a:gdLst>
              <a:gd name="T0" fmla="*/ 9 w 9"/>
              <a:gd name="T1" fmla="*/ 2 h 21"/>
              <a:gd name="T2" fmla="*/ 9 w 9"/>
              <a:gd name="T3" fmla="*/ 13 h 21"/>
              <a:gd name="T4" fmla="*/ 7 w 9"/>
              <a:gd name="T5" fmla="*/ 19 h 21"/>
              <a:gd name="T6" fmla="*/ 0 w 9"/>
              <a:gd name="T7" fmla="*/ 21 h 21"/>
              <a:gd name="T8" fmla="*/ 1 w 9"/>
              <a:gd name="T9" fmla="*/ 16 h 21"/>
              <a:gd name="T10" fmla="*/ 5 w 9"/>
              <a:gd name="T11" fmla="*/ 14 h 21"/>
              <a:gd name="T12" fmla="*/ 1 w 9"/>
              <a:gd name="T13" fmla="*/ 12 h 21"/>
              <a:gd name="T14" fmla="*/ 4 w 9"/>
              <a:gd name="T15" fmla="*/ 0 h 21"/>
              <a:gd name="T16" fmla="*/ 9 w 9"/>
              <a:gd name="T17" fmla="*/ 2 h 21"/>
              <a:gd name="T18" fmla="*/ 9 w 9"/>
              <a:gd name="T19" fmla="*/ 2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" h="21">
                <a:moveTo>
                  <a:pt x="9" y="2"/>
                </a:moveTo>
                <a:lnTo>
                  <a:pt x="9" y="13"/>
                </a:lnTo>
                <a:lnTo>
                  <a:pt x="7" y="19"/>
                </a:lnTo>
                <a:lnTo>
                  <a:pt x="0" y="21"/>
                </a:lnTo>
                <a:lnTo>
                  <a:pt x="1" y="16"/>
                </a:lnTo>
                <a:lnTo>
                  <a:pt x="5" y="14"/>
                </a:lnTo>
                <a:lnTo>
                  <a:pt x="1" y="12"/>
                </a:lnTo>
                <a:lnTo>
                  <a:pt x="4" y="0"/>
                </a:lnTo>
                <a:lnTo>
                  <a:pt x="9" y="2"/>
                </a:lnTo>
                <a:lnTo>
                  <a:pt x="9" y="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8" name="Freeform 124">
            <a:extLst>
              <a:ext uri="{FF2B5EF4-FFF2-40B4-BE49-F238E27FC236}">
                <a16:creationId xmlns:a16="http://schemas.microsoft.com/office/drawing/2014/main" id="{B3693F12-79B9-3345-A29D-12EE4F6E33D7}"/>
              </a:ext>
            </a:extLst>
          </p:cNvPr>
          <p:cNvSpPr>
            <a:spLocks noChangeAspect="1"/>
          </p:cNvSpPr>
          <p:nvPr>
            <p:custDataLst>
              <p:tags r:id="rId82"/>
            </p:custDataLst>
          </p:nvPr>
        </p:nvSpPr>
        <p:spPr bwMode="auto">
          <a:xfrm>
            <a:off x="6781912" y="4487734"/>
            <a:ext cx="165372" cy="175789"/>
          </a:xfrm>
          <a:custGeom>
            <a:avLst/>
            <a:gdLst>
              <a:gd name="T0" fmla="*/ 0 w 127"/>
              <a:gd name="T1" fmla="*/ 47 h 135"/>
              <a:gd name="T2" fmla="*/ 6 w 127"/>
              <a:gd name="T3" fmla="*/ 27 h 135"/>
              <a:gd name="T4" fmla="*/ 6 w 127"/>
              <a:gd name="T5" fmla="*/ 19 h 135"/>
              <a:gd name="T6" fmla="*/ 13 w 127"/>
              <a:gd name="T7" fmla="*/ 5 h 135"/>
              <a:gd name="T8" fmla="*/ 40 w 127"/>
              <a:gd name="T9" fmla="*/ 0 h 135"/>
              <a:gd name="T10" fmla="*/ 54 w 127"/>
              <a:gd name="T11" fmla="*/ 0 h 135"/>
              <a:gd name="T12" fmla="*/ 68 w 127"/>
              <a:gd name="T13" fmla="*/ 8 h 135"/>
              <a:gd name="T14" fmla="*/ 68 w 127"/>
              <a:gd name="T15" fmla="*/ 13 h 135"/>
              <a:gd name="T16" fmla="*/ 73 w 127"/>
              <a:gd name="T17" fmla="*/ 23 h 135"/>
              <a:gd name="T18" fmla="*/ 71 w 127"/>
              <a:gd name="T19" fmla="*/ 44 h 135"/>
              <a:gd name="T20" fmla="*/ 88 w 127"/>
              <a:gd name="T21" fmla="*/ 48 h 135"/>
              <a:gd name="T22" fmla="*/ 94 w 127"/>
              <a:gd name="T23" fmla="*/ 44 h 135"/>
              <a:gd name="T24" fmla="*/ 104 w 127"/>
              <a:gd name="T25" fmla="*/ 49 h 135"/>
              <a:gd name="T26" fmla="*/ 107 w 127"/>
              <a:gd name="T27" fmla="*/ 54 h 135"/>
              <a:gd name="T28" fmla="*/ 108 w 127"/>
              <a:gd name="T29" fmla="*/ 69 h 135"/>
              <a:gd name="T30" fmla="*/ 110 w 127"/>
              <a:gd name="T31" fmla="*/ 75 h 135"/>
              <a:gd name="T32" fmla="*/ 115 w 127"/>
              <a:gd name="T33" fmla="*/ 75 h 135"/>
              <a:gd name="T34" fmla="*/ 121 w 127"/>
              <a:gd name="T35" fmla="*/ 73 h 135"/>
              <a:gd name="T36" fmla="*/ 127 w 127"/>
              <a:gd name="T37" fmla="*/ 76 h 135"/>
              <a:gd name="T38" fmla="*/ 127 w 127"/>
              <a:gd name="T39" fmla="*/ 85 h 135"/>
              <a:gd name="T40" fmla="*/ 125 w 127"/>
              <a:gd name="T41" fmla="*/ 95 h 135"/>
              <a:gd name="T42" fmla="*/ 122 w 127"/>
              <a:gd name="T43" fmla="*/ 104 h 135"/>
              <a:gd name="T44" fmla="*/ 119 w 127"/>
              <a:gd name="T45" fmla="*/ 119 h 135"/>
              <a:gd name="T46" fmla="*/ 106 w 127"/>
              <a:gd name="T47" fmla="*/ 132 h 135"/>
              <a:gd name="T48" fmla="*/ 94 w 127"/>
              <a:gd name="T49" fmla="*/ 135 h 135"/>
              <a:gd name="T50" fmla="*/ 77 w 127"/>
              <a:gd name="T51" fmla="*/ 132 h 135"/>
              <a:gd name="T52" fmla="*/ 61 w 127"/>
              <a:gd name="T53" fmla="*/ 128 h 135"/>
              <a:gd name="T54" fmla="*/ 76 w 127"/>
              <a:gd name="T55" fmla="*/ 102 h 135"/>
              <a:gd name="T56" fmla="*/ 74 w 127"/>
              <a:gd name="T57" fmla="*/ 95 h 135"/>
              <a:gd name="T58" fmla="*/ 58 w 127"/>
              <a:gd name="T59" fmla="*/ 88 h 135"/>
              <a:gd name="T60" fmla="*/ 40 w 127"/>
              <a:gd name="T61" fmla="*/ 76 h 135"/>
              <a:gd name="T62" fmla="*/ 27 w 127"/>
              <a:gd name="T63" fmla="*/ 73 h 135"/>
              <a:gd name="T64" fmla="*/ 0 w 127"/>
              <a:gd name="T65" fmla="*/ 47 h 135"/>
              <a:gd name="T66" fmla="*/ 0 w 127"/>
              <a:gd name="T67" fmla="*/ 4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7" h="135">
                <a:moveTo>
                  <a:pt x="0" y="47"/>
                </a:moveTo>
                <a:lnTo>
                  <a:pt x="6" y="27"/>
                </a:lnTo>
                <a:lnTo>
                  <a:pt x="6" y="19"/>
                </a:lnTo>
                <a:lnTo>
                  <a:pt x="13" y="5"/>
                </a:lnTo>
                <a:lnTo>
                  <a:pt x="40" y="0"/>
                </a:lnTo>
                <a:lnTo>
                  <a:pt x="54" y="0"/>
                </a:lnTo>
                <a:lnTo>
                  <a:pt x="68" y="8"/>
                </a:lnTo>
                <a:lnTo>
                  <a:pt x="68" y="13"/>
                </a:lnTo>
                <a:lnTo>
                  <a:pt x="73" y="23"/>
                </a:lnTo>
                <a:lnTo>
                  <a:pt x="71" y="44"/>
                </a:lnTo>
                <a:lnTo>
                  <a:pt x="88" y="48"/>
                </a:lnTo>
                <a:lnTo>
                  <a:pt x="94" y="44"/>
                </a:lnTo>
                <a:lnTo>
                  <a:pt x="104" y="49"/>
                </a:lnTo>
                <a:lnTo>
                  <a:pt x="107" y="54"/>
                </a:lnTo>
                <a:lnTo>
                  <a:pt x="108" y="69"/>
                </a:lnTo>
                <a:lnTo>
                  <a:pt x="110" y="75"/>
                </a:lnTo>
                <a:lnTo>
                  <a:pt x="115" y="75"/>
                </a:lnTo>
                <a:lnTo>
                  <a:pt x="121" y="73"/>
                </a:lnTo>
                <a:lnTo>
                  <a:pt x="127" y="76"/>
                </a:lnTo>
                <a:lnTo>
                  <a:pt x="127" y="85"/>
                </a:lnTo>
                <a:lnTo>
                  <a:pt x="125" y="95"/>
                </a:lnTo>
                <a:lnTo>
                  <a:pt x="122" y="104"/>
                </a:lnTo>
                <a:lnTo>
                  <a:pt x="119" y="119"/>
                </a:lnTo>
                <a:lnTo>
                  <a:pt x="106" y="132"/>
                </a:lnTo>
                <a:lnTo>
                  <a:pt x="94" y="135"/>
                </a:lnTo>
                <a:lnTo>
                  <a:pt x="77" y="132"/>
                </a:lnTo>
                <a:lnTo>
                  <a:pt x="61" y="128"/>
                </a:lnTo>
                <a:lnTo>
                  <a:pt x="76" y="102"/>
                </a:lnTo>
                <a:lnTo>
                  <a:pt x="74" y="95"/>
                </a:lnTo>
                <a:lnTo>
                  <a:pt x="58" y="88"/>
                </a:lnTo>
                <a:lnTo>
                  <a:pt x="40" y="76"/>
                </a:lnTo>
                <a:lnTo>
                  <a:pt x="27" y="73"/>
                </a:lnTo>
                <a:lnTo>
                  <a:pt x="0" y="47"/>
                </a:lnTo>
                <a:lnTo>
                  <a:pt x="0" y="4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9" name="Freeform 125">
            <a:extLst>
              <a:ext uri="{FF2B5EF4-FFF2-40B4-BE49-F238E27FC236}">
                <a16:creationId xmlns:a16="http://schemas.microsoft.com/office/drawing/2014/main" id="{87A68582-9B64-334A-9F6B-8DEBB2D166E5}"/>
              </a:ext>
            </a:extLst>
          </p:cNvPr>
          <p:cNvSpPr>
            <a:spLocks noChangeAspect="1"/>
          </p:cNvSpPr>
          <p:nvPr>
            <p:custDataLst>
              <p:tags r:id="rId83"/>
            </p:custDataLst>
          </p:nvPr>
        </p:nvSpPr>
        <p:spPr bwMode="auto">
          <a:xfrm>
            <a:off x="9014633" y="3570743"/>
            <a:ext cx="16928" cy="33856"/>
          </a:xfrm>
          <a:custGeom>
            <a:avLst/>
            <a:gdLst>
              <a:gd name="T0" fmla="*/ 2 w 13"/>
              <a:gd name="T1" fmla="*/ 23 h 26"/>
              <a:gd name="T2" fmla="*/ 0 w 13"/>
              <a:gd name="T3" fmla="*/ 10 h 26"/>
              <a:gd name="T4" fmla="*/ 5 w 13"/>
              <a:gd name="T5" fmla="*/ 2 h 26"/>
              <a:gd name="T6" fmla="*/ 9 w 13"/>
              <a:gd name="T7" fmla="*/ 0 h 26"/>
              <a:gd name="T8" fmla="*/ 13 w 13"/>
              <a:gd name="T9" fmla="*/ 5 h 26"/>
              <a:gd name="T10" fmla="*/ 13 w 13"/>
              <a:gd name="T11" fmla="*/ 15 h 26"/>
              <a:gd name="T12" fmla="*/ 10 w 13"/>
              <a:gd name="T13" fmla="*/ 25 h 26"/>
              <a:gd name="T14" fmla="*/ 6 w 13"/>
              <a:gd name="T15" fmla="*/ 26 h 26"/>
              <a:gd name="T16" fmla="*/ 2 w 13"/>
              <a:gd name="T17" fmla="*/ 23 h 26"/>
              <a:gd name="T18" fmla="*/ 2 w 13"/>
              <a:gd name="T19" fmla="*/ 2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" h="26">
                <a:moveTo>
                  <a:pt x="2" y="23"/>
                </a:moveTo>
                <a:lnTo>
                  <a:pt x="0" y="10"/>
                </a:lnTo>
                <a:lnTo>
                  <a:pt x="5" y="2"/>
                </a:lnTo>
                <a:lnTo>
                  <a:pt x="9" y="0"/>
                </a:lnTo>
                <a:lnTo>
                  <a:pt x="13" y="5"/>
                </a:lnTo>
                <a:lnTo>
                  <a:pt x="13" y="15"/>
                </a:lnTo>
                <a:lnTo>
                  <a:pt x="10" y="25"/>
                </a:lnTo>
                <a:lnTo>
                  <a:pt x="6" y="26"/>
                </a:lnTo>
                <a:lnTo>
                  <a:pt x="2" y="23"/>
                </a:lnTo>
                <a:lnTo>
                  <a:pt x="2" y="2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0" name="Freeform 127">
            <a:extLst>
              <a:ext uri="{FF2B5EF4-FFF2-40B4-BE49-F238E27FC236}">
                <a16:creationId xmlns:a16="http://schemas.microsoft.com/office/drawing/2014/main" id="{13BB8729-51D1-D84A-BB42-0705C868DF96}"/>
              </a:ext>
            </a:extLst>
          </p:cNvPr>
          <p:cNvSpPr>
            <a:spLocks noChangeAspect="1"/>
          </p:cNvSpPr>
          <p:nvPr>
            <p:custDataLst>
              <p:tags r:id="rId84"/>
            </p:custDataLst>
          </p:nvPr>
        </p:nvSpPr>
        <p:spPr bwMode="auto">
          <a:xfrm>
            <a:off x="8387003" y="3075931"/>
            <a:ext cx="82035" cy="108078"/>
          </a:xfrm>
          <a:custGeom>
            <a:avLst/>
            <a:gdLst>
              <a:gd name="T0" fmla="*/ 30 w 63"/>
              <a:gd name="T1" fmla="*/ 17 h 83"/>
              <a:gd name="T2" fmla="*/ 40 w 63"/>
              <a:gd name="T3" fmla="*/ 21 h 83"/>
              <a:gd name="T4" fmla="*/ 41 w 63"/>
              <a:gd name="T5" fmla="*/ 31 h 83"/>
              <a:gd name="T6" fmla="*/ 50 w 63"/>
              <a:gd name="T7" fmla="*/ 36 h 83"/>
              <a:gd name="T8" fmla="*/ 55 w 63"/>
              <a:gd name="T9" fmla="*/ 32 h 83"/>
              <a:gd name="T10" fmla="*/ 58 w 63"/>
              <a:gd name="T11" fmla="*/ 34 h 83"/>
              <a:gd name="T12" fmla="*/ 55 w 63"/>
              <a:gd name="T13" fmla="*/ 38 h 83"/>
              <a:gd name="T14" fmla="*/ 57 w 63"/>
              <a:gd name="T15" fmla="*/ 42 h 83"/>
              <a:gd name="T16" fmla="*/ 54 w 63"/>
              <a:gd name="T17" fmla="*/ 46 h 83"/>
              <a:gd name="T18" fmla="*/ 55 w 63"/>
              <a:gd name="T19" fmla="*/ 54 h 83"/>
              <a:gd name="T20" fmla="*/ 63 w 63"/>
              <a:gd name="T21" fmla="*/ 63 h 83"/>
              <a:gd name="T22" fmla="*/ 57 w 63"/>
              <a:gd name="T23" fmla="*/ 69 h 83"/>
              <a:gd name="T24" fmla="*/ 54 w 63"/>
              <a:gd name="T25" fmla="*/ 76 h 83"/>
              <a:gd name="T26" fmla="*/ 56 w 63"/>
              <a:gd name="T27" fmla="*/ 79 h 83"/>
              <a:gd name="T28" fmla="*/ 54 w 63"/>
              <a:gd name="T29" fmla="*/ 81 h 83"/>
              <a:gd name="T30" fmla="*/ 46 w 63"/>
              <a:gd name="T31" fmla="*/ 82 h 83"/>
              <a:gd name="T32" fmla="*/ 41 w 63"/>
              <a:gd name="T33" fmla="*/ 83 h 83"/>
              <a:gd name="T34" fmla="*/ 41 w 63"/>
              <a:gd name="T35" fmla="*/ 81 h 83"/>
              <a:gd name="T36" fmla="*/ 42 w 63"/>
              <a:gd name="T37" fmla="*/ 79 h 83"/>
              <a:gd name="T38" fmla="*/ 44 w 63"/>
              <a:gd name="T39" fmla="*/ 74 h 83"/>
              <a:gd name="T40" fmla="*/ 42 w 63"/>
              <a:gd name="T41" fmla="*/ 74 h 83"/>
              <a:gd name="T42" fmla="*/ 39 w 63"/>
              <a:gd name="T43" fmla="*/ 70 h 83"/>
              <a:gd name="T44" fmla="*/ 36 w 63"/>
              <a:gd name="T45" fmla="*/ 69 h 83"/>
              <a:gd name="T46" fmla="*/ 34 w 63"/>
              <a:gd name="T47" fmla="*/ 66 h 83"/>
              <a:gd name="T48" fmla="*/ 32 w 63"/>
              <a:gd name="T49" fmla="*/ 65 h 83"/>
              <a:gd name="T50" fmla="*/ 30 w 63"/>
              <a:gd name="T51" fmla="*/ 61 h 83"/>
              <a:gd name="T52" fmla="*/ 27 w 63"/>
              <a:gd name="T53" fmla="*/ 63 h 83"/>
              <a:gd name="T54" fmla="*/ 25 w 63"/>
              <a:gd name="T55" fmla="*/ 70 h 83"/>
              <a:gd name="T56" fmla="*/ 21 w 63"/>
              <a:gd name="T57" fmla="*/ 71 h 83"/>
              <a:gd name="T58" fmla="*/ 23 w 63"/>
              <a:gd name="T59" fmla="*/ 69 h 83"/>
              <a:gd name="T60" fmla="*/ 17 w 63"/>
              <a:gd name="T61" fmla="*/ 65 h 83"/>
              <a:gd name="T62" fmla="*/ 12 w 63"/>
              <a:gd name="T63" fmla="*/ 63 h 83"/>
              <a:gd name="T64" fmla="*/ 9 w 63"/>
              <a:gd name="T65" fmla="*/ 60 h 83"/>
              <a:gd name="T66" fmla="*/ 6 w 63"/>
              <a:gd name="T67" fmla="*/ 56 h 83"/>
              <a:gd name="T68" fmla="*/ 9 w 63"/>
              <a:gd name="T69" fmla="*/ 56 h 83"/>
              <a:gd name="T70" fmla="*/ 11 w 63"/>
              <a:gd name="T71" fmla="*/ 46 h 83"/>
              <a:gd name="T72" fmla="*/ 4 w 63"/>
              <a:gd name="T73" fmla="*/ 38 h 83"/>
              <a:gd name="T74" fmla="*/ 8 w 63"/>
              <a:gd name="T75" fmla="*/ 29 h 83"/>
              <a:gd name="T76" fmla="*/ 2 w 63"/>
              <a:gd name="T77" fmla="*/ 29 h 83"/>
              <a:gd name="T78" fmla="*/ 8 w 63"/>
              <a:gd name="T79" fmla="*/ 21 h 83"/>
              <a:gd name="T80" fmla="*/ 4 w 63"/>
              <a:gd name="T81" fmla="*/ 14 h 83"/>
              <a:gd name="T82" fmla="*/ 0 w 63"/>
              <a:gd name="T83" fmla="*/ 6 h 83"/>
              <a:gd name="T84" fmla="*/ 11 w 63"/>
              <a:gd name="T85" fmla="*/ 0 h 83"/>
              <a:gd name="T86" fmla="*/ 21 w 63"/>
              <a:gd name="T87" fmla="*/ 1 h 83"/>
              <a:gd name="T88" fmla="*/ 29 w 63"/>
              <a:gd name="T89" fmla="*/ 10 h 83"/>
              <a:gd name="T90" fmla="*/ 30 w 63"/>
              <a:gd name="T91" fmla="*/ 17 h 83"/>
              <a:gd name="T92" fmla="*/ 30 w 63"/>
              <a:gd name="T93" fmla="*/ 17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63" h="83">
                <a:moveTo>
                  <a:pt x="30" y="17"/>
                </a:moveTo>
                <a:lnTo>
                  <a:pt x="40" y="21"/>
                </a:lnTo>
                <a:lnTo>
                  <a:pt x="41" y="31"/>
                </a:lnTo>
                <a:lnTo>
                  <a:pt x="50" y="36"/>
                </a:lnTo>
                <a:lnTo>
                  <a:pt x="55" y="32"/>
                </a:lnTo>
                <a:lnTo>
                  <a:pt x="58" y="34"/>
                </a:lnTo>
                <a:lnTo>
                  <a:pt x="55" y="38"/>
                </a:lnTo>
                <a:lnTo>
                  <a:pt x="57" y="42"/>
                </a:lnTo>
                <a:lnTo>
                  <a:pt x="54" y="46"/>
                </a:lnTo>
                <a:lnTo>
                  <a:pt x="55" y="54"/>
                </a:lnTo>
                <a:lnTo>
                  <a:pt x="63" y="63"/>
                </a:lnTo>
                <a:lnTo>
                  <a:pt x="57" y="69"/>
                </a:lnTo>
                <a:lnTo>
                  <a:pt x="54" y="76"/>
                </a:lnTo>
                <a:lnTo>
                  <a:pt x="56" y="79"/>
                </a:lnTo>
                <a:lnTo>
                  <a:pt x="54" y="81"/>
                </a:lnTo>
                <a:lnTo>
                  <a:pt x="46" y="82"/>
                </a:lnTo>
                <a:lnTo>
                  <a:pt x="41" y="83"/>
                </a:lnTo>
                <a:lnTo>
                  <a:pt x="41" y="81"/>
                </a:lnTo>
                <a:lnTo>
                  <a:pt x="42" y="79"/>
                </a:lnTo>
                <a:lnTo>
                  <a:pt x="44" y="74"/>
                </a:lnTo>
                <a:lnTo>
                  <a:pt x="42" y="74"/>
                </a:lnTo>
                <a:lnTo>
                  <a:pt x="39" y="70"/>
                </a:lnTo>
                <a:lnTo>
                  <a:pt x="36" y="69"/>
                </a:lnTo>
                <a:lnTo>
                  <a:pt x="34" y="66"/>
                </a:lnTo>
                <a:lnTo>
                  <a:pt x="32" y="65"/>
                </a:lnTo>
                <a:lnTo>
                  <a:pt x="30" y="61"/>
                </a:lnTo>
                <a:lnTo>
                  <a:pt x="27" y="63"/>
                </a:lnTo>
                <a:lnTo>
                  <a:pt x="25" y="70"/>
                </a:lnTo>
                <a:lnTo>
                  <a:pt x="21" y="71"/>
                </a:lnTo>
                <a:lnTo>
                  <a:pt x="23" y="69"/>
                </a:lnTo>
                <a:lnTo>
                  <a:pt x="17" y="65"/>
                </a:lnTo>
                <a:lnTo>
                  <a:pt x="12" y="63"/>
                </a:lnTo>
                <a:lnTo>
                  <a:pt x="9" y="60"/>
                </a:lnTo>
                <a:lnTo>
                  <a:pt x="6" y="56"/>
                </a:lnTo>
                <a:lnTo>
                  <a:pt x="9" y="56"/>
                </a:lnTo>
                <a:lnTo>
                  <a:pt x="11" y="46"/>
                </a:lnTo>
                <a:lnTo>
                  <a:pt x="4" y="38"/>
                </a:lnTo>
                <a:lnTo>
                  <a:pt x="8" y="29"/>
                </a:lnTo>
                <a:lnTo>
                  <a:pt x="2" y="29"/>
                </a:lnTo>
                <a:lnTo>
                  <a:pt x="8" y="21"/>
                </a:lnTo>
                <a:lnTo>
                  <a:pt x="4" y="14"/>
                </a:lnTo>
                <a:lnTo>
                  <a:pt x="0" y="6"/>
                </a:lnTo>
                <a:lnTo>
                  <a:pt x="11" y="0"/>
                </a:lnTo>
                <a:lnTo>
                  <a:pt x="21" y="1"/>
                </a:lnTo>
                <a:lnTo>
                  <a:pt x="29" y="10"/>
                </a:lnTo>
                <a:lnTo>
                  <a:pt x="30" y="17"/>
                </a:lnTo>
                <a:lnTo>
                  <a:pt x="30" y="17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1" name="Freeform 129">
            <a:extLst>
              <a:ext uri="{FF2B5EF4-FFF2-40B4-BE49-F238E27FC236}">
                <a16:creationId xmlns:a16="http://schemas.microsoft.com/office/drawing/2014/main" id="{4D111B10-E5A9-2C49-9009-5B622255802B}"/>
              </a:ext>
            </a:extLst>
          </p:cNvPr>
          <p:cNvSpPr>
            <a:spLocks noChangeAspect="1" noEditPoints="1"/>
          </p:cNvSpPr>
          <p:nvPr>
            <p:custDataLst>
              <p:tags r:id="rId85"/>
            </p:custDataLst>
          </p:nvPr>
        </p:nvSpPr>
        <p:spPr bwMode="auto">
          <a:xfrm>
            <a:off x="11098052" y="4229624"/>
            <a:ext cx="117193" cy="79431"/>
          </a:xfrm>
          <a:custGeom>
            <a:avLst/>
            <a:gdLst>
              <a:gd name="T0" fmla="*/ 16 w 90"/>
              <a:gd name="T1" fmla="*/ 11 h 61"/>
              <a:gd name="T2" fmla="*/ 13 w 90"/>
              <a:gd name="T3" fmla="*/ 13 h 61"/>
              <a:gd name="T4" fmla="*/ 6 w 90"/>
              <a:gd name="T5" fmla="*/ 9 h 61"/>
              <a:gd name="T6" fmla="*/ 0 w 90"/>
              <a:gd name="T7" fmla="*/ 3 h 61"/>
              <a:gd name="T8" fmla="*/ 1 w 90"/>
              <a:gd name="T9" fmla="*/ 0 h 61"/>
              <a:gd name="T10" fmla="*/ 10 w 90"/>
              <a:gd name="T11" fmla="*/ 7 h 61"/>
              <a:gd name="T12" fmla="*/ 16 w 90"/>
              <a:gd name="T13" fmla="*/ 11 h 61"/>
              <a:gd name="T14" fmla="*/ 16 w 90"/>
              <a:gd name="T15" fmla="*/ 11 h 61"/>
              <a:gd name="T16" fmla="*/ 51 w 90"/>
              <a:gd name="T17" fmla="*/ 26 h 61"/>
              <a:gd name="T18" fmla="*/ 52 w 90"/>
              <a:gd name="T19" fmla="*/ 30 h 61"/>
              <a:gd name="T20" fmla="*/ 40 w 90"/>
              <a:gd name="T21" fmla="*/ 23 h 61"/>
              <a:gd name="T22" fmla="*/ 32 w 90"/>
              <a:gd name="T23" fmla="*/ 18 h 61"/>
              <a:gd name="T24" fmla="*/ 26 w 90"/>
              <a:gd name="T25" fmla="*/ 13 h 61"/>
              <a:gd name="T26" fmla="*/ 28 w 90"/>
              <a:gd name="T27" fmla="*/ 11 h 61"/>
              <a:gd name="T28" fmla="*/ 35 w 90"/>
              <a:gd name="T29" fmla="*/ 15 h 61"/>
              <a:gd name="T30" fmla="*/ 47 w 90"/>
              <a:gd name="T31" fmla="*/ 22 h 61"/>
              <a:gd name="T32" fmla="*/ 51 w 90"/>
              <a:gd name="T33" fmla="*/ 26 h 61"/>
              <a:gd name="T34" fmla="*/ 51 w 90"/>
              <a:gd name="T35" fmla="*/ 26 h 61"/>
              <a:gd name="T36" fmla="*/ 78 w 90"/>
              <a:gd name="T37" fmla="*/ 43 h 61"/>
              <a:gd name="T38" fmla="*/ 76 w 90"/>
              <a:gd name="T39" fmla="*/ 46 h 61"/>
              <a:gd name="T40" fmla="*/ 65 w 90"/>
              <a:gd name="T41" fmla="*/ 33 h 61"/>
              <a:gd name="T42" fmla="*/ 62 w 90"/>
              <a:gd name="T43" fmla="*/ 24 h 61"/>
              <a:gd name="T44" fmla="*/ 67 w 90"/>
              <a:gd name="T45" fmla="*/ 24 h 61"/>
              <a:gd name="T46" fmla="*/ 72 w 90"/>
              <a:gd name="T47" fmla="*/ 36 h 61"/>
              <a:gd name="T48" fmla="*/ 78 w 90"/>
              <a:gd name="T49" fmla="*/ 43 h 61"/>
              <a:gd name="T50" fmla="*/ 78 w 90"/>
              <a:gd name="T51" fmla="*/ 43 h 61"/>
              <a:gd name="T52" fmla="*/ 66 w 90"/>
              <a:gd name="T53" fmla="*/ 50 h 61"/>
              <a:gd name="T54" fmla="*/ 60 w 90"/>
              <a:gd name="T55" fmla="*/ 50 h 61"/>
              <a:gd name="T56" fmla="*/ 51 w 90"/>
              <a:gd name="T57" fmla="*/ 49 h 61"/>
              <a:gd name="T58" fmla="*/ 47 w 90"/>
              <a:gd name="T59" fmla="*/ 46 h 61"/>
              <a:gd name="T60" fmla="*/ 49 w 90"/>
              <a:gd name="T61" fmla="*/ 40 h 61"/>
              <a:gd name="T62" fmla="*/ 59 w 90"/>
              <a:gd name="T63" fmla="*/ 43 h 61"/>
              <a:gd name="T64" fmla="*/ 63 w 90"/>
              <a:gd name="T65" fmla="*/ 45 h 61"/>
              <a:gd name="T66" fmla="*/ 66 w 90"/>
              <a:gd name="T67" fmla="*/ 50 h 61"/>
              <a:gd name="T68" fmla="*/ 66 w 90"/>
              <a:gd name="T69" fmla="*/ 50 h 61"/>
              <a:gd name="T70" fmla="*/ 85 w 90"/>
              <a:gd name="T71" fmla="*/ 56 h 61"/>
              <a:gd name="T72" fmla="*/ 90 w 90"/>
              <a:gd name="T73" fmla="*/ 61 h 61"/>
              <a:gd name="T74" fmla="*/ 79 w 90"/>
              <a:gd name="T75" fmla="*/ 61 h 61"/>
              <a:gd name="T76" fmla="*/ 73 w 90"/>
              <a:gd name="T77" fmla="*/ 52 h 61"/>
              <a:gd name="T78" fmla="*/ 82 w 90"/>
              <a:gd name="T79" fmla="*/ 56 h 61"/>
              <a:gd name="T80" fmla="*/ 85 w 90"/>
              <a:gd name="T81" fmla="*/ 56 h 61"/>
              <a:gd name="T82" fmla="*/ 85 w 90"/>
              <a:gd name="T83" fmla="*/ 56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90" h="61">
                <a:moveTo>
                  <a:pt x="16" y="11"/>
                </a:moveTo>
                <a:lnTo>
                  <a:pt x="13" y="13"/>
                </a:lnTo>
                <a:lnTo>
                  <a:pt x="6" y="9"/>
                </a:lnTo>
                <a:lnTo>
                  <a:pt x="0" y="3"/>
                </a:lnTo>
                <a:lnTo>
                  <a:pt x="1" y="0"/>
                </a:lnTo>
                <a:lnTo>
                  <a:pt x="10" y="7"/>
                </a:lnTo>
                <a:lnTo>
                  <a:pt x="16" y="11"/>
                </a:lnTo>
                <a:lnTo>
                  <a:pt x="16" y="11"/>
                </a:lnTo>
                <a:close/>
                <a:moveTo>
                  <a:pt x="51" y="26"/>
                </a:moveTo>
                <a:lnTo>
                  <a:pt x="52" y="30"/>
                </a:lnTo>
                <a:lnTo>
                  <a:pt x="40" y="23"/>
                </a:lnTo>
                <a:lnTo>
                  <a:pt x="32" y="18"/>
                </a:lnTo>
                <a:lnTo>
                  <a:pt x="26" y="13"/>
                </a:lnTo>
                <a:lnTo>
                  <a:pt x="28" y="11"/>
                </a:lnTo>
                <a:lnTo>
                  <a:pt x="35" y="15"/>
                </a:lnTo>
                <a:lnTo>
                  <a:pt x="47" y="22"/>
                </a:lnTo>
                <a:lnTo>
                  <a:pt x="51" y="26"/>
                </a:lnTo>
                <a:lnTo>
                  <a:pt x="51" y="26"/>
                </a:lnTo>
                <a:close/>
                <a:moveTo>
                  <a:pt x="78" y="43"/>
                </a:moveTo>
                <a:lnTo>
                  <a:pt x="76" y="46"/>
                </a:lnTo>
                <a:lnTo>
                  <a:pt x="65" y="33"/>
                </a:lnTo>
                <a:lnTo>
                  <a:pt x="62" y="24"/>
                </a:lnTo>
                <a:lnTo>
                  <a:pt x="67" y="24"/>
                </a:lnTo>
                <a:lnTo>
                  <a:pt x="72" y="36"/>
                </a:lnTo>
                <a:lnTo>
                  <a:pt x="78" y="43"/>
                </a:lnTo>
                <a:lnTo>
                  <a:pt x="78" y="43"/>
                </a:lnTo>
                <a:close/>
                <a:moveTo>
                  <a:pt x="66" y="50"/>
                </a:moveTo>
                <a:lnTo>
                  <a:pt x="60" y="50"/>
                </a:lnTo>
                <a:lnTo>
                  <a:pt x="51" y="49"/>
                </a:lnTo>
                <a:lnTo>
                  <a:pt x="47" y="46"/>
                </a:lnTo>
                <a:lnTo>
                  <a:pt x="49" y="40"/>
                </a:lnTo>
                <a:lnTo>
                  <a:pt x="59" y="43"/>
                </a:lnTo>
                <a:lnTo>
                  <a:pt x="63" y="45"/>
                </a:lnTo>
                <a:lnTo>
                  <a:pt x="66" y="50"/>
                </a:lnTo>
                <a:lnTo>
                  <a:pt x="66" y="50"/>
                </a:lnTo>
                <a:close/>
                <a:moveTo>
                  <a:pt x="85" y="56"/>
                </a:moveTo>
                <a:lnTo>
                  <a:pt x="90" y="61"/>
                </a:lnTo>
                <a:lnTo>
                  <a:pt x="79" y="61"/>
                </a:lnTo>
                <a:lnTo>
                  <a:pt x="73" y="52"/>
                </a:lnTo>
                <a:lnTo>
                  <a:pt x="82" y="56"/>
                </a:lnTo>
                <a:lnTo>
                  <a:pt x="85" y="56"/>
                </a:lnTo>
                <a:lnTo>
                  <a:pt x="85" y="5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2" name="Freeform 130">
            <a:extLst>
              <a:ext uri="{FF2B5EF4-FFF2-40B4-BE49-F238E27FC236}">
                <a16:creationId xmlns:a16="http://schemas.microsoft.com/office/drawing/2014/main" id="{34CC2186-1D1B-5047-8292-D831281F5E35}"/>
              </a:ext>
            </a:extLst>
          </p:cNvPr>
          <p:cNvSpPr>
            <a:spLocks noChangeAspect="1"/>
          </p:cNvSpPr>
          <p:nvPr>
            <p:custDataLst>
              <p:tags r:id="rId86"/>
            </p:custDataLst>
          </p:nvPr>
        </p:nvSpPr>
        <p:spPr bwMode="auto">
          <a:xfrm>
            <a:off x="8448203" y="3663195"/>
            <a:ext cx="322930" cy="268240"/>
          </a:xfrm>
          <a:custGeom>
            <a:avLst/>
            <a:gdLst>
              <a:gd name="T0" fmla="*/ 180 w 248"/>
              <a:gd name="T1" fmla="*/ 195 h 206"/>
              <a:gd name="T2" fmla="*/ 179 w 248"/>
              <a:gd name="T3" fmla="*/ 183 h 206"/>
              <a:gd name="T4" fmla="*/ 170 w 248"/>
              <a:gd name="T5" fmla="*/ 165 h 206"/>
              <a:gd name="T6" fmla="*/ 164 w 248"/>
              <a:gd name="T7" fmla="*/ 153 h 206"/>
              <a:gd name="T8" fmla="*/ 154 w 248"/>
              <a:gd name="T9" fmla="*/ 157 h 206"/>
              <a:gd name="T10" fmla="*/ 160 w 248"/>
              <a:gd name="T11" fmla="*/ 171 h 206"/>
              <a:gd name="T12" fmla="*/ 144 w 248"/>
              <a:gd name="T13" fmla="*/ 190 h 206"/>
              <a:gd name="T14" fmla="*/ 124 w 248"/>
              <a:gd name="T15" fmla="*/ 183 h 206"/>
              <a:gd name="T16" fmla="*/ 117 w 248"/>
              <a:gd name="T17" fmla="*/ 190 h 206"/>
              <a:gd name="T18" fmla="*/ 109 w 248"/>
              <a:gd name="T19" fmla="*/ 196 h 206"/>
              <a:gd name="T20" fmla="*/ 89 w 248"/>
              <a:gd name="T21" fmla="*/ 190 h 206"/>
              <a:gd name="T22" fmla="*/ 72 w 248"/>
              <a:gd name="T23" fmla="*/ 193 h 206"/>
              <a:gd name="T24" fmla="*/ 60 w 248"/>
              <a:gd name="T25" fmla="*/ 183 h 206"/>
              <a:gd name="T26" fmla="*/ 47 w 248"/>
              <a:gd name="T27" fmla="*/ 181 h 206"/>
              <a:gd name="T28" fmla="*/ 39 w 248"/>
              <a:gd name="T29" fmla="*/ 201 h 206"/>
              <a:gd name="T30" fmla="*/ 30 w 248"/>
              <a:gd name="T31" fmla="*/ 206 h 206"/>
              <a:gd name="T32" fmla="*/ 23 w 248"/>
              <a:gd name="T33" fmla="*/ 200 h 206"/>
              <a:gd name="T34" fmla="*/ 23 w 248"/>
              <a:gd name="T35" fmla="*/ 190 h 206"/>
              <a:gd name="T36" fmla="*/ 16 w 248"/>
              <a:gd name="T37" fmla="*/ 174 h 206"/>
              <a:gd name="T38" fmla="*/ 14 w 248"/>
              <a:gd name="T39" fmla="*/ 163 h 206"/>
              <a:gd name="T40" fmla="*/ 8 w 248"/>
              <a:gd name="T41" fmla="*/ 150 h 206"/>
              <a:gd name="T42" fmla="*/ 0 w 248"/>
              <a:gd name="T43" fmla="*/ 145 h 206"/>
              <a:gd name="T44" fmla="*/ 5 w 248"/>
              <a:gd name="T45" fmla="*/ 133 h 206"/>
              <a:gd name="T46" fmla="*/ 8 w 248"/>
              <a:gd name="T47" fmla="*/ 122 h 206"/>
              <a:gd name="T48" fmla="*/ 9 w 248"/>
              <a:gd name="T49" fmla="*/ 109 h 206"/>
              <a:gd name="T50" fmla="*/ 32 w 248"/>
              <a:gd name="T51" fmla="*/ 98 h 206"/>
              <a:gd name="T52" fmla="*/ 29 w 248"/>
              <a:gd name="T53" fmla="*/ 27 h 206"/>
              <a:gd name="T54" fmla="*/ 51 w 248"/>
              <a:gd name="T55" fmla="*/ 0 h 206"/>
              <a:gd name="T56" fmla="*/ 167 w 248"/>
              <a:gd name="T57" fmla="*/ 0 h 206"/>
              <a:gd name="T58" fmla="*/ 229 w 248"/>
              <a:gd name="T59" fmla="*/ 16 h 206"/>
              <a:gd name="T60" fmla="*/ 229 w 248"/>
              <a:gd name="T61" fmla="*/ 35 h 206"/>
              <a:gd name="T62" fmla="*/ 239 w 248"/>
              <a:gd name="T63" fmla="*/ 58 h 206"/>
              <a:gd name="T64" fmla="*/ 240 w 248"/>
              <a:gd name="T65" fmla="*/ 72 h 206"/>
              <a:gd name="T66" fmla="*/ 225 w 248"/>
              <a:gd name="T67" fmla="*/ 80 h 206"/>
              <a:gd name="T68" fmla="*/ 217 w 248"/>
              <a:gd name="T69" fmla="*/ 113 h 206"/>
              <a:gd name="T70" fmla="*/ 216 w 248"/>
              <a:gd name="T71" fmla="*/ 133 h 206"/>
              <a:gd name="T72" fmla="*/ 201 w 248"/>
              <a:gd name="T73" fmla="*/ 156 h 206"/>
              <a:gd name="T74" fmla="*/ 194 w 248"/>
              <a:gd name="T75" fmla="*/ 173 h 206"/>
              <a:gd name="T76" fmla="*/ 182 w 248"/>
              <a:gd name="T77" fmla="*/ 194 h 206"/>
              <a:gd name="T78" fmla="*/ 182 w 248"/>
              <a:gd name="T79" fmla="*/ 195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48" h="206">
                <a:moveTo>
                  <a:pt x="182" y="195"/>
                </a:moveTo>
                <a:lnTo>
                  <a:pt x="180" y="195"/>
                </a:lnTo>
                <a:lnTo>
                  <a:pt x="181" y="188"/>
                </a:lnTo>
                <a:lnTo>
                  <a:pt x="179" y="183"/>
                </a:lnTo>
                <a:lnTo>
                  <a:pt x="172" y="176"/>
                </a:lnTo>
                <a:lnTo>
                  <a:pt x="170" y="165"/>
                </a:lnTo>
                <a:lnTo>
                  <a:pt x="172" y="154"/>
                </a:lnTo>
                <a:lnTo>
                  <a:pt x="164" y="153"/>
                </a:lnTo>
                <a:lnTo>
                  <a:pt x="164" y="156"/>
                </a:lnTo>
                <a:lnTo>
                  <a:pt x="154" y="157"/>
                </a:lnTo>
                <a:lnTo>
                  <a:pt x="158" y="161"/>
                </a:lnTo>
                <a:lnTo>
                  <a:pt x="160" y="171"/>
                </a:lnTo>
                <a:lnTo>
                  <a:pt x="151" y="179"/>
                </a:lnTo>
                <a:lnTo>
                  <a:pt x="144" y="190"/>
                </a:lnTo>
                <a:lnTo>
                  <a:pt x="137" y="192"/>
                </a:lnTo>
                <a:lnTo>
                  <a:pt x="124" y="183"/>
                </a:lnTo>
                <a:lnTo>
                  <a:pt x="119" y="186"/>
                </a:lnTo>
                <a:lnTo>
                  <a:pt x="117" y="190"/>
                </a:lnTo>
                <a:lnTo>
                  <a:pt x="110" y="193"/>
                </a:lnTo>
                <a:lnTo>
                  <a:pt x="109" y="196"/>
                </a:lnTo>
                <a:lnTo>
                  <a:pt x="91" y="196"/>
                </a:lnTo>
                <a:lnTo>
                  <a:pt x="89" y="190"/>
                </a:lnTo>
                <a:lnTo>
                  <a:pt x="78" y="190"/>
                </a:lnTo>
                <a:lnTo>
                  <a:pt x="72" y="193"/>
                </a:lnTo>
                <a:lnTo>
                  <a:pt x="68" y="192"/>
                </a:lnTo>
                <a:lnTo>
                  <a:pt x="60" y="183"/>
                </a:lnTo>
                <a:lnTo>
                  <a:pt x="58" y="179"/>
                </a:lnTo>
                <a:lnTo>
                  <a:pt x="47" y="181"/>
                </a:lnTo>
                <a:lnTo>
                  <a:pt x="43" y="188"/>
                </a:lnTo>
                <a:lnTo>
                  <a:pt x="39" y="201"/>
                </a:lnTo>
                <a:lnTo>
                  <a:pt x="34" y="204"/>
                </a:lnTo>
                <a:lnTo>
                  <a:pt x="30" y="206"/>
                </a:lnTo>
                <a:lnTo>
                  <a:pt x="28" y="205"/>
                </a:lnTo>
                <a:lnTo>
                  <a:pt x="23" y="200"/>
                </a:lnTo>
                <a:lnTo>
                  <a:pt x="22" y="196"/>
                </a:lnTo>
                <a:lnTo>
                  <a:pt x="23" y="190"/>
                </a:lnTo>
                <a:lnTo>
                  <a:pt x="23" y="183"/>
                </a:lnTo>
                <a:lnTo>
                  <a:pt x="16" y="174"/>
                </a:lnTo>
                <a:lnTo>
                  <a:pt x="14" y="167"/>
                </a:lnTo>
                <a:lnTo>
                  <a:pt x="14" y="163"/>
                </a:lnTo>
                <a:lnTo>
                  <a:pt x="8" y="159"/>
                </a:lnTo>
                <a:lnTo>
                  <a:pt x="8" y="150"/>
                </a:lnTo>
                <a:lnTo>
                  <a:pt x="5" y="144"/>
                </a:lnTo>
                <a:lnTo>
                  <a:pt x="0" y="145"/>
                </a:lnTo>
                <a:lnTo>
                  <a:pt x="1" y="139"/>
                </a:lnTo>
                <a:lnTo>
                  <a:pt x="5" y="133"/>
                </a:lnTo>
                <a:lnTo>
                  <a:pt x="3" y="127"/>
                </a:lnTo>
                <a:lnTo>
                  <a:pt x="8" y="122"/>
                </a:lnTo>
                <a:lnTo>
                  <a:pt x="5" y="118"/>
                </a:lnTo>
                <a:lnTo>
                  <a:pt x="9" y="109"/>
                </a:lnTo>
                <a:lnTo>
                  <a:pt x="16" y="97"/>
                </a:lnTo>
                <a:lnTo>
                  <a:pt x="32" y="98"/>
                </a:lnTo>
                <a:lnTo>
                  <a:pt x="32" y="35"/>
                </a:lnTo>
                <a:lnTo>
                  <a:pt x="29" y="27"/>
                </a:lnTo>
                <a:lnTo>
                  <a:pt x="51" y="27"/>
                </a:lnTo>
                <a:lnTo>
                  <a:pt x="51" y="0"/>
                </a:lnTo>
                <a:lnTo>
                  <a:pt x="110" y="0"/>
                </a:lnTo>
                <a:lnTo>
                  <a:pt x="167" y="0"/>
                </a:lnTo>
                <a:lnTo>
                  <a:pt x="225" y="0"/>
                </a:lnTo>
                <a:lnTo>
                  <a:pt x="229" y="16"/>
                </a:lnTo>
                <a:lnTo>
                  <a:pt x="226" y="18"/>
                </a:lnTo>
                <a:lnTo>
                  <a:pt x="229" y="35"/>
                </a:lnTo>
                <a:lnTo>
                  <a:pt x="234" y="54"/>
                </a:lnTo>
                <a:lnTo>
                  <a:pt x="239" y="58"/>
                </a:lnTo>
                <a:lnTo>
                  <a:pt x="248" y="64"/>
                </a:lnTo>
                <a:lnTo>
                  <a:pt x="240" y="72"/>
                </a:lnTo>
                <a:lnTo>
                  <a:pt x="229" y="75"/>
                </a:lnTo>
                <a:lnTo>
                  <a:pt x="225" y="80"/>
                </a:lnTo>
                <a:lnTo>
                  <a:pt x="224" y="90"/>
                </a:lnTo>
                <a:lnTo>
                  <a:pt x="217" y="113"/>
                </a:lnTo>
                <a:lnTo>
                  <a:pt x="218" y="119"/>
                </a:lnTo>
                <a:lnTo>
                  <a:pt x="216" y="133"/>
                </a:lnTo>
                <a:lnTo>
                  <a:pt x="210" y="148"/>
                </a:lnTo>
                <a:lnTo>
                  <a:pt x="201" y="156"/>
                </a:lnTo>
                <a:lnTo>
                  <a:pt x="195" y="167"/>
                </a:lnTo>
                <a:lnTo>
                  <a:pt x="194" y="173"/>
                </a:lnTo>
                <a:lnTo>
                  <a:pt x="187" y="178"/>
                </a:lnTo>
                <a:lnTo>
                  <a:pt x="182" y="194"/>
                </a:lnTo>
                <a:lnTo>
                  <a:pt x="182" y="195"/>
                </a:lnTo>
                <a:lnTo>
                  <a:pt x="182" y="1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" name="Freeform 131">
            <a:extLst>
              <a:ext uri="{FF2B5EF4-FFF2-40B4-BE49-F238E27FC236}">
                <a16:creationId xmlns:a16="http://schemas.microsoft.com/office/drawing/2014/main" id="{0FB3D4EB-2B78-C748-AADF-37583F9974B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221631" y="1281586"/>
            <a:ext cx="333347" cy="394548"/>
          </a:xfrm>
          <a:custGeom>
            <a:avLst/>
            <a:gdLst>
              <a:gd name="T0" fmla="*/ 227 w 256"/>
              <a:gd name="T1" fmla="*/ 23 h 303"/>
              <a:gd name="T2" fmla="*/ 256 w 256"/>
              <a:gd name="T3" fmla="*/ 54 h 303"/>
              <a:gd name="T4" fmla="*/ 234 w 256"/>
              <a:gd name="T5" fmla="*/ 100 h 303"/>
              <a:gd name="T6" fmla="*/ 190 w 256"/>
              <a:gd name="T7" fmla="*/ 110 h 303"/>
              <a:gd name="T8" fmla="*/ 146 w 256"/>
              <a:gd name="T9" fmla="*/ 96 h 303"/>
              <a:gd name="T10" fmla="*/ 143 w 256"/>
              <a:gd name="T11" fmla="*/ 73 h 303"/>
              <a:gd name="T12" fmla="*/ 121 w 256"/>
              <a:gd name="T13" fmla="*/ 71 h 303"/>
              <a:gd name="T14" fmla="*/ 105 w 256"/>
              <a:gd name="T15" fmla="*/ 31 h 303"/>
              <a:gd name="T16" fmla="*/ 152 w 256"/>
              <a:gd name="T17" fmla="*/ 5 h 303"/>
              <a:gd name="T18" fmla="*/ 173 w 256"/>
              <a:gd name="T19" fmla="*/ 28 h 303"/>
              <a:gd name="T20" fmla="*/ 188 w 256"/>
              <a:gd name="T21" fmla="*/ 0 h 303"/>
              <a:gd name="T22" fmla="*/ 227 w 256"/>
              <a:gd name="T23" fmla="*/ 23 h 303"/>
              <a:gd name="T24" fmla="*/ 227 w 256"/>
              <a:gd name="T25" fmla="*/ 23 h 303"/>
              <a:gd name="T26" fmla="*/ 118 w 256"/>
              <a:gd name="T27" fmla="*/ 85 h 303"/>
              <a:gd name="T28" fmla="*/ 168 w 256"/>
              <a:gd name="T29" fmla="*/ 145 h 303"/>
              <a:gd name="T30" fmla="*/ 130 w 256"/>
              <a:gd name="T31" fmla="*/ 176 h 303"/>
              <a:gd name="T32" fmla="*/ 121 w 256"/>
              <a:gd name="T33" fmla="*/ 230 h 303"/>
              <a:gd name="T34" fmla="*/ 108 w 256"/>
              <a:gd name="T35" fmla="*/ 244 h 303"/>
              <a:gd name="T36" fmla="*/ 101 w 256"/>
              <a:gd name="T37" fmla="*/ 301 h 303"/>
              <a:gd name="T38" fmla="*/ 83 w 256"/>
              <a:gd name="T39" fmla="*/ 303 h 303"/>
              <a:gd name="T40" fmla="*/ 50 w 256"/>
              <a:gd name="T41" fmla="*/ 262 h 303"/>
              <a:gd name="T42" fmla="*/ 63 w 256"/>
              <a:gd name="T43" fmla="*/ 237 h 303"/>
              <a:gd name="T44" fmla="*/ 41 w 256"/>
              <a:gd name="T45" fmla="*/ 216 h 303"/>
              <a:gd name="T46" fmla="*/ 12 w 256"/>
              <a:gd name="T47" fmla="*/ 153 h 303"/>
              <a:gd name="T48" fmla="*/ 0 w 256"/>
              <a:gd name="T49" fmla="*/ 89 h 303"/>
              <a:gd name="T50" fmla="*/ 41 w 256"/>
              <a:gd name="T51" fmla="*/ 58 h 303"/>
              <a:gd name="T52" fmla="*/ 50 w 256"/>
              <a:gd name="T53" fmla="*/ 88 h 303"/>
              <a:gd name="T54" fmla="*/ 71 w 256"/>
              <a:gd name="T55" fmla="*/ 87 h 303"/>
              <a:gd name="T56" fmla="*/ 77 w 256"/>
              <a:gd name="T57" fmla="*/ 58 h 303"/>
              <a:gd name="T58" fmla="*/ 99 w 256"/>
              <a:gd name="T59" fmla="*/ 55 h 303"/>
              <a:gd name="T60" fmla="*/ 118 w 256"/>
              <a:gd name="T61" fmla="*/ 85 h 303"/>
              <a:gd name="T62" fmla="*/ 118 w 256"/>
              <a:gd name="T63" fmla="*/ 85 h 303"/>
              <a:gd name="T64" fmla="*/ 216 w 256"/>
              <a:gd name="T65" fmla="*/ 229 h 303"/>
              <a:gd name="T66" fmla="*/ 182 w 256"/>
              <a:gd name="T67" fmla="*/ 258 h 303"/>
              <a:gd name="T68" fmla="*/ 156 w 256"/>
              <a:gd name="T69" fmla="*/ 241 h 303"/>
              <a:gd name="T70" fmla="*/ 166 w 256"/>
              <a:gd name="T71" fmla="*/ 223 h 303"/>
              <a:gd name="T72" fmla="*/ 157 w 256"/>
              <a:gd name="T73" fmla="*/ 199 h 303"/>
              <a:gd name="T74" fmla="*/ 188 w 256"/>
              <a:gd name="T75" fmla="*/ 184 h 303"/>
              <a:gd name="T76" fmla="*/ 194 w 256"/>
              <a:gd name="T77" fmla="*/ 213 h 303"/>
              <a:gd name="T78" fmla="*/ 216 w 256"/>
              <a:gd name="T79" fmla="*/ 229 h 303"/>
              <a:gd name="T80" fmla="*/ 216 w 256"/>
              <a:gd name="T81" fmla="*/ 22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56" h="303">
                <a:moveTo>
                  <a:pt x="227" y="23"/>
                </a:moveTo>
                <a:lnTo>
                  <a:pt x="256" y="54"/>
                </a:lnTo>
                <a:lnTo>
                  <a:pt x="234" y="100"/>
                </a:lnTo>
                <a:lnTo>
                  <a:pt x="190" y="110"/>
                </a:lnTo>
                <a:lnTo>
                  <a:pt x="146" y="96"/>
                </a:lnTo>
                <a:lnTo>
                  <a:pt x="143" y="73"/>
                </a:lnTo>
                <a:lnTo>
                  <a:pt x="121" y="71"/>
                </a:lnTo>
                <a:lnTo>
                  <a:pt x="105" y="31"/>
                </a:lnTo>
                <a:lnTo>
                  <a:pt x="152" y="5"/>
                </a:lnTo>
                <a:lnTo>
                  <a:pt x="173" y="28"/>
                </a:lnTo>
                <a:lnTo>
                  <a:pt x="188" y="0"/>
                </a:lnTo>
                <a:lnTo>
                  <a:pt x="227" y="23"/>
                </a:lnTo>
                <a:lnTo>
                  <a:pt x="227" y="23"/>
                </a:lnTo>
                <a:close/>
                <a:moveTo>
                  <a:pt x="118" y="85"/>
                </a:moveTo>
                <a:lnTo>
                  <a:pt x="168" y="145"/>
                </a:lnTo>
                <a:lnTo>
                  <a:pt x="130" y="176"/>
                </a:lnTo>
                <a:lnTo>
                  <a:pt x="121" y="230"/>
                </a:lnTo>
                <a:lnTo>
                  <a:pt x="108" y="244"/>
                </a:lnTo>
                <a:lnTo>
                  <a:pt x="101" y="301"/>
                </a:lnTo>
                <a:lnTo>
                  <a:pt x="83" y="303"/>
                </a:lnTo>
                <a:lnTo>
                  <a:pt x="50" y="262"/>
                </a:lnTo>
                <a:lnTo>
                  <a:pt x="63" y="237"/>
                </a:lnTo>
                <a:lnTo>
                  <a:pt x="41" y="216"/>
                </a:lnTo>
                <a:lnTo>
                  <a:pt x="12" y="153"/>
                </a:lnTo>
                <a:lnTo>
                  <a:pt x="0" y="89"/>
                </a:lnTo>
                <a:lnTo>
                  <a:pt x="41" y="58"/>
                </a:lnTo>
                <a:lnTo>
                  <a:pt x="50" y="88"/>
                </a:lnTo>
                <a:lnTo>
                  <a:pt x="71" y="87"/>
                </a:lnTo>
                <a:lnTo>
                  <a:pt x="77" y="58"/>
                </a:lnTo>
                <a:lnTo>
                  <a:pt x="99" y="55"/>
                </a:lnTo>
                <a:lnTo>
                  <a:pt x="118" y="85"/>
                </a:lnTo>
                <a:lnTo>
                  <a:pt x="118" y="85"/>
                </a:lnTo>
                <a:close/>
                <a:moveTo>
                  <a:pt x="216" y="229"/>
                </a:moveTo>
                <a:lnTo>
                  <a:pt x="182" y="258"/>
                </a:lnTo>
                <a:lnTo>
                  <a:pt x="156" y="241"/>
                </a:lnTo>
                <a:lnTo>
                  <a:pt x="166" y="223"/>
                </a:lnTo>
                <a:lnTo>
                  <a:pt x="157" y="199"/>
                </a:lnTo>
                <a:lnTo>
                  <a:pt x="188" y="184"/>
                </a:lnTo>
                <a:lnTo>
                  <a:pt x="194" y="213"/>
                </a:lnTo>
                <a:lnTo>
                  <a:pt x="216" y="229"/>
                </a:lnTo>
                <a:lnTo>
                  <a:pt x="216" y="22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5" name="Freeform 133">
            <a:extLst>
              <a:ext uri="{FF2B5EF4-FFF2-40B4-BE49-F238E27FC236}">
                <a16:creationId xmlns:a16="http://schemas.microsoft.com/office/drawing/2014/main" id="{08574F72-BFED-4A47-9DDD-83788FB25E37}"/>
              </a:ext>
            </a:extLst>
          </p:cNvPr>
          <p:cNvSpPr>
            <a:spLocks noChangeAspect="1"/>
          </p:cNvSpPr>
          <p:nvPr>
            <p:custDataLst>
              <p:tags r:id="rId87"/>
            </p:custDataLst>
          </p:nvPr>
        </p:nvSpPr>
        <p:spPr bwMode="auto">
          <a:xfrm>
            <a:off x="7754164" y="3906694"/>
            <a:ext cx="59899" cy="63806"/>
          </a:xfrm>
          <a:custGeom>
            <a:avLst/>
            <a:gdLst>
              <a:gd name="T0" fmla="*/ 28 w 46"/>
              <a:gd name="T1" fmla="*/ 49 h 49"/>
              <a:gd name="T2" fmla="*/ 24 w 46"/>
              <a:gd name="T3" fmla="*/ 48 h 49"/>
              <a:gd name="T4" fmla="*/ 13 w 46"/>
              <a:gd name="T5" fmla="*/ 42 h 49"/>
              <a:gd name="T6" fmla="*/ 5 w 46"/>
              <a:gd name="T7" fmla="*/ 34 h 49"/>
              <a:gd name="T8" fmla="*/ 2 w 46"/>
              <a:gd name="T9" fmla="*/ 28 h 49"/>
              <a:gd name="T10" fmla="*/ 0 w 46"/>
              <a:gd name="T11" fmla="*/ 17 h 49"/>
              <a:gd name="T12" fmla="*/ 9 w 46"/>
              <a:gd name="T13" fmla="*/ 11 h 49"/>
              <a:gd name="T14" fmla="*/ 10 w 46"/>
              <a:gd name="T15" fmla="*/ 7 h 49"/>
              <a:gd name="T16" fmla="*/ 13 w 46"/>
              <a:gd name="T17" fmla="*/ 3 h 49"/>
              <a:gd name="T18" fmla="*/ 17 w 46"/>
              <a:gd name="T19" fmla="*/ 3 h 49"/>
              <a:gd name="T20" fmla="*/ 21 w 46"/>
              <a:gd name="T21" fmla="*/ 0 h 49"/>
              <a:gd name="T22" fmla="*/ 33 w 46"/>
              <a:gd name="T23" fmla="*/ 0 h 49"/>
              <a:gd name="T24" fmla="*/ 37 w 46"/>
              <a:gd name="T25" fmla="*/ 5 h 49"/>
              <a:gd name="T26" fmla="*/ 40 w 46"/>
              <a:gd name="T27" fmla="*/ 12 h 49"/>
              <a:gd name="T28" fmla="*/ 40 w 46"/>
              <a:gd name="T29" fmla="*/ 17 h 49"/>
              <a:gd name="T30" fmla="*/ 42 w 46"/>
              <a:gd name="T31" fmla="*/ 21 h 49"/>
              <a:gd name="T32" fmla="*/ 42 w 46"/>
              <a:gd name="T33" fmla="*/ 26 h 49"/>
              <a:gd name="T34" fmla="*/ 46 w 46"/>
              <a:gd name="T35" fmla="*/ 25 h 49"/>
              <a:gd name="T36" fmla="*/ 39 w 46"/>
              <a:gd name="T37" fmla="*/ 32 h 49"/>
              <a:gd name="T38" fmla="*/ 33 w 46"/>
              <a:gd name="T39" fmla="*/ 40 h 49"/>
              <a:gd name="T40" fmla="*/ 31 w 46"/>
              <a:gd name="T41" fmla="*/ 45 h 49"/>
              <a:gd name="T42" fmla="*/ 28 w 46"/>
              <a:gd name="T43" fmla="*/ 49 h 49"/>
              <a:gd name="T44" fmla="*/ 28 w 46"/>
              <a:gd name="T45" fmla="*/ 49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" h="49">
                <a:moveTo>
                  <a:pt x="28" y="49"/>
                </a:moveTo>
                <a:lnTo>
                  <a:pt x="24" y="48"/>
                </a:lnTo>
                <a:lnTo>
                  <a:pt x="13" y="42"/>
                </a:lnTo>
                <a:lnTo>
                  <a:pt x="5" y="34"/>
                </a:lnTo>
                <a:lnTo>
                  <a:pt x="2" y="28"/>
                </a:lnTo>
                <a:lnTo>
                  <a:pt x="0" y="17"/>
                </a:lnTo>
                <a:lnTo>
                  <a:pt x="9" y="11"/>
                </a:lnTo>
                <a:lnTo>
                  <a:pt x="10" y="7"/>
                </a:lnTo>
                <a:lnTo>
                  <a:pt x="13" y="3"/>
                </a:lnTo>
                <a:lnTo>
                  <a:pt x="17" y="3"/>
                </a:lnTo>
                <a:lnTo>
                  <a:pt x="21" y="0"/>
                </a:lnTo>
                <a:lnTo>
                  <a:pt x="33" y="0"/>
                </a:lnTo>
                <a:lnTo>
                  <a:pt x="37" y="5"/>
                </a:lnTo>
                <a:lnTo>
                  <a:pt x="40" y="12"/>
                </a:lnTo>
                <a:lnTo>
                  <a:pt x="40" y="17"/>
                </a:lnTo>
                <a:lnTo>
                  <a:pt x="42" y="21"/>
                </a:lnTo>
                <a:lnTo>
                  <a:pt x="42" y="26"/>
                </a:lnTo>
                <a:lnTo>
                  <a:pt x="46" y="25"/>
                </a:lnTo>
                <a:lnTo>
                  <a:pt x="39" y="32"/>
                </a:lnTo>
                <a:lnTo>
                  <a:pt x="33" y="40"/>
                </a:lnTo>
                <a:lnTo>
                  <a:pt x="31" y="45"/>
                </a:lnTo>
                <a:lnTo>
                  <a:pt x="28" y="49"/>
                </a:lnTo>
                <a:lnTo>
                  <a:pt x="28" y="4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6" name="Freeform 134">
            <a:extLst>
              <a:ext uri="{FF2B5EF4-FFF2-40B4-BE49-F238E27FC236}">
                <a16:creationId xmlns:a16="http://schemas.microsoft.com/office/drawing/2014/main" id="{BCAC63EB-D9DA-854D-9276-FF2072A817D6}"/>
              </a:ext>
            </a:extLst>
          </p:cNvPr>
          <p:cNvSpPr>
            <a:spLocks noChangeAspect="1"/>
          </p:cNvSpPr>
          <p:nvPr>
            <p:custDataLst>
              <p:tags r:id="rId88"/>
            </p:custDataLst>
          </p:nvPr>
        </p:nvSpPr>
        <p:spPr bwMode="auto">
          <a:xfrm>
            <a:off x="7669525" y="3773877"/>
            <a:ext cx="119796" cy="85941"/>
          </a:xfrm>
          <a:custGeom>
            <a:avLst/>
            <a:gdLst>
              <a:gd name="T0" fmla="*/ 13 w 92"/>
              <a:gd name="T1" fmla="*/ 46 h 66"/>
              <a:gd name="T2" fmla="*/ 7 w 92"/>
              <a:gd name="T3" fmla="*/ 34 h 66"/>
              <a:gd name="T4" fmla="*/ 0 w 92"/>
              <a:gd name="T5" fmla="*/ 28 h 66"/>
              <a:gd name="T6" fmla="*/ 6 w 92"/>
              <a:gd name="T7" fmla="*/ 26 h 66"/>
              <a:gd name="T8" fmla="*/ 13 w 92"/>
              <a:gd name="T9" fmla="*/ 15 h 66"/>
              <a:gd name="T10" fmla="*/ 17 w 92"/>
              <a:gd name="T11" fmla="*/ 7 h 66"/>
              <a:gd name="T12" fmla="*/ 22 w 92"/>
              <a:gd name="T13" fmla="*/ 2 h 66"/>
              <a:gd name="T14" fmla="*/ 30 w 92"/>
              <a:gd name="T15" fmla="*/ 3 h 66"/>
              <a:gd name="T16" fmla="*/ 37 w 92"/>
              <a:gd name="T17" fmla="*/ 0 h 66"/>
              <a:gd name="T18" fmla="*/ 46 w 92"/>
              <a:gd name="T19" fmla="*/ 0 h 66"/>
              <a:gd name="T20" fmla="*/ 53 w 92"/>
              <a:gd name="T21" fmla="*/ 4 h 66"/>
              <a:gd name="T22" fmla="*/ 63 w 92"/>
              <a:gd name="T23" fmla="*/ 8 h 66"/>
              <a:gd name="T24" fmla="*/ 72 w 92"/>
              <a:gd name="T25" fmla="*/ 20 h 66"/>
              <a:gd name="T26" fmla="*/ 82 w 92"/>
              <a:gd name="T27" fmla="*/ 30 h 66"/>
              <a:gd name="T28" fmla="*/ 82 w 92"/>
              <a:gd name="T29" fmla="*/ 40 h 66"/>
              <a:gd name="T30" fmla="*/ 86 w 92"/>
              <a:gd name="T31" fmla="*/ 49 h 66"/>
              <a:gd name="T32" fmla="*/ 91 w 92"/>
              <a:gd name="T33" fmla="*/ 53 h 66"/>
              <a:gd name="T34" fmla="*/ 92 w 92"/>
              <a:gd name="T35" fmla="*/ 59 h 66"/>
              <a:gd name="T36" fmla="*/ 92 w 92"/>
              <a:gd name="T37" fmla="*/ 64 h 66"/>
              <a:gd name="T38" fmla="*/ 90 w 92"/>
              <a:gd name="T39" fmla="*/ 65 h 66"/>
              <a:gd name="T40" fmla="*/ 81 w 92"/>
              <a:gd name="T41" fmla="*/ 63 h 66"/>
              <a:gd name="T42" fmla="*/ 80 w 92"/>
              <a:gd name="T43" fmla="*/ 65 h 66"/>
              <a:gd name="T44" fmla="*/ 77 w 92"/>
              <a:gd name="T45" fmla="*/ 66 h 66"/>
              <a:gd name="T46" fmla="*/ 66 w 92"/>
              <a:gd name="T47" fmla="*/ 62 h 66"/>
              <a:gd name="T48" fmla="*/ 59 w 92"/>
              <a:gd name="T49" fmla="*/ 62 h 66"/>
              <a:gd name="T50" fmla="*/ 30 w 92"/>
              <a:gd name="T51" fmla="*/ 61 h 66"/>
              <a:gd name="T52" fmla="*/ 27 w 92"/>
              <a:gd name="T53" fmla="*/ 63 h 66"/>
              <a:gd name="T54" fmla="*/ 22 w 92"/>
              <a:gd name="T55" fmla="*/ 62 h 66"/>
              <a:gd name="T56" fmla="*/ 13 w 92"/>
              <a:gd name="T57" fmla="*/ 65 h 66"/>
              <a:gd name="T58" fmla="*/ 11 w 92"/>
              <a:gd name="T59" fmla="*/ 53 h 66"/>
              <a:gd name="T60" fmla="*/ 25 w 92"/>
              <a:gd name="T61" fmla="*/ 53 h 66"/>
              <a:gd name="T62" fmla="*/ 28 w 92"/>
              <a:gd name="T63" fmla="*/ 52 h 66"/>
              <a:gd name="T64" fmla="*/ 31 w 92"/>
              <a:gd name="T65" fmla="*/ 51 h 66"/>
              <a:gd name="T66" fmla="*/ 37 w 92"/>
              <a:gd name="T67" fmla="*/ 48 h 66"/>
              <a:gd name="T68" fmla="*/ 44 w 92"/>
              <a:gd name="T69" fmla="*/ 51 h 66"/>
              <a:gd name="T70" fmla="*/ 50 w 92"/>
              <a:gd name="T71" fmla="*/ 51 h 66"/>
              <a:gd name="T72" fmla="*/ 56 w 92"/>
              <a:gd name="T73" fmla="*/ 48 h 66"/>
              <a:gd name="T74" fmla="*/ 53 w 92"/>
              <a:gd name="T75" fmla="*/ 43 h 66"/>
              <a:gd name="T76" fmla="*/ 48 w 92"/>
              <a:gd name="T77" fmla="*/ 46 h 66"/>
              <a:gd name="T78" fmla="*/ 44 w 92"/>
              <a:gd name="T79" fmla="*/ 46 h 66"/>
              <a:gd name="T80" fmla="*/ 38 w 92"/>
              <a:gd name="T81" fmla="*/ 42 h 66"/>
              <a:gd name="T82" fmla="*/ 33 w 92"/>
              <a:gd name="T83" fmla="*/ 42 h 66"/>
              <a:gd name="T84" fmla="*/ 30 w 92"/>
              <a:gd name="T85" fmla="*/ 46 h 66"/>
              <a:gd name="T86" fmla="*/ 13 w 92"/>
              <a:gd name="T87" fmla="*/ 46 h 66"/>
              <a:gd name="T88" fmla="*/ 13 w 92"/>
              <a:gd name="T89" fmla="*/ 4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2" h="66">
                <a:moveTo>
                  <a:pt x="13" y="46"/>
                </a:moveTo>
                <a:lnTo>
                  <a:pt x="7" y="34"/>
                </a:lnTo>
                <a:lnTo>
                  <a:pt x="0" y="28"/>
                </a:lnTo>
                <a:lnTo>
                  <a:pt x="6" y="26"/>
                </a:lnTo>
                <a:lnTo>
                  <a:pt x="13" y="15"/>
                </a:lnTo>
                <a:lnTo>
                  <a:pt x="17" y="7"/>
                </a:lnTo>
                <a:lnTo>
                  <a:pt x="22" y="2"/>
                </a:lnTo>
                <a:lnTo>
                  <a:pt x="30" y="3"/>
                </a:lnTo>
                <a:lnTo>
                  <a:pt x="37" y="0"/>
                </a:lnTo>
                <a:lnTo>
                  <a:pt x="46" y="0"/>
                </a:lnTo>
                <a:lnTo>
                  <a:pt x="53" y="4"/>
                </a:lnTo>
                <a:lnTo>
                  <a:pt x="63" y="8"/>
                </a:lnTo>
                <a:lnTo>
                  <a:pt x="72" y="20"/>
                </a:lnTo>
                <a:lnTo>
                  <a:pt x="82" y="30"/>
                </a:lnTo>
                <a:lnTo>
                  <a:pt x="82" y="40"/>
                </a:lnTo>
                <a:lnTo>
                  <a:pt x="86" y="49"/>
                </a:lnTo>
                <a:lnTo>
                  <a:pt x="91" y="53"/>
                </a:lnTo>
                <a:lnTo>
                  <a:pt x="92" y="59"/>
                </a:lnTo>
                <a:lnTo>
                  <a:pt x="92" y="64"/>
                </a:lnTo>
                <a:lnTo>
                  <a:pt x="90" y="65"/>
                </a:lnTo>
                <a:lnTo>
                  <a:pt x="81" y="63"/>
                </a:lnTo>
                <a:lnTo>
                  <a:pt x="80" y="65"/>
                </a:lnTo>
                <a:lnTo>
                  <a:pt x="77" y="66"/>
                </a:lnTo>
                <a:lnTo>
                  <a:pt x="66" y="62"/>
                </a:lnTo>
                <a:lnTo>
                  <a:pt x="59" y="62"/>
                </a:lnTo>
                <a:lnTo>
                  <a:pt x="30" y="61"/>
                </a:lnTo>
                <a:lnTo>
                  <a:pt x="27" y="63"/>
                </a:lnTo>
                <a:lnTo>
                  <a:pt x="22" y="62"/>
                </a:lnTo>
                <a:lnTo>
                  <a:pt x="13" y="65"/>
                </a:lnTo>
                <a:lnTo>
                  <a:pt x="11" y="53"/>
                </a:lnTo>
                <a:lnTo>
                  <a:pt x="25" y="53"/>
                </a:lnTo>
                <a:lnTo>
                  <a:pt x="28" y="52"/>
                </a:lnTo>
                <a:lnTo>
                  <a:pt x="31" y="51"/>
                </a:lnTo>
                <a:lnTo>
                  <a:pt x="37" y="48"/>
                </a:lnTo>
                <a:lnTo>
                  <a:pt x="44" y="51"/>
                </a:lnTo>
                <a:lnTo>
                  <a:pt x="50" y="51"/>
                </a:lnTo>
                <a:lnTo>
                  <a:pt x="56" y="48"/>
                </a:lnTo>
                <a:lnTo>
                  <a:pt x="53" y="43"/>
                </a:lnTo>
                <a:lnTo>
                  <a:pt x="48" y="46"/>
                </a:lnTo>
                <a:lnTo>
                  <a:pt x="44" y="46"/>
                </a:lnTo>
                <a:lnTo>
                  <a:pt x="38" y="42"/>
                </a:lnTo>
                <a:lnTo>
                  <a:pt x="33" y="42"/>
                </a:lnTo>
                <a:lnTo>
                  <a:pt x="30" y="46"/>
                </a:lnTo>
                <a:lnTo>
                  <a:pt x="13" y="46"/>
                </a:lnTo>
                <a:lnTo>
                  <a:pt x="13" y="4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7" name="Freeform 135">
            <a:extLst>
              <a:ext uri="{FF2B5EF4-FFF2-40B4-BE49-F238E27FC236}">
                <a16:creationId xmlns:a16="http://schemas.microsoft.com/office/drawing/2014/main" id="{57E70A1D-0780-7E47-AE14-967A3982144E}"/>
              </a:ext>
            </a:extLst>
          </p:cNvPr>
          <p:cNvSpPr>
            <a:spLocks noChangeAspect="1"/>
          </p:cNvSpPr>
          <p:nvPr>
            <p:custDataLst>
              <p:tags r:id="rId89"/>
            </p:custDataLst>
          </p:nvPr>
        </p:nvSpPr>
        <p:spPr bwMode="auto">
          <a:xfrm>
            <a:off x="8819312" y="3858516"/>
            <a:ext cx="203133" cy="274752"/>
          </a:xfrm>
          <a:custGeom>
            <a:avLst/>
            <a:gdLst>
              <a:gd name="T0" fmla="*/ 156 w 156"/>
              <a:gd name="T1" fmla="*/ 8 h 211"/>
              <a:gd name="T2" fmla="*/ 156 w 156"/>
              <a:gd name="T3" fmla="*/ 0 h 211"/>
              <a:gd name="T4" fmla="*/ 150 w 156"/>
              <a:gd name="T5" fmla="*/ 0 h 211"/>
              <a:gd name="T6" fmla="*/ 143 w 156"/>
              <a:gd name="T7" fmla="*/ 9 h 211"/>
              <a:gd name="T8" fmla="*/ 135 w 156"/>
              <a:gd name="T9" fmla="*/ 11 h 211"/>
              <a:gd name="T10" fmla="*/ 128 w 156"/>
              <a:gd name="T11" fmla="*/ 13 h 211"/>
              <a:gd name="T12" fmla="*/ 123 w 156"/>
              <a:gd name="T13" fmla="*/ 13 h 211"/>
              <a:gd name="T14" fmla="*/ 115 w 156"/>
              <a:gd name="T15" fmla="*/ 13 h 211"/>
              <a:gd name="T16" fmla="*/ 109 w 156"/>
              <a:gd name="T17" fmla="*/ 17 h 211"/>
              <a:gd name="T18" fmla="*/ 102 w 156"/>
              <a:gd name="T19" fmla="*/ 17 h 211"/>
              <a:gd name="T20" fmla="*/ 88 w 156"/>
              <a:gd name="T21" fmla="*/ 22 h 211"/>
              <a:gd name="T22" fmla="*/ 72 w 156"/>
              <a:gd name="T23" fmla="*/ 24 h 211"/>
              <a:gd name="T24" fmla="*/ 58 w 156"/>
              <a:gd name="T25" fmla="*/ 28 h 211"/>
              <a:gd name="T26" fmla="*/ 48 w 156"/>
              <a:gd name="T27" fmla="*/ 27 h 211"/>
              <a:gd name="T28" fmla="*/ 42 w 156"/>
              <a:gd name="T29" fmla="*/ 21 h 211"/>
              <a:gd name="T30" fmla="*/ 38 w 156"/>
              <a:gd name="T31" fmla="*/ 15 h 211"/>
              <a:gd name="T32" fmla="*/ 33 w 156"/>
              <a:gd name="T33" fmla="*/ 12 h 211"/>
              <a:gd name="T34" fmla="*/ 28 w 156"/>
              <a:gd name="T35" fmla="*/ 20 h 211"/>
              <a:gd name="T36" fmla="*/ 25 w 156"/>
              <a:gd name="T37" fmla="*/ 25 h 211"/>
              <a:gd name="T38" fmla="*/ 30 w 156"/>
              <a:gd name="T39" fmla="*/ 34 h 211"/>
              <a:gd name="T40" fmla="*/ 36 w 156"/>
              <a:gd name="T41" fmla="*/ 42 h 211"/>
              <a:gd name="T42" fmla="*/ 42 w 156"/>
              <a:gd name="T43" fmla="*/ 47 h 211"/>
              <a:gd name="T44" fmla="*/ 92 w 156"/>
              <a:gd name="T45" fmla="*/ 65 h 211"/>
              <a:gd name="T46" fmla="*/ 104 w 156"/>
              <a:gd name="T47" fmla="*/ 65 h 211"/>
              <a:gd name="T48" fmla="*/ 61 w 156"/>
              <a:gd name="T49" fmla="*/ 111 h 211"/>
              <a:gd name="T50" fmla="*/ 41 w 156"/>
              <a:gd name="T51" fmla="*/ 111 h 211"/>
              <a:gd name="T52" fmla="*/ 28 w 156"/>
              <a:gd name="T53" fmla="*/ 122 h 211"/>
              <a:gd name="T54" fmla="*/ 18 w 156"/>
              <a:gd name="T55" fmla="*/ 123 h 211"/>
              <a:gd name="T56" fmla="*/ 14 w 156"/>
              <a:gd name="T57" fmla="*/ 127 h 211"/>
              <a:gd name="T58" fmla="*/ 0 w 156"/>
              <a:gd name="T59" fmla="*/ 144 h 211"/>
              <a:gd name="T60" fmla="*/ 0 w 156"/>
              <a:gd name="T61" fmla="*/ 199 h 211"/>
              <a:gd name="T62" fmla="*/ 12 w 156"/>
              <a:gd name="T63" fmla="*/ 211 h 211"/>
              <a:gd name="T64" fmla="*/ 15 w 156"/>
              <a:gd name="T65" fmla="*/ 207 h 211"/>
              <a:gd name="T66" fmla="*/ 19 w 156"/>
              <a:gd name="T67" fmla="*/ 200 h 211"/>
              <a:gd name="T68" fmla="*/ 35 w 156"/>
              <a:gd name="T69" fmla="*/ 181 h 211"/>
              <a:gd name="T70" fmla="*/ 50 w 156"/>
              <a:gd name="T71" fmla="*/ 170 h 211"/>
              <a:gd name="T72" fmla="*/ 72 w 156"/>
              <a:gd name="T73" fmla="*/ 155 h 211"/>
              <a:gd name="T74" fmla="*/ 87 w 156"/>
              <a:gd name="T75" fmla="*/ 143 h 211"/>
              <a:gd name="T76" fmla="*/ 105 w 156"/>
              <a:gd name="T77" fmla="*/ 122 h 211"/>
              <a:gd name="T78" fmla="*/ 118 w 156"/>
              <a:gd name="T79" fmla="*/ 106 h 211"/>
              <a:gd name="T80" fmla="*/ 131 w 156"/>
              <a:gd name="T81" fmla="*/ 83 h 211"/>
              <a:gd name="T82" fmla="*/ 140 w 156"/>
              <a:gd name="T83" fmla="*/ 64 h 211"/>
              <a:gd name="T84" fmla="*/ 148 w 156"/>
              <a:gd name="T85" fmla="*/ 47 h 211"/>
              <a:gd name="T86" fmla="*/ 152 w 156"/>
              <a:gd name="T87" fmla="*/ 31 h 211"/>
              <a:gd name="T88" fmla="*/ 150 w 156"/>
              <a:gd name="T89" fmla="*/ 25 h 211"/>
              <a:gd name="T90" fmla="*/ 150 w 156"/>
              <a:gd name="T91" fmla="*/ 17 h 211"/>
              <a:gd name="T92" fmla="*/ 156 w 156"/>
              <a:gd name="T93" fmla="*/ 8 h 211"/>
              <a:gd name="T94" fmla="*/ 156 w 156"/>
              <a:gd name="T95" fmla="*/ 8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56" h="211">
                <a:moveTo>
                  <a:pt x="156" y="8"/>
                </a:moveTo>
                <a:lnTo>
                  <a:pt x="156" y="0"/>
                </a:lnTo>
                <a:lnTo>
                  <a:pt x="150" y="0"/>
                </a:lnTo>
                <a:lnTo>
                  <a:pt x="143" y="9"/>
                </a:lnTo>
                <a:lnTo>
                  <a:pt x="135" y="11"/>
                </a:lnTo>
                <a:lnTo>
                  <a:pt x="128" y="13"/>
                </a:lnTo>
                <a:lnTo>
                  <a:pt x="123" y="13"/>
                </a:lnTo>
                <a:lnTo>
                  <a:pt x="115" y="13"/>
                </a:lnTo>
                <a:lnTo>
                  <a:pt x="109" y="17"/>
                </a:lnTo>
                <a:lnTo>
                  <a:pt x="102" y="17"/>
                </a:lnTo>
                <a:lnTo>
                  <a:pt x="88" y="22"/>
                </a:lnTo>
                <a:lnTo>
                  <a:pt x="72" y="24"/>
                </a:lnTo>
                <a:lnTo>
                  <a:pt x="58" y="28"/>
                </a:lnTo>
                <a:lnTo>
                  <a:pt x="48" y="27"/>
                </a:lnTo>
                <a:lnTo>
                  <a:pt x="42" y="21"/>
                </a:lnTo>
                <a:lnTo>
                  <a:pt x="38" y="15"/>
                </a:lnTo>
                <a:lnTo>
                  <a:pt x="33" y="12"/>
                </a:lnTo>
                <a:lnTo>
                  <a:pt x="28" y="20"/>
                </a:lnTo>
                <a:lnTo>
                  <a:pt x="25" y="25"/>
                </a:lnTo>
                <a:lnTo>
                  <a:pt x="30" y="34"/>
                </a:lnTo>
                <a:lnTo>
                  <a:pt x="36" y="42"/>
                </a:lnTo>
                <a:lnTo>
                  <a:pt x="42" y="47"/>
                </a:lnTo>
                <a:lnTo>
                  <a:pt x="92" y="65"/>
                </a:lnTo>
                <a:lnTo>
                  <a:pt x="104" y="65"/>
                </a:lnTo>
                <a:lnTo>
                  <a:pt x="61" y="111"/>
                </a:lnTo>
                <a:lnTo>
                  <a:pt x="41" y="111"/>
                </a:lnTo>
                <a:lnTo>
                  <a:pt x="28" y="122"/>
                </a:lnTo>
                <a:lnTo>
                  <a:pt x="18" y="123"/>
                </a:lnTo>
                <a:lnTo>
                  <a:pt x="14" y="127"/>
                </a:lnTo>
                <a:lnTo>
                  <a:pt x="0" y="144"/>
                </a:lnTo>
                <a:lnTo>
                  <a:pt x="0" y="199"/>
                </a:lnTo>
                <a:lnTo>
                  <a:pt x="12" y="211"/>
                </a:lnTo>
                <a:lnTo>
                  <a:pt x="15" y="207"/>
                </a:lnTo>
                <a:lnTo>
                  <a:pt x="19" y="200"/>
                </a:lnTo>
                <a:lnTo>
                  <a:pt x="35" y="181"/>
                </a:lnTo>
                <a:lnTo>
                  <a:pt x="50" y="170"/>
                </a:lnTo>
                <a:lnTo>
                  <a:pt x="72" y="155"/>
                </a:lnTo>
                <a:lnTo>
                  <a:pt x="87" y="143"/>
                </a:lnTo>
                <a:lnTo>
                  <a:pt x="105" y="122"/>
                </a:lnTo>
                <a:lnTo>
                  <a:pt x="118" y="106"/>
                </a:lnTo>
                <a:lnTo>
                  <a:pt x="131" y="83"/>
                </a:lnTo>
                <a:lnTo>
                  <a:pt x="140" y="64"/>
                </a:lnTo>
                <a:lnTo>
                  <a:pt x="148" y="47"/>
                </a:lnTo>
                <a:lnTo>
                  <a:pt x="152" y="31"/>
                </a:lnTo>
                <a:lnTo>
                  <a:pt x="150" y="25"/>
                </a:lnTo>
                <a:lnTo>
                  <a:pt x="150" y="17"/>
                </a:lnTo>
                <a:lnTo>
                  <a:pt x="156" y="8"/>
                </a:lnTo>
                <a:lnTo>
                  <a:pt x="156" y="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8" name="Freeform 136">
            <a:extLst>
              <a:ext uri="{FF2B5EF4-FFF2-40B4-BE49-F238E27FC236}">
                <a16:creationId xmlns:a16="http://schemas.microsoft.com/office/drawing/2014/main" id="{103A96E1-7593-4A4B-87BD-22E9542F212A}"/>
              </a:ext>
            </a:extLst>
          </p:cNvPr>
          <p:cNvSpPr>
            <a:spLocks noChangeAspect="1"/>
          </p:cNvSpPr>
          <p:nvPr>
            <p:custDataLst>
              <p:tags r:id="rId90"/>
            </p:custDataLst>
          </p:nvPr>
        </p:nvSpPr>
        <p:spPr bwMode="auto">
          <a:xfrm>
            <a:off x="6872617" y="3988729"/>
            <a:ext cx="80732" cy="82035"/>
          </a:xfrm>
          <a:custGeom>
            <a:avLst/>
            <a:gdLst>
              <a:gd name="T0" fmla="*/ 13 w 62"/>
              <a:gd name="T1" fmla="*/ 0 h 63"/>
              <a:gd name="T2" fmla="*/ 32 w 62"/>
              <a:gd name="T3" fmla="*/ 4 h 63"/>
              <a:gd name="T4" fmla="*/ 33 w 62"/>
              <a:gd name="T5" fmla="*/ 1 h 63"/>
              <a:gd name="T6" fmla="*/ 45 w 62"/>
              <a:gd name="T7" fmla="*/ 0 h 63"/>
              <a:gd name="T8" fmla="*/ 62 w 62"/>
              <a:gd name="T9" fmla="*/ 4 h 63"/>
              <a:gd name="T10" fmla="*/ 54 w 62"/>
              <a:gd name="T11" fmla="*/ 17 h 63"/>
              <a:gd name="T12" fmla="*/ 55 w 62"/>
              <a:gd name="T13" fmla="*/ 27 h 63"/>
              <a:gd name="T14" fmla="*/ 61 w 62"/>
              <a:gd name="T15" fmla="*/ 36 h 63"/>
              <a:gd name="T16" fmla="*/ 59 w 62"/>
              <a:gd name="T17" fmla="*/ 42 h 63"/>
              <a:gd name="T18" fmla="*/ 57 w 62"/>
              <a:gd name="T19" fmla="*/ 49 h 63"/>
              <a:gd name="T20" fmla="*/ 53 w 62"/>
              <a:gd name="T21" fmla="*/ 55 h 63"/>
              <a:gd name="T22" fmla="*/ 45 w 62"/>
              <a:gd name="T23" fmla="*/ 52 h 63"/>
              <a:gd name="T24" fmla="*/ 38 w 62"/>
              <a:gd name="T25" fmla="*/ 54 h 63"/>
              <a:gd name="T26" fmla="*/ 31 w 62"/>
              <a:gd name="T27" fmla="*/ 52 h 63"/>
              <a:gd name="T28" fmla="*/ 30 w 62"/>
              <a:gd name="T29" fmla="*/ 57 h 63"/>
              <a:gd name="T30" fmla="*/ 32 w 62"/>
              <a:gd name="T31" fmla="*/ 60 h 63"/>
              <a:gd name="T32" fmla="*/ 31 w 62"/>
              <a:gd name="T33" fmla="*/ 63 h 63"/>
              <a:gd name="T34" fmla="*/ 22 w 62"/>
              <a:gd name="T35" fmla="*/ 61 h 63"/>
              <a:gd name="T36" fmla="*/ 13 w 62"/>
              <a:gd name="T37" fmla="*/ 49 h 63"/>
              <a:gd name="T38" fmla="*/ 11 w 62"/>
              <a:gd name="T39" fmla="*/ 40 h 63"/>
              <a:gd name="T40" fmla="*/ 7 w 62"/>
              <a:gd name="T41" fmla="*/ 40 h 63"/>
              <a:gd name="T42" fmla="*/ 0 w 62"/>
              <a:gd name="T43" fmla="*/ 29 h 63"/>
              <a:gd name="T44" fmla="*/ 3 w 62"/>
              <a:gd name="T45" fmla="*/ 21 h 63"/>
              <a:gd name="T46" fmla="*/ 2 w 62"/>
              <a:gd name="T47" fmla="*/ 18 h 63"/>
              <a:gd name="T48" fmla="*/ 11 w 62"/>
              <a:gd name="T49" fmla="*/ 14 h 63"/>
              <a:gd name="T50" fmla="*/ 13 w 62"/>
              <a:gd name="T51" fmla="*/ 0 h 63"/>
              <a:gd name="T52" fmla="*/ 13 w 62"/>
              <a:gd name="T53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2" h="63">
                <a:moveTo>
                  <a:pt x="13" y="0"/>
                </a:moveTo>
                <a:lnTo>
                  <a:pt x="32" y="4"/>
                </a:lnTo>
                <a:lnTo>
                  <a:pt x="33" y="1"/>
                </a:lnTo>
                <a:lnTo>
                  <a:pt x="45" y="0"/>
                </a:lnTo>
                <a:lnTo>
                  <a:pt x="62" y="4"/>
                </a:lnTo>
                <a:lnTo>
                  <a:pt x="54" y="17"/>
                </a:lnTo>
                <a:lnTo>
                  <a:pt x="55" y="27"/>
                </a:lnTo>
                <a:lnTo>
                  <a:pt x="61" y="36"/>
                </a:lnTo>
                <a:lnTo>
                  <a:pt x="59" y="42"/>
                </a:lnTo>
                <a:lnTo>
                  <a:pt x="57" y="49"/>
                </a:lnTo>
                <a:lnTo>
                  <a:pt x="53" y="55"/>
                </a:lnTo>
                <a:lnTo>
                  <a:pt x="45" y="52"/>
                </a:lnTo>
                <a:lnTo>
                  <a:pt x="38" y="54"/>
                </a:lnTo>
                <a:lnTo>
                  <a:pt x="31" y="52"/>
                </a:lnTo>
                <a:lnTo>
                  <a:pt x="30" y="57"/>
                </a:lnTo>
                <a:lnTo>
                  <a:pt x="32" y="60"/>
                </a:lnTo>
                <a:lnTo>
                  <a:pt x="31" y="63"/>
                </a:lnTo>
                <a:lnTo>
                  <a:pt x="22" y="61"/>
                </a:lnTo>
                <a:lnTo>
                  <a:pt x="13" y="49"/>
                </a:lnTo>
                <a:lnTo>
                  <a:pt x="11" y="40"/>
                </a:lnTo>
                <a:lnTo>
                  <a:pt x="7" y="40"/>
                </a:lnTo>
                <a:lnTo>
                  <a:pt x="0" y="29"/>
                </a:lnTo>
                <a:lnTo>
                  <a:pt x="3" y="21"/>
                </a:lnTo>
                <a:lnTo>
                  <a:pt x="2" y="18"/>
                </a:lnTo>
                <a:lnTo>
                  <a:pt x="11" y="14"/>
                </a:lnTo>
                <a:lnTo>
                  <a:pt x="13" y="0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9" name="Freeform 137">
            <a:extLst>
              <a:ext uri="{FF2B5EF4-FFF2-40B4-BE49-F238E27FC236}">
                <a16:creationId xmlns:a16="http://schemas.microsoft.com/office/drawing/2014/main" id="{DCE0730A-0ABF-DA49-8F01-3163D7D38191}"/>
              </a:ext>
            </a:extLst>
          </p:cNvPr>
          <p:cNvSpPr>
            <a:spLocks noChangeAspect="1"/>
          </p:cNvSpPr>
          <p:nvPr>
            <p:custDataLst>
              <p:tags r:id="rId91"/>
            </p:custDataLst>
          </p:nvPr>
        </p:nvSpPr>
        <p:spPr bwMode="auto">
          <a:xfrm>
            <a:off x="8488569" y="3862422"/>
            <a:ext cx="222666" cy="171882"/>
          </a:xfrm>
          <a:custGeom>
            <a:avLst/>
            <a:gdLst>
              <a:gd name="T0" fmla="*/ 152 w 171"/>
              <a:gd name="T1" fmla="*/ 54 h 132"/>
              <a:gd name="T2" fmla="*/ 141 w 171"/>
              <a:gd name="T3" fmla="*/ 59 h 132"/>
              <a:gd name="T4" fmla="*/ 145 w 171"/>
              <a:gd name="T5" fmla="*/ 69 h 132"/>
              <a:gd name="T6" fmla="*/ 156 w 171"/>
              <a:gd name="T7" fmla="*/ 82 h 132"/>
              <a:gd name="T8" fmla="*/ 171 w 171"/>
              <a:gd name="T9" fmla="*/ 102 h 132"/>
              <a:gd name="T10" fmla="*/ 152 w 171"/>
              <a:gd name="T11" fmla="*/ 121 h 132"/>
              <a:gd name="T12" fmla="*/ 132 w 171"/>
              <a:gd name="T13" fmla="*/ 128 h 132"/>
              <a:gd name="T14" fmla="*/ 110 w 171"/>
              <a:gd name="T15" fmla="*/ 128 h 132"/>
              <a:gd name="T16" fmla="*/ 91 w 171"/>
              <a:gd name="T17" fmla="*/ 122 h 132"/>
              <a:gd name="T18" fmla="*/ 79 w 171"/>
              <a:gd name="T19" fmla="*/ 119 h 132"/>
              <a:gd name="T20" fmla="*/ 68 w 171"/>
              <a:gd name="T21" fmla="*/ 120 h 132"/>
              <a:gd name="T22" fmla="*/ 52 w 171"/>
              <a:gd name="T23" fmla="*/ 106 h 132"/>
              <a:gd name="T24" fmla="*/ 39 w 171"/>
              <a:gd name="T25" fmla="*/ 95 h 132"/>
              <a:gd name="T26" fmla="*/ 29 w 171"/>
              <a:gd name="T27" fmla="*/ 80 h 132"/>
              <a:gd name="T28" fmla="*/ 18 w 171"/>
              <a:gd name="T29" fmla="*/ 67 h 132"/>
              <a:gd name="T30" fmla="*/ 0 w 171"/>
              <a:gd name="T31" fmla="*/ 55 h 132"/>
              <a:gd name="T32" fmla="*/ 10 w 171"/>
              <a:gd name="T33" fmla="*/ 51 h 132"/>
              <a:gd name="T34" fmla="*/ 18 w 171"/>
              <a:gd name="T35" fmla="*/ 30 h 132"/>
              <a:gd name="T36" fmla="*/ 31 w 171"/>
              <a:gd name="T37" fmla="*/ 32 h 132"/>
              <a:gd name="T38" fmla="*/ 43 w 171"/>
              <a:gd name="T39" fmla="*/ 42 h 132"/>
              <a:gd name="T40" fmla="*/ 59 w 171"/>
              <a:gd name="T41" fmla="*/ 40 h 132"/>
              <a:gd name="T42" fmla="*/ 76 w 171"/>
              <a:gd name="T43" fmla="*/ 43 h 132"/>
              <a:gd name="T44" fmla="*/ 85 w 171"/>
              <a:gd name="T45" fmla="*/ 37 h 132"/>
              <a:gd name="T46" fmla="*/ 92 w 171"/>
              <a:gd name="T47" fmla="*/ 30 h 132"/>
              <a:gd name="T48" fmla="*/ 112 w 171"/>
              <a:gd name="T49" fmla="*/ 37 h 132"/>
              <a:gd name="T50" fmla="*/ 128 w 171"/>
              <a:gd name="T51" fmla="*/ 18 h 132"/>
              <a:gd name="T52" fmla="*/ 123 w 171"/>
              <a:gd name="T53" fmla="*/ 4 h 132"/>
              <a:gd name="T54" fmla="*/ 133 w 171"/>
              <a:gd name="T55" fmla="*/ 0 h 132"/>
              <a:gd name="T56" fmla="*/ 138 w 171"/>
              <a:gd name="T57" fmla="*/ 12 h 132"/>
              <a:gd name="T58" fmla="*/ 148 w 171"/>
              <a:gd name="T59" fmla="*/ 30 h 132"/>
              <a:gd name="T60" fmla="*/ 149 w 171"/>
              <a:gd name="T61" fmla="*/ 42 h 132"/>
              <a:gd name="T62" fmla="*/ 151 w 171"/>
              <a:gd name="T63" fmla="*/ 4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" h="132">
                <a:moveTo>
                  <a:pt x="151" y="42"/>
                </a:moveTo>
                <a:lnTo>
                  <a:pt x="152" y="54"/>
                </a:lnTo>
                <a:lnTo>
                  <a:pt x="149" y="58"/>
                </a:lnTo>
                <a:lnTo>
                  <a:pt x="141" y="59"/>
                </a:lnTo>
                <a:lnTo>
                  <a:pt x="136" y="68"/>
                </a:lnTo>
                <a:lnTo>
                  <a:pt x="145" y="69"/>
                </a:lnTo>
                <a:lnTo>
                  <a:pt x="153" y="76"/>
                </a:lnTo>
                <a:lnTo>
                  <a:pt x="156" y="82"/>
                </a:lnTo>
                <a:lnTo>
                  <a:pt x="162" y="85"/>
                </a:lnTo>
                <a:lnTo>
                  <a:pt x="171" y="102"/>
                </a:lnTo>
                <a:lnTo>
                  <a:pt x="161" y="112"/>
                </a:lnTo>
                <a:lnTo>
                  <a:pt x="152" y="121"/>
                </a:lnTo>
                <a:lnTo>
                  <a:pt x="143" y="128"/>
                </a:lnTo>
                <a:lnTo>
                  <a:pt x="132" y="128"/>
                </a:lnTo>
                <a:lnTo>
                  <a:pt x="120" y="131"/>
                </a:lnTo>
                <a:lnTo>
                  <a:pt x="110" y="128"/>
                </a:lnTo>
                <a:lnTo>
                  <a:pt x="104" y="132"/>
                </a:lnTo>
                <a:lnTo>
                  <a:pt x="91" y="122"/>
                </a:lnTo>
                <a:lnTo>
                  <a:pt x="87" y="116"/>
                </a:lnTo>
                <a:lnTo>
                  <a:pt x="79" y="119"/>
                </a:lnTo>
                <a:lnTo>
                  <a:pt x="72" y="118"/>
                </a:lnTo>
                <a:lnTo>
                  <a:pt x="68" y="120"/>
                </a:lnTo>
                <a:lnTo>
                  <a:pt x="62" y="118"/>
                </a:lnTo>
                <a:lnTo>
                  <a:pt x="52" y="106"/>
                </a:lnTo>
                <a:lnTo>
                  <a:pt x="50" y="101"/>
                </a:lnTo>
                <a:lnTo>
                  <a:pt x="39" y="95"/>
                </a:lnTo>
                <a:lnTo>
                  <a:pt x="35" y="86"/>
                </a:lnTo>
                <a:lnTo>
                  <a:pt x="29" y="80"/>
                </a:lnTo>
                <a:lnTo>
                  <a:pt x="18" y="72"/>
                </a:lnTo>
                <a:lnTo>
                  <a:pt x="18" y="67"/>
                </a:lnTo>
                <a:lnTo>
                  <a:pt x="10" y="61"/>
                </a:lnTo>
                <a:lnTo>
                  <a:pt x="0" y="55"/>
                </a:lnTo>
                <a:lnTo>
                  <a:pt x="4" y="53"/>
                </a:lnTo>
                <a:lnTo>
                  <a:pt x="10" y="51"/>
                </a:lnTo>
                <a:lnTo>
                  <a:pt x="14" y="37"/>
                </a:lnTo>
                <a:lnTo>
                  <a:pt x="18" y="30"/>
                </a:lnTo>
                <a:lnTo>
                  <a:pt x="28" y="28"/>
                </a:lnTo>
                <a:lnTo>
                  <a:pt x="31" y="32"/>
                </a:lnTo>
                <a:lnTo>
                  <a:pt x="39" y="41"/>
                </a:lnTo>
                <a:lnTo>
                  <a:pt x="43" y="42"/>
                </a:lnTo>
                <a:lnTo>
                  <a:pt x="49" y="39"/>
                </a:lnTo>
                <a:lnTo>
                  <a:pt x="59" y="40"/>
                </a:lnTo>
                <a:lnTo>
                  <a:pt x="61" y="43"/>
                </a:lnTo>
                <a:lnTo>
                  <a:pt x="76" y="43"/>
                </a:lnTo>
                <a:lnTo>
                  <a:pt x="77" y="40"/>
                </a:lnTo>
                <a:lnTo>
                  <a:pt x="85" y="37"/>
                </a:lnTo>
                <a:lnTo>
                  <a:pt x="86" y="33"/>
                </a:lnTo>
                <a:lnTo>
                  <a:pt x="92" y="30"/>
                </a:lnTo>
                <a:lnTo>
                  <a:pt x="104" y="39"/>
                </a:lnTo>
                <a:lnTo>
                  <a:pt x="112" y="37"/>
                </a:lnTo>
                <a:lnTo>
                  <a:pt x="120" y="26"/>
                </a:lnTo>
                <a:lnTo>
                  <a:pt x="128" y="18"/>
                </a:lnTo>
                <a:lnTo>
                  <a:pt x="127" y="8"/>
                </a:lnTo>
                <a:lnTo>
                  <a:pt x="123" y="4"/>
                </a:lnTo>
                <a:lnTo>
                  <a:pt x="132" y="3"/>
                </a:lnTo>
                <a:lnTo>
                  <a:pt x="133" y="0"/>
                </a:lnTo>
                <a:lnTo>
                  <a:pt x="140" y="1"/>
                </a:lnTo>
                <a:lnTo>
                  <a:pt x="138" y="12"/>
                </a:lnTo>
                <a:lnTo>
                  <a:pt x="140" y="24"/>
                </a:lnTo>
                <a:lnTo>
                  <a:pt x="148" y="30"/>
                </a:lnTo>
                <a:lnTo>
                  <a:pt x="150" y="35"/>
                </a:lnTo>
                <a:lnTo>
                  <a:pt x="149" y="42"/>
                </a:lnTo>
                <a:lnTo>
                  <a:pt x="151" y="42"/>
                </a:lnTo>
                <a:lnTo>
                  <a:pt x="151" y="4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0" name="Freeform 138">
            <a:extLst>
              <a:ext uri="{FF2B5EF4-FFF2-40B4-BE49-F238E27FC236}">
                <a16:creationId xmlns:a16="http://schemas.microsoft.com/office/drawing/2014/main" id="{99389DB4-308F-3F4D-B5EF-14EA524A5F26}"/>
              </a:ext>
            </a:extLst>
          </p:cNvPr>
          <p:cNvSpPr>
            <a:spLocks noChangeAspect="1"/>
          </p:cNvSpPr>
          <p:nvPr>
            <p:custDataLst>
              <p:tags r:id="rId92"/>
            </p:custDataLst>
          </p:nvPr>
        </p:nvSpPr>
        <p:spPr bwMode="auto">
          <a:xfrm>
            <a:off x="6241081" y="3815544"/>
            <a:ext cx="46877" cy="26043"/>
          </a:xfrm>
          <a:custGeom>
            <a:avLst/>
            <a:gdLst>
              <a:gd name="T0" fmla="*/ 35 w 36"/>
              <a:gd name="T1" fmla="*/ 16 h 20"/>
              <a:gd name="T2" fmla="*/ 33 w 36"/>
              <a:gd name="T3" fmla="*/ 20 h 20"/>
              <a:gd name="T4" fmla="*/ 25 w 36"/>
              <a:gd name="T5" fmla="*/ 19 h 20"/>
              <a:gd name="T6" fmla="*/ 19 w 36"/>
              <a:gd name="T7" fmla="*/ 18 h 20"/>
              <a:gd name="T8" fmla="*/ 13 w 36"/>
              <a:gd name="T9" fmla="*/ 15 h 20"/>
              <a:gd name="T10" fmla="*/ 4 w 36"/>
              <a:gd name="T11" fmla="*/ 14 h 20"/>
              <a:gd name="T12" fmla="*/ 0 w 36"/>
              <a:gd name="T13" fmla="*/ 10 h 20"/>
              <a:gd name="T14" fmla="*/ 0 w 36"/>
              <a:gd name="T15" fmla="*/ 8 h 20"/>
              <a:gd name="T16" fmla="*/ 6 w 36"/>
              <a:gd name="T17" fmla="*/ 4 h 20"/>
              <a:gd name="T18" fmla="*/ 8 w 36"/>
              <a:gd name="T19" fmla="*/ 2 h 20"/>
              <a:gd name="T20" fmla="*/ 8 w 36"/>
              <a:gd name="T21" fmla="*/ 0 h 20"/>
              <a:gd name="T22" fmla="*/ 12 w 36"/>
              <a:gd name="T23" fmla="*/ 0 h 20"/>
              <a:gd name="T24" fmla="*/ 16 w 36"/>
              <a:gd name="T25" fmla="*/ 1 h 20"/>
              <a:gd name="T26" fmla="*/ 19 w 36"/>
              <a:gd name="T27" fmla="*/ 4 h 20"/>
              <a:gd name="T28" fmla="*/ 23 w 36"/>
              <a:gd name="T29" fmla="*/ 6 h 20"/>
              <a:gd name="T30" fmla="*/ 24 w 36"/>
              <a:gd name="T31" fmla="*/ 8 h 20"/>
              <a:gd name="T32" fmla="*/ 31 w 36"/>
              <a:gd name="T33" fmla="*/ 7 h 20"/>
              <a:gd name="T34" fmla="*/ 34 w 36"/>
              <a:gd name="T35" fmla="*/ 8 h 20"/>
              <a:gd name="T36" fmla="*/ 36 w 36"/>
              <a:gd name="T37" fmla="*/ 10 h 20"/>
              <a:gd name="T38" fmla="*/ 35 w 36"/>
              <a:gd name="T39" fmla="*/ 16 h 20"/>
              <a:gd name="T40" fmla="*/ 35 w 36"/>
              <a:gd name="T41" fmla="*/ 16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6" h="20">
                <a:moveTo>
                  <a:pt x="35" y="16"/>
                </a:moveTo>
                <a:lnTo>
                  <a:pt x="33" y="20"/>
                </a:lnTo>
                <a:lnTo>
                  <a:pt x="25" y="19"/>
                </a:lnTo>
                <a:lnTo>
                  <a:pt x="19" y="18"/>
                </a:lnTo>
                <a:lnTo>
                  <a:pt x="13" y="15"/>
                </a:lnTo>
                <a:lnTo>
                  <a:pt x="4" y="14"/>
                </a:lnTo>
                <a:lnTo>
                  <a:pt x="0" y="10"/>
                </a:lnTo>
                <a:lnTo>
                  <a:pt x="0" y="8"/>
                </a:lnTo>
                <a:lnTo>
                  <a:pt x="6" y="4"/>
                </a:lnTo>
                <a:lnTo>
                  <a:pt x="8" y="2"/>
                </a:lnTo>
                <a:lnTo>
                  <a:pt x="8" y="0"/>
                </a:lnTo>
                <a:lnTo>
                  <a:pt x="12" y="0"/>
                </a:lnTo>
                <a:lnTo>
                  <a:pt x="16" y="1"/>
                </a:lnTo>
                <a:lnTo>
                  <a:pt x="19" y="4"/>
                </a:lnTo>
                <a:lnTo>
                  <a:pt x="23" y="6"/>
                </a:lnTo>
                <a:lnTo>
                  <a:pt x="24" y="8"/>
                </a:lnTo>
                <a:lnTo>
                  <a:pt x="31" y="7"/>
                </a:lnTo>
                <a:lnTo>
                  <a:pt x="34" y="8"/>
                </a:lnTo>
                <a:lnTo>
                  <a:pt x="36" y="10"/>
                </a:lnTo>
                <a:lnTo>
                  <a:pt x="35" y="16"/>
                </a:lnTo>
                <a:lnTo>
                  <a:pt x="35" y="1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1" name="Freeform 139">
            <a:extLst>
              <a:ext uri="{FF2B5EF4-FFF2-40B4-BE49-F238E27FC236}">
                <a16:creationId xmlns:a16="http://schemas.microsoft.com/office/drawing/2014/main" id="{48CFCC22-B220-6D49-B874-C10A4F7F54B3}"/>
              </a:ext>
            </a:extLst>
          </p:cNvPr>
          <p:cNvSpPr>
            <a:spLocks noChangeAspect="1"/>
          </p:cNvSpPr>
          <p:nvPr>
            <p:custDataLst>
              <p:tags r:id="rId93"/>
            </p:custDataLst>
          </p:nvPr>
        </p:nvSpPr>
        <p:spPr bwMode="auto">
          <a:xfrm>
            <a:off x="8719047" y="3307711"/>
            <a:ext cx="130214" cy="118495"/>
          </a:xfrm>
          <a:custGeom>
            <a:avLst/>
            <a:gdLst>
              <a:gd name="T0" fmla="*/ 46 w 100"/>
              <a:gd name="T1" fmla="*/ 72 h 91"/>
              <a:gd name="T2" fmla="*/ 17 w 100"/>
              <a:gd name="T3" fmla="*/ 91 h 91"/>
              <a:gd name="T4" fmla="*/ 0 w 100"/>
              <a:gd name="T5" fmla="*/ 83 h 91"/>
              <a:gd name="T6" fmla="*/ 0 w 100"/>
              <a:gd name="T7" fmla="*/ 83 h 91"/>
              <a:gd name="T8" fmla="*/ 2 w 100"/>
              <a:gd name="T9" fmla="*/ 80 h 91"/>
              <a:gd name="T10" fmla="*/ 2 w 100"/>
              <a:gd name="T11" fmla="*/ 73 h 91"/>
              <a:gd name="T12" fmla="*/ 6 w 100"/>
              <a:gd name="T13" fmla="*/ 63 h 91"/>
              <a:gd name="T14" fmla="*/ 14 w 100"/>
              <a:gd name="T15" fmla="*/ 56 h 91"/>
              <a:gd name="T16" fmla="*/ 11 w 100"/>
              <a:gd name="T17" fmla="*/ 49 h 91"/>
              <a:gd name="T18" fmla="*/ 4 w 100"/>
              <a:gd name="T19" fmla="*/ 49 h 91"/>
              <a:gd name="T20" fmla="*/ 3 w 100"/>
              <a:gd name="T21" fmla="*/ 34 h 91"/>
              <a:gd name="T22" fmla="*/ 7 w 100"/>
              <a:gd name="T23" fmla="*/ 27 h 91"/>
              <a:gd name="T24" fmla="*/ 11 w 100"/>
              <a:gd name="T25" fmla="*/ 22 h 91"/>
              <a:gd name="T26" fmla="*/ 15 w 100"/>
              <a:gd name="T27" fmla="*/ 18 h 91"/>
              <a:gd name="T28" fmla="*/ 16 w 100"/>
              <a:gd name="T29" fmla="*/ 8 h 91"/>
              <a:gd name="T30" fmla="*/ 21 w 100"/>
              <a:gd name="T31" fmla="*/ 12 h 91"/>
              <a:gd name="T32" fmla="*/ 37 w 100"/>
              <a:gd name="T33" fmla="*/ 6 h 91"/>
              <a:gd name="T34" fmla="*/ 45 w 100"/>
              <a:gd name="T35" fmla="*/ 10 h 91"/>
              <a:gd name="T36" fmla="*/ 58 w 100"/>
              <a:gd name="T37" fmla="*/ 10 h 91"/>
              <a:gd name="T38" fmla="*/ 75 w 100"/>
              <a:gd name="T39" fmla="*/ 2 h 91"/>
              <a:gd name="T40" fmla="*/ 83 w 100"/>
              <a:gd name="T41" fmla="*/ 3 h 91"/>
              <a:gd name="T42" fmla="*/ 100 w 100"/>
              <a:gd name="T43" fmla="*/ 0 h 91"/>
              <a:gd name="T44" fmla="*/ 92 w 100"/>
              <a:gd name="T45" fmla="*/ 12 h 91"/>
              <a:gd name="T46" fmla="*/ 85 w 100"/>
              <a:gd name="T47" fmla="*/ 16 h 91"/>
              <a:gd name="T48" fmla="*/ 86 w 100"/>
              <a:gd name="T49" fmla="*/ 30 h 91"/>
              <a:gd name="T50" fmla="*/ 80 w 100"/>
              <a:gd name="T51" fmla="*/ 52 h 91"/>
              <a:gd name="T52" fmla="*/ 46 w 100"/>
              <a:gd name="T53" fmla="*/ 72 h 91"/>
              <a:gd name="T54" fmla="*/ 46 w 100"/>
              <a:gd name="T55" fmla="*/ 7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00" h="91">
                <a:moveTo>
                  <a:pt x="46" y="72"/>
                </a:moveTo>
                <a:lnTo>
                  <a:pt x="17" y="91"/>
                </a:lnTo>
                <a:lnTo>
                  <a:pt x="0" y="83"/>
                </a:lnTo>
                <a:lnTo>
                  <a:pt x="0" y="83"/>
                </a:lnTo>
                <a:lnTo>
                  <a:pt x="2" y="80"/>
                </a:lnTo>
                <a:lnTo>
                  <a:pt x="2" y="73"/>
                </a:lnTo>
                <a:lnTo>
                  <a:pt x="6" y="63"/>
                </a:lnTo>
                <a:lnTo>
                  <a:pt x="14" y="56"/>
                </a:lnTo>
                <a:lnTo>
                  <a:pt x="11" y="49"/>
                </a:lnTo>
                <a:lnTo>
                  <a:pt x="4" y="49"/>
                </a:lnTo>
                <a:lnTo>
                  <a:pt x="3" y="34"/>
                </a:lnTo>
                <a:lnTo>
                  <a:pt x="7" y="27"/>
                </a:lnTo>
                <a:lnTo>
                  <a:pt x="11" y="22"/>
                </a:lnTo>
                <a:lnTo>
                  <a:pt x="15" y="18"/>
                </a:lnTo>
                <a:lnTo>
                  <a:pt x="16" y="8"/>
                </a:lnTo>
                <a:lnTo>
                  <a:pt x="21" y="12"/>
                </a:lnTo>
                <a:lnTo>
                  <a:pt x="37" y="6"/>
                </a:lnTo>
                <a:lnTo>
                  <a:pt x="45" y="10"/>
                </a:lnTo>
                <a:lnTo>
                  <a:pt x="58" y="10"/>
                </a:lnTo>
                <a:lnTo>
                  <a:pt x="75" y="2"/>
                </a:lnTo>
                <a:lnTo>
                  <a:pt x="83" y="3"/>
                </a:lnTo>
                <a:lnTo>
                  <a:pt x="100" y="0"/>
                </a:lnTo>
                <a:lnTo>
                  <a:pt x="92" y="12"/>
                </a:lnTo>
                <a:lnTo>
                  <a:pt x="85" y="16"/>
                </a:lnTo>
                <a:lnTo>
                  <a:pt x="86" y="30"/>
                </a:lnTo>
                <a:lnTo>
                  <a:pt x="80" y="52"/>
                </a:lnTo>
                <a:lnTo>
                  <a:pt x="46" y="72"/>
                </a:lnTo>
                <a:lnTo>
                  <a:pt x="46" y="7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2" name="Freeform 140">
            <a:extLst>
              <a:ext uri="{FF2B5EF4-FFF2-40B4-BE49-F238E27FC236}">
                <a16:creationId xmlns:a16="http://schemas.microsoft.com/office/drawing/2014/main" id="{3EBDF443-1E08-1646-82D2-9339F9C2161C}"/>
              </a:ext>
            </a:extLst>
          </p:cNvPr>
          <p:cNvSpPr>
            <a:spLocks noChangeAspect="1"/>
          </p:cNvSpPr>
          <p:nvPr>
            <p:custDataLst>
              <p:tags r:id="rId94"/>
            </p:custDataLst>
          </p:nvPr>
        </p:nvSpPr>
        <p:spPr bwMode="auto">
          <a:xfrm>
            <a:off x="8620084" y="4620265"/>
            <a:ext cx="27345" cy="36460"/>
          </a:xfrm>
          <a:custGeom>
            <a:avLst/>
            <a:gdLst>
              <a:gd name="T0" fmla="*/ 21 w 21"/>
              <a:gd name="T1" fmla="*/ 18 h 28"/>
              <a:gd name="T2" fmla="*/ 18 w 21"/>
              <a:gd name="T3" fmla="*/ 26 h 28"/>
              <a:gd name="T4" fmla="*/ 9 w 21"/>
              <a:gd name="T5" fmla="*/ 28 h 28"/>
              <a:gd name="T6" fmla="*/ 0 w 21"/>
              <a:gd name="T7" fmla="*/ 18 h 28"/>
              <a:gd name="T8" fmla="*/ 0 w 21"/>
              <a:gd name="T9" fmla="*/ 12 h 28"/>
              <a:gd name="T10" fmla="*/ 4 w 21"/>
              <a:gd name="T11" fmla="*/ 6 h 28"/>
              <a:gd name="T12" fmla="*/ 5 w 21"/>
              <a:gd name="T13" fmla="*/ 1 h 28"/>
              <a:gd name="T14" fmla="*/ 10 w 21"/>
              <a:gd name="T15" fmla="*/ 0 h 28"/>
              <a:gd name="T16" fmla="*/ 17 w 21"/>
              <a:gd name="T17" fmla="*/ 3 h 28"/>
              <a:gd name="T18" fmla="*/ 20 w 21"/>
              <a:gd name="T19" fmla="*/ 10 h 28"/>
              <a:gd name="T20" fmla="*/ 21 w 21"/>
              <a:gd name="T21" fmla="*/ 18 h 28"/>
              <a:gd name="T22" fmla="*/ 21 w 21"/>
              <a:gd name="T23" fmla="*/ 1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" h="28">
                <a:moveTo>
                  <a:pt x="21" y="18"/>
                </a:moveTo>
                <a:lnTo>
                  <a:pt x="18" y="26"/>
                </a:lnTo>
                <a:lnTo>
                  <a:pt x="9" y="28"/>
                </a:lnTo>
                <a:lnTo>
                  <a:pt x="0" y="18"/>
                </a:lnTo>
                <a:lnTo>
                  <a:pt x="0" y="12"/>
                </a:lnTo>
                <a:lnTo>
                  <a:pt x="4" y="6"/>
                </a:lnTo>
                <a:lnTo>
                  <a:pt x="5" y="1"/>
                </a:lnTo>
                <a:lnTo>
                  <a:pt x="10" y="0"/>
                </a:lnTo>
                <a:lnTo>
                  <a:pt x="17" y="3"/>
                </a:lnTo>
                <a:lnTo>
                  <a:pt x="20" y="10"/>
                </a:lnTo>
                <a:lnTo>
                  <a:pt x="21" y="18"/>
                </a:lnTo>
                <a:lnTo>
                  <a:pt x="21" y="1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3" name="Freeform 141">
            <a:extLst>
              <a:ext uri="{FF2B5EF4-FFF2-40B4-BE49-F238E27FC236}">
                <a16:creationId xmlns:a16="http://schemas.microsoft.com/office/drawing/2014/main" id="{498227C5-B80F-DB44-8DA1-0C699A0F2FFA}"/>
              </a:ext>
            </a:extLst>
          </p:cNvPr>
          <p:cNvSpPr>
            <a:spLocks noChangeAspect="1"/>
          </p:cNvSpPr>
          <p:nvPr>
            <p:custDataLst>
              <p:tags r:id="rId95"/>
            </p:custDataLst>
          </p:nvPr>
        </p:nvSpPr>
        <p:spPr bwMode="auto">
          <a:xfrm>
            <a:off x="8286738" y="3628037"/>
            <a:ext cx="204436" cy="328138"/>
          </a:xfrm>
          <a:custGeom>
            <a:avLst/>
            <a:gdLst>
              <a:gd name="T0" fmla="*/ 15 w 157"/>
              <a:gd name="T1" fmla="*/ 168 h 252"/>
              <a:gd name="T2" fmla="*/ 16 w 157"/>
              <a:gd name="T3" fmla="*/ 161 h 252"/>
              <a:gd name="T4" fmla="*/ 6 w 157"/>
              <a:gd name="T5" fmla="*/ 160 h 252"/>
              <a:gd name="T6" fmla="*/ 6 w 157"/>
              <a:gd name="T7" fmla="*/ 150 h 252"/>
              <a:gd name="T8" fmla="*/ 0 w 157"/>
              <a:gd name="T9" fmla="*/ 144 h 252"/>
              <a:gd name="T10" fmla="*/ 6 w 157"/>
              <a:gd name="T11" fmla="*/ 124 h 252"/>
              <a:gd name="T12" fmla="*/ 26 w 157"/>
              <a:gd name="T13" fmla="*/ 109 h 252"/>
              <a:gd name="T14" fmla="*/ 27 w 157"/>
              <a:gd name="T15" fmla="*/ 89 h 252"/>
              <a:gd name="T16" fmla="*/ 33 w 157"/>
              <a:gd name="T17" fmla="*/ 56 h 252"/>
              <a:gd name="T18" fmla="*/ 36 w 157"/>
              <a:gd name="T19" fmla="*/ 49 h 252"/>
              <a:gd name="T20" fmla="*/ 29 w 157"/>
              <a:gd name="T21" fmla="*/ 44 h 252"/>
              <a:gd name="T22" fmla="*/ 29 w 157"/>
              <a:gd name="T23" fmla="*/ 39 h 252"/>
              <a:gd name="T24" fmla="*/ 23 w 157"/>
              <a:gd name="T25" fmla="*/ 35 h 252"/>
              <a:gd name="T26" fmla="*/ 20 w 157"/>
              <a:gd name="T27" fmla="*/ 9 h 252"/>
              <a:gd name="T28" fmla="*/ 35 w 157"/>
              <a:gd name="T29" fmla="*/ 0 h 252"/>
              <a:gd name="T30" fmla="*/ 96 w 157"/>
              <a:gd name="T31" fmla="*/ 31 h 252"/>
              <a:gd name="T32" fmla="*/ 156 w 157"/>
              <a:gd name="T33" fmla="*/ 62 h 252"/>
              <a:gd name="T34" fmla="*/ 157 w 157"/>
              <a:gd name="T35" fmla="*/ 125 h 252"/>
              <a:gd name="T36" fmla="*/ 144 w 157"/>
              <a:gd name="T37" fmla="*/ 124 h 252"/>
              <a:gd name="T38" fmla="*/ 137 w 157"/>
              <a:gd name="T39" fmla="*/ 136 h 252"/>
              <a:gd name="T40" fmla="*/ 133 w 157"/>
              <a:gd name="T41" fmla="*/ 145 h 252"/>
              <a:gd name="T42" fmla="*/ 136 w 157"/>
              <a:gd name="T43" fmla="*/ 149 h 252"/>
              <a:gd name="T44" fmla="*/ 131 w 157"/>
              <a:gd name="T45" fmla="*/ 154 h 252"/>
              <a:gd name="T46" fmla="*/ 133 w 157"/>
              <a:gd name="T47" fmla="*/ 160 h 252"/>
              <a:gd name="T48" fmla="*/ 129 w 157"/>
              <a:gd name="T49" fmla="*/ 167 h 252"/>
              <a:gd name="T50" fmla="*/ 127 w 157"/>
              <a:gd name="T51" fmla="*/ 172 h 252"/>
              <a:gd name="T52" fmla="*/ 132 w 157"/>
              <a:gd name="T53" fmla="*/ 171 h 252"/>
              <a:gd name="T54" fmla="*/ 136 w 157"/>
              <a:gd name="T55" fmla="*/ 177 h 252"/>
              <a:gd name="T56" fmla="*/ 136 w 157"/>
              <a:gd name="T57" fmla="*/ 187 h 252"/>
              <a:gd name="T58" fmla="*/ 142 w 157"/>
              <a:gd name="T59" fmla="*/ 190 h 252"/>
              <a:gd name="T60" fmla="*/ 142 w 157"/>
              <a:gd name="T61" fmla="*/ 194 h 252"/>
              <a:gd name="T62" fmla="*/ 132 w 157"/>
              <a:gd name="T63" fmla="*/ 197 h 252"/>
              <a:gd name="T64" fmla="*/ 124 w 157"/>
              <a:gd name="T65" fmla="*/ 204 h 252"/>
              <a:gd name="T66" fmla="*/ 113 w 157"/>
              <a:gd name="T67" fmla="*/ 220 h 252"/>
              <a:gd name="T68" fmla="*/ 99 w 157"/>
              <a:gd name="T69" fmla="*/ 227 h 252"/>
              <a:gd name="T70" fmla="*/ 84 w 157"/>
              <a:gd name="T71" fmla="*/ 226 h 252"/>
              <a:gd name="T72" fmla="*/ 80 w 157"/>
              <a:gd name="T73" fmla="*/ 227 h 252"/>
              <a:gd name="T74" fmla="*/ 82 w 157"/>
              <a:gd name="T75" fmla="*/ 233 h 252"/>
              <a:gd name="T76" fmla="*/ 73 w 157"/>
              <a:gd name="T77" fmla="*/ 238 h 252"/>
              <a:gd name="T78" fmla="*/ 67 w 157"/>
              <a:gd name="T79" fmla="*/ 244 h 252"/>
              <a:gd name="T80" fmla="*/ 48 w 157"/>
              <a:gd name="T81" fmla="*/ 250 h 252"/>
              <a:gd name="T82" fmla="*/ 44 w 157"/>
              <a:gd name="T83" fmla="*/ 246 h 252"/>
              <a:gd name="T84" fmla="*/ 42 w 157"/>
              <a:gd name="T85" fmla="*/ 246 h 252"/>
              <a:gd name="T86" fmla="*/ 39 w 157"/>
              <a:gd name="T87" fmla="*/ 250 h 252"/>
              <a:gd name="T88" fmla="*/ 27 w 157"/>
              <a:gd name="T89" fmla="*/ 252 h 252"/>
              <a:gd name="T90" fmla="*/ 29 w 157"/>
              <a:gd name="T91" fmla="*/ 247 h 252"/>
              <a:gd name="T92" fmla="*/ 24 w 157"/>
              <a:gd name="T93" fmla="*/ 236 h 252"/>
              <a:gd name="T94" fmla="*/ 22 w 157"/>
              <a:gd name="T95" fmla="*/ 231 h 252"/>
              <a:gd name="T96" fmla="*/ 15 w 157"/>
              <a:gd name="T97" fmla="*/ 228 h 252"/>
              <a:gd name="T98" fmla="*/ 6 w 157"/>
              <a:gd name="T99" fmla="*/ 219 h 252"/>
              <a:gd name="T100" fmla="*/ 10 w 157"/>
              <a:gd name="T101" fmla="*/ 212 h 252"/>
              <a:gd name="T102" fmla="*/ 17 w 157"/>
              <a:gd name="T103" fmla="*/ 213 h 252"/>
              <a:gd name="T104" fmla="*/ 21 w 157"/>
              <a:gd name="T105" fmla="*/ 212 h 252"/>
              <a:gd name="T106" fmla="*/ 29 w 157"/>
              <a:gd name="T107" fmla="*/ 212 h 252"/>
              <a:gd name="T108" fmla="*/ 21 w 157"/>
              <a:gd name="T109" fmla="*/ 198 h 252"/>
              <a:gd name="T110" fmla="*/ 21 w 157"/>
              <a:gd name="T111" fmla="*/ 188 h 252"/>
              <a:gd name="T112" fmla="*/ 21 w 157"/>
              <a:gd name="T113" fmla="*/ 178 h 252"/>
              <a:gd name="T114" fmla="*/ 15 w 157"/>
              <a:gd name="T115" fmla="*/ 168 h 252"/>
              <a:gd name="T116" fmla="*/ 15 w 157"/>
              <a:gd name="T117" fmla="*/ 168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7" h="252">
                <a:moveTo>
                  <a:pt x="15" y="168"/>
                </a:moveTo>
                <a:lnTo>
                  <a:pt x="16" y="161"/>
                </a:lnTo>
                <a:lnTo>
                  <a:pt x="6" y="160"/>
                </a:lnTo>
                <a:lnTo>
                  <a:pt x="6" y="150"/>
                </a:lnTo>
                <a:lnTo>
                  <a:pt x="0" y="144"/>
                </a:lnTo>
                <a:lnTo>
                  <a:pt x="6" y="124"/>
                </a:lnTo>
                <a:lnTo>
                  <a:pt x="26" y="109"/>
                </a:lnTo>
                <a:lnTo>
                  <a:pt x="27" y="89"/>
                </a:lnTo>
                <a:lnTo>
                  <a:pt x="33" y="56"/>
                </a:lnTo>
                <a:lnTo>
                  <a:pt x="36" y="49"/>
                </a:lnTo>
                <a:lnTo>
                  <a:pt x="29" y="44"/>
                </a:lnTo>
                <a:lnTo>
                  <a:pt x="29" y="39"/>
                </a:lnTo>
                <a:lnTo>
                  <a:pt x="23" y="35"/>
                </a:lnTo>
                <a:lnTo>
                  <a:pt x="20" y="9"/>
                </a:lnTo>
                <a:lnTo>
                  <a:pt x="35" y="0"/>
                </a:lnTo>
                <a:lnTo>
                  <a:pt x="96" y="31"/>
                </a:lnTo>
                <a:lnTo>
                  <a:pt x="156" y="62"/>
                </a:lnTo>
                <a:lnTo>
                  <a:pt x="157" y="125"/>
                </a:lnTo>
                <a:lnTo>
                  <a:pt x="144" y="124"/>
                </a:lnTo>
                <a:lnTo>
                  <a:pt x="137" y="136"/>
                </a:lnTo>
                <a:lnTo>
                  <a:pt x="133" y="145"/>
                </a:lnTo>
                <a:lnTo>
                  <a:pt x="136" y="149"/>
                </a:lnTo>
                <a:lnTo>
                  <a:pt x="131" y="154"/>
                </a:lnTo>
                <a:lnTo>
                  <a:pt x="133" y="160"/>
                </a:lnTo>
                <a:lnTo>
                  <a:pt x="129" y="167"/>
                </a:lnTo>
                <a:lnTo>
                  <a:pt x="127" y="172"/>
                </a:lnTo>
                <a:lnTo>
                  <a:pt x="132" y="171"/>
                </a:lnTo>
                <a:lnTo>
                  <a:pt x="136" y="177"/>
                </a:lnTo>
                <a:lnTo>
                  <a:pt x="136" y="187"/>
                </a:lnTo>
                <a:lnTo>
                  <a:pt x="142" y="190"/>
                </a:lnTo>
                <a:lnTo>
                  <a:pt x="142" y="194"/>
                </a:lnTo>
                <a:lnTo>
                  <a:pt x="132" y="197"/>
                </a:lnTo>
                <a:lnTo>
                  <a:pt x="124" y="204"/>
                </a:lnTo>
                <a:lnTo>
                  <a:pt x="113" y="220"/>
                </a:lnTo>
                <a:lnTo>
                  <a:pt x="99" y="227"/>
                </a:lnTo>
                <a:lnTo>
                  <a:pt x="84" y="226"/>
                </a:lnTo>
                <a:lnTo>
                  <a:pt x="80" y="227"/>
                </a:lnTo>
                <a:lnTo>
                  <a:pt x="82" y="233"/>
                </a:lnTo>
                <a:lnTo>
                  <a:pt x="73" y="238"/>
                </a:lnTo>
                <a:lnTo>
                  <a:pt x="67" y="244"/>
                </a:lnTo>
                <a:lnTo>
                  <a:pt x="48" y="250"/>
                </a:lnTo>
                <a:lnTo>
                  <a:pt x="44" y="246"/>
                </a:lnTo>
                <a:lnTo>
                  <a:pt x="42" y="246"/>
                </a:lnTo>
                <a:lnTo>
                  <a:pt x="39" y="250"/>
                </a:lnTo>
                <a:lnTo>
                  <a:pt x="27" y="252"/>
                </a:lnTo>
                <a:lnTo>
                  <a:pt x="29" y="247"/>
                </a:lnTo>
                <a:lnTo>
                  <a:pt x="24" y="236"/>
                </a:lnTo>
                <a:lnTo>
                  <a:pt x="22" y="231"/>
                </a:lnTo>
                <a:lnTo>
                  <a:pt x="15" y="228"/>
                </a:lnTo>
                <a:lnTo>
                  <a:pt x="6" y="219"/>
                </a:lnTo>
                <a:lnTo>
                  <a:pt x="10" y="212"/>
                </a:lnTo>
                <a:lnTo>
                  <a:pt x="17" y="213"/>
                </a:lnTo>
                <a:lnTo>
                  <a:pt x="21" y="212"/>
                </a:lnTo>
                <a:lnTo>
                  <a:pt x="29" y="212"/>
                </a:lnTo>
                <a:lnTo>
                  <a:pt x="21" y="198"/>
                </a:lnTo>
                <a:lnTo>
                  <a:pt x="21" y="188"/>
                </a:lnTo>
                <a:lnTo>
                  <a:pt x="21" y="178"/>
                </a:lnTo>
                <a:lnTo>
                  <a:pt x="15" y="168"/>
                </a:lnTo>
                <a:lnTo>
                  <a:pt x="15" y="16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4" name="Freeform 142">
            <a:extLst>
              <a:ext uri="{FF2B5EF4-FFF2-40B4-BE49-F238E27FC236}">
                <a16:creationId xmlns:a16="http://schemas.microsoft.com/office/drawing/2014/main" id="{38A104D0-3106-D04F-BAD0-390425AD6647}"/>
              </a:ext>
            </a:extLst>
          </p:cNvPr>
          <p:cNvSpPr>
            <a:spLocks noChangeAspect="1"/>
          </p:cNvSpPr>
          <p:nvPr>
            <p:custDataLst>
              <p:tags r:id="rId96"/>
            </p:custDataLst>
          </p:nvPr>
        </p:nvSpPr>
        <p:spPr bwMode="auto">
          <a:xfrm>
            <a:off x="9368814" y="5193206"/>
            <a:ext cx="36460" cy="35158"/>
          </a:xfrm>
          <a:custGeom>
            <a:avLst/>
            <a:gdLst>
              <a:gd name="T0" fmla="*/ 4 w 28"/>
              <a:gd name="T1" fmla="*/ 0 h 27"/>
              <a:gd name="T2" fmla="*/ 14 w 28"/>
              <a:gd name="T3" fmla="*/ 8 h 27"/>
              <a:gd name="T4" fmla="*/ 27 w 28"/>
              <a:gd name="T5" fmla="*/ 10 h 27"/>
              <a:gd name="T6" fmla="*/ 28 w 28"/>
              <a:gd name="T7" fmla="*/ 15 h 27"/>
              <a:gd name="T8" fmla="*/ 24 w 28"/>
              <a:gd name="T9" fmla="*/ 25 h 27"/>
              <a:gd name="T10" fmla="*/ 0 w 28"/>
              <a:gd name="T11" fmla="*/ 27 h 27"/>
              <a:gd name="T12" fmla="*/ 0 w 28"/>
              <a:gd name="T13" fmla="*/ 14 h 27"/>
              <a:gd name="T14" fmla="*/ 2 w 28"/>
              <a:gd name="T15" fmla="*/ 5 h 27"/>
              <a:gd name="T16" fmla="*/ 4 w 28"/>
              <a:gd name="T17" fmla="*/ 0 h 27"/>
              <a:gd name="T18" fmla="*/ 4 w 28"/>
              <a:gd name="T19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27">
                <a:moveTo>
                  <a:pt x="4" y="0"/>
                </a:moveTo>
                <a:lnTo>
                  <a:pt x="14" y="8"/>
                </a:lnTo>
                <a:lnTo>
                  <a:pt x="27" y="10"/>
                </a:lnTo>
                <a:lnTo>
                  <a:pt x="28" y="15"/>
                </a:lnTo>
                <a:lnTo>
                  <a:pt x="24" y="25"/>
                </a:lnTo>
                <a:lnTo>
                  <a:pt x="0" y="27"/>
                </a:lnTo>
                <a:lnTo>
                  <a:pt x="0" y="14"/>
                </a:lnTo>
                <a:lnTo>
                  <a:pt x="2" y="5"/>
                </a:lnTo>
                <a:lnTo>
                  <a:pt x="4" y="0"/>
                </a:lnTo>
                <a:lnTo>
                  <a:pt x="4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5" name="Freeform 143">
            <a:extLst>
              <a:ext uri="{FF2B5EF4-FFF2-40B4-BE49-F238E27FC236}">
                <a16:creationId xmlns:a16="http://schemas.microsoft.com/office/drawing/2014/main" id="{A32B92EE-AEA0-1743-8AD4-5C188DB20AA4}"/>
              </a:ext>
            </a:extLst>
          </p:cNvPr>
          <p:cNvSpPr>
            <a:spLocks noChangeAspect="1"/>
          </p:cNvSpPr>
          <p:nvPr>
            <p:custDataLst>
              <p:tags r:id="rId97"/>
            </p:custDataLst>
          </p:nvPr>
        </p:nvSpPr>
        <p:spPr bwMode="auto">
          <a:xfrm>
            <a:off x="8018498" y="3883256"/>
            <a:ext cx="37763" cy="100265"/>
          </a:xfrm>
          <a:custGeom>
            <a:avLst/>
            <a:gdLst>
              <a:gd name="T0" fmla="*/ 29 w 29"/>
              <a:gd name="T1" fmla="*/ 74 h 77"/>
              <a:gd name="T2" fmla="*/ 16 w 29"/>
              <a:gd name="T3" fmla="*/ 77 h 77"/>
              <a:gd name="T4" fmla="*/ 13 w 29"/>
              <a:gd name="T5" fmla="*/ 72 h 77"/>
              <a:gd name="T6" fmla="*/ 9 w 29"/>
              <a:gd name="T7" fmla="*/ 63 h 77"/>
              <a:gd name="T8" fmla="*/ 8 w 29"/>
              <a:gd name="T9" fmla="*/ 55 h 77"/>
              <a:gd name="T10" fmla="*/ 11 w 29"/>
              <a:gd name="T11" fmla="*/ 41 h 77"/>
              <a:gd name="T12" fmla="*/ 7 w 29"/>
              <a:gd name="T13" fmla="*/ 36 h 77"/>
              <a:gd name="T14" fmla="*/ 6 w 29"/>
              <a:gd name="T15" fmla="*/ 24 h 77"/>
              <a:gd name="T16" fmla="*/ 6 w 29"/>
              <a:gd name="T17" fmla="*/ 13 h 77"/>
              <a:gd name="T18" fmla="*/ 0 w 29"/>
              <a:gd name="T19" fmla="*/ 5 h 77"/>
              <a:gd name="T20" fmla="*/ 0 w 29"/>
              <a:gd name="T21" fmla="*/ 0 h 77"/>
              <a:gd name="T22" fmla="*/ 14 w 29"/>
              <a:gd name="T23" fmla="*/ 0 h 77"/>
              <a:gd name="T24" fmla="*/ 12 w 29"/>
              <a:gd name="T25" fmla="*/ 8 h 77"/>
              <a:gd name="T26" fmla="*/ 17 w 29"/>
              <a:gd name="T27" fmla="*/ 13 h 77"/>
              <a:gd name="T28" fmla="*/ 22 w 29"/>
              <a:gd name="T29" fmla="*/ 18 h 77"/>
              <a:gd name="T30" fmla="*/ 22 w 29"/>
              <a:gd name="T31" fmla="*/ 26 h 77"/>
              <a:gd name="T32" fmla="*/ 25 w 29"/>
              <a:gd name="T33" fmla="*/ 29 h 77"/>
              <a:gd name="T34" fmla="*/ 25 w 29"/>
              <a:gd name="T35" fmla="*/ 64 h 77"/>
              <a:gd name="T36" fmla="*/ 29 w 29"/>
              <a:gd name="T37" fmla="*/ 74 h 77"/>
              <a:gd name="T38" fmla="*/ 29 w 29"/>
              <a:gd name="T39" fmla="*/ 74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9" h="77">
                <a:moveTo>
                  <a:pt x="29" y="74"/>
                </a:moveTo>
                <a:lnTo>
                  <a:pt x="16" y="77"/>
                </a:lnTo>
                <a:lnTo>
                  <a:pt x="13" y="72"/>
                </a:lnTo>
                <a:lnTo>
                  <a:pt x="9" y="63"/>
                </a:lnTo>
                <a:lnTo>
                  <a:pt x="8" y="55"/>
                </a:lnTo>
                <a:lnTo>
                  <a:pt x="11" y="41"/>
                </a:lnTo>
                <a:lnTo>
                  <a:pt x="7" y="36"/>
                </a:lnTo>
                <a:lnTo>
                  <a:pt x="6" y="24"/>
                </a:lnTo>
                <a:lnTo>
                  <a:pt x="6" y="13"/>
                </a:lnTo>
                <a:lnTo>
                  <a:pt x="0" y="5"/>
                </a:lnTo>
                <a:lnTo>
                  <a:pt x="0" y="0"/>
                </a:lnTo>
                <a:lnTo>
                  <a:pt x="14" y="0"/>
                </a:lnTo>
                <a:lnTo>
                  <a:pt x="12" y="8"/>
                </a:lnTo>
                <a:lnTo>
                  <a:pt x="17" y="13"/>
                </a:lnTo>
                <a:lnTo>
                  <a:pt x="22" y="18"/>
                </a:lnTo>
                <a:lnTo>
                  <a:pt x="22" y="26"/>
                </a:lnTo>
                <a:lnTo>
                  <a:pt x="25" y="29"/>
                </a:lnTo>
                <a:lnTo>
                  <a:pt x="25" y="64"/>
                </a:lnTo>
                <a:lnTo>
                  <a:pt x="29" y="74"/>
                </a:lnTo>
                <a:lnTo>
                  <a:pt x="29" y="7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6" name="Freeform 145">
            <a:extLst>
              <a:ext uri="{FF2B5EF4-FFF2-40B4-BE49-F238E27FC236}">
                <a16:creationId xmlns:a16="http://schemas.microsoft.com/office/drawing/2014/main" id="{27C5C77E-BF1D-484F-9140-0B0BE94EBA3D}"/>
              </a:ext>
            </a:extLst>
          </p:cNvPr>
          <p:cNvSpPr>
            <a:spLocks noChangeAspect="1"/>
          </p:cNvSpPr>
          <p:nvPr>
            <p:custDataLst>
              <p:tags r:id="rId98"/>
            </p:custDataLst>
          </p:nvPr>
        </p:nvSpPr>
        <p:spPr bwMode="auto">
          <a:xfrm>
            <a:off x="9344073" y="3217865"/>
            <a:ext cx="148444" cy="108078"/>
          </a:xfrm>
          <a:custGeom>
            <a:avLst/>
            <a:gdLst>
              <a:gd name="T0" fmla="*/ 54 w 114"/>
              <a:gd name="T1" fmla="*/ 15 h 83"/>
              <a:gd name="T2" fmla="*/ 48 w 114"/>
              <a:gd name="T3" fmla="*/ 21 h 83"/>
              <a:gd name="T4" fmla="*/ 32 w 114"/>
              <a:gd name="T5" fmla="*/ 18 h 83"/>
              <a:gd name="T6" fmla="*/ 31 w 114"/>
              <a:gd name="T7" fmla="*/ 29 h 83"/>
              <a:gd name="T8" fmla="*/ 47 w 114"/>
              <a:gd name="T9" fmla="*/ 27 h 83"/>
              <a:gd name="T10" fmla="*/ 66 w 114"/>
              <a:gd name="T11" fmla="*/ 34 h 83"/>
              <a:gd name="T12" fmla="*/ 94 w 114"/>
              <a:gd name="T13" fmla="*/ 31 h 83"/>
              <a:gd name="T14" fmla="*/ 98 w 114"/>
              <a:gd name="T15" fmla="*/ 48 h 83"/>
              <a:gd name="T16" fmla="*/ 103 w 114"/>
              <a:gd name="T17" fmla="*/ 46 h 83"/>
              <a:gd name="T18" fmla="*/ 112 w 114"/>
              <a:gd name="T19" fmla="*/ 51 h 83"/>
              <a:gd name="T20" fmla="*/ 112 w 114"/>
              <a:gd name="T21" fmla="*/ 58 h 83"/>
              <a:gd name="T22" fmla="*/ 114 w 114"/>
              <a:gd name="T23" fmla="*/ 70 h 83"/>
              <a:gd name="T24" fmla="*/ 98 w 114"/>
              <a:gd name="T25" fmla="*/ 70 h 83"/>
              <a:gd name="T26" fmla="*/ 88 w 114"/>
              <a:gd name="T27" fmla="*/ 68 h 83"/>
              <a:gd name="T28" fmla="*/ 79 w 114"/>
              <a:gd name="T29" fmla="*/ 77 h 83"/>
              <a:gd name="T30" fmla="*/ 72 w 114"/>
              <a:gd name="T31" fmla="*/ 78 h 83"/>
              <a:gd name="T32" fmla="*/ 67 w 114"/>
              <a:gd name="T33" fmla="*/ 83 h 83"/>
              <a:gd name="T34" fmla="*/ 61 w 114"/>
              <a:gd name="T35" fmla="*/ 76 h 83"/>
              <a:gd name="T36" fmla="*/ 62 w 114"/>
              <a:gd name="T37" fmla="*/ 60 h 83"/>
              <a:gd name="T38" fmla="*/ 58 w 114"/>
              <a:gd name="T39" fmla="*/ 59 h 83"/>
              <a:gd name="T40" fmla="*/ 59 w 114"/>
              <a:gd name="T41" fmla="*/ 54 h 83"/>
              <a:gd name="T42" fmla="*/ 51 w 114"/>
              <a:gd name="T43" fmla="*/ 49 h 83"/>
              <a:gd name="T44" fmla="*/ 44 w 114"/>
              <a:gd name="T45" fmla="*/ 56 h 83"/>
              <a:gd name="T46" fmla="*/ 42 w 114"/>
              <a:gd name="T47" fmla="*/ 64 h 83"/>
              <a:gd name="T48" fmla="*/ 41 w 114"/>
              <a:gd name="T49" fmla="*/ 66 h 83"/>
              <a:gd name="T50" fmla="*/ 31 w 114"/>
              <a:gd name="T51" fmla="*/ 66 h 83"/>
              <a:gd name="T52" fmla="*/ 27 w 114"/>
              <a:gd name="T53" fmla="*/ 75 h 83"/>
              <a:gd name="T54" fmla="*/ 21 w 114"/>
              <a:gd name="T55" fmla="*/ 71 h 83"/>
              <a:gd name="T56" fmla="*/ 10 w 114"/>
              <a:gd name="T57" fmla="*/ 77 h 83"/>
              <a:gd name="T58" fmla="*/ 6 w 114"/>
              <a:gd name="T59" fmla="*/ 75 h 83"/>
              <a:gd name="T60" fmla="*/ 14 w 114"/>
              <a:gd name="T61" fmla="*/ 56 h 83"/>
              <a:gd name="T62" fmla="*/ 11 w 114"/>
              <a:gd name="T63" fmla="*/ 41 h 83"/>
              <a:gd name="T64" fmla="*/ 0 w 114"/>
              <a:gd name="T65" fmla="*/ 37 h 83"/>
              <a:gd name="T66" fmla="*/ 4 w 114"/>
              <a:gd name="T67" fmla="*/ 28 h 83"/>
              <a:gd name="T68" fmla="*/ 17 w 114"/>
              <a:gd name="T69" fmla="*/ 29 h 83"/>
              <a:gd name="T70" fmla="*/ 23 w 114"/>
              <a:gd name="T71" fmla="*/ 18 h 83"/>
              <a:gd name="T72" fmla="*/ 29 w 114"/>
              <a:gd name="T73" fmla="*/ 5 h 83"/>
              <a:gd name="T74" fmla="*/ 49 w 114"/>
              <a:gd name="T75" fmla="*/ 0 h 83"/>
              <a:gd name="T76" fmla="*/ 46 w 114"/>
              <a:gd name="T77" fmla="*/ 10 h 83"/>
              <a:gd name="T78" fmla="*/ 48 w 114"/>
              <a:gd name="T79" fmla="*/ 16 h 83"/>
              <a:gd name="T80" fmla="*/ 54 w 114"/>
              <a:gd name="T81" fmla="*/ 15 h 83"/>
              <a:gd name="T82" fmla="*/ 54 w 114"/>
              <a:gd name="T83" fmla="*/ 15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4" h="83">
                <a:moveTo>
                  <a:pt x="54" y="15"/>
                </a:moveTo>
                <a:lnTo>
                  <a:pt x="48" y="21"/>
                </a:lnTo>
                <a:lnTo>
                  <a:pt x="32" y="18"/>
                </a:lnTo>
                <a:lnTo>
                  <a:pt x="31" y="29"/>
                </a:lnTo>
                <a:lnTo>
                  <a:pt x="47" y="27"/>
                </a:lnTo>
                <a:lnTo>
                  <a:pt x="66" y="34"/>
                </a:lnTo>
                <a:lnTo>
                  <a:pt x="94" y="31"/>
                </a:lnTo>
                <a:lnTo>
                  <a:pt x="98" y="48"/>
                </a:lnTo>
                <a:lnTo>
                  <a:pt x="103" y="46"/>
                </a:lnTo>
                <a:lnTo>
                  <a:pt x="112" y="51"/>
                </a:lnTo>
                <a:lnTo>
                  <a:pt x="112" y="58"/>
                </a:lnTo>
                <a:lnTo>
                  <a:pt x="114" y="70"/>
                </a:lnTo>
                <a:lnTo>
                  <a:pt x="98" y="70"/>
                </a:lnTo>
                <a:lnTo>
                  <a:pt x="88" y="68"/>
                </a:lnTo>
                <a:lnTo>
                  <a:pt x="79" y="77"/>
                </a:lnTo>
                <a:lnTo>
                  <a:pt x="72" y="78"/>
                </a:lnTo>
                <a:lnTo>
                  <a:pt x="67" y="83"/>
                </a:lnTo>
                <a:lnTo>
                  <a:pt x="61" y="76"/>
                </a:lnTo>
                <a:lnTo>
                  <a:pt x="62" y="60"/>
                </a:lnTo>
                <a:lnTo>
                  <a:pt x="58" y="59"/>
                </a:lnTo>
                <a:lnTo>
                  <a:pt x="59" y="54"/>
                </a:lnTo>
                <a:lnTo>
                  <a:pt x="51" y="49"/>
                </a:lnTo>
                <a:lnTo>
                  <a:pt x="44" y="56"/>
                </a:lnTo>
                <a:lnTo>
                  <a:pt x="42" y="64"/>
                </a:lnTo>
                <a:lnTo>
                  <a:pt x="41" y="66"/>
                </a:lnTo>
                <a:lnTo>
                  <a:pt x="31" y="66"/>
                </a:lnTo>
                <a:lnTo>
                  <a:pt x="27" y="75"/>
                </a:lnTo>
                <a:lnTo>
                  <a:pt x="21" y="71"/>
                </a:lnTo>
                <a:lnTo>
                  <a:pt x="10" y="77"/>
                </a:lnTo>
                <a:lnTo>
                  <a:pt x="6" y="75"/>
                </a:lnTo>
                <a:lnTo>
                  <a:pt x="14" y="56"/>
                </a:lnTo>
                <a:lnTo>
                  <a:pt x="11" y="41"/>
                </a:lnTo>
                <a:lnTo>
                  <a:pt x="0" y="37"/>
                </a:lnTo>
                <a:lnTo>
                  <a:pt x="4" y="28"/>
                </a:lnTo>
                <a:lnTo>
                  <a:pt x="17" y="29"/>
                </a:lnTo>
                <a:lnTo>
                  <a:pt x="23" y="18"/>
                </a:lnTo>
                <a:lnTo>
                  <a:pt x="29" y="5"/>
                </a:lnTo>
                <a:lnTo>
                  <a:pt x="49" y="0"/>
                </a:lnTo>
                <a:lnTo>
                  <a:pt x="46" y="10"/>
                </a:lnTo>
                <a:lnTo>
                  <a:pt x="48" y="16"/>
                </a:lnTo>
                <a:lnTo>
                  <a:pt x="54" y="15"/>
                </a:lnTo>
                <a:lnTo>
                  <a:pt x="54" y="1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7" name="Freeform 146">
            <a:extLst>
              <a:ext uri="{FF2B5EF4-FFF2-40B4-BE49-F238E27FC236}">
                <a16:creationId xmlns:a16="http://schemas.microsoft.com/office/drawing/2014/main" id="{F5703AB7-8245-9045-9832-59AEBBE1DB0A}"/>
              </a:ext>
            </a:extLst>
          </p:cNvPr>
          <p:cNvSpPr>
            <a:spLocks noChangeAspect="1"/>
          </p:cNvSpPr>
          <p:nvPr>
            <p:custDataLst>
              <p:tags r:id="rId99"/>
            </p:custDataLst>
          </p:nvPr>
        </p:nvSpPr>
        <p:spPr bwMode="auto">
          <a:xfrm>
            <a:off x="10476932" y="4263480"/>
            <a:ext cx="46877" cy="22137"/>
          </a:xfrm>
          <a:custGeom>
            <a:avLst/>
            <a:gdLst>
              <a:gd name="T0" fmla="*/ 0 w 36"/>
              <a:gd name="T1" fmla="*/ 9 h 17"/>
              <a:gd name="T2" fmla="*/ 2 w 36"/>
              <a:gd name="T3" fmla="*/ 6 h 17"/>
              <a:gd name="T4" fmla="*/ 15 w 36"/>
              <a:gd name="T5" fmla="*/ 2 h 17"/>
              <a:gd name="T6" fmla="*/ 25 w 36"/>
              <a:gd name="T7" fmla="*/ 2 h 17"/>
              <a:gd name="T8" fmla="*/ 30 w 36"/>
              <a:gd name="T9" fmla="*/ 0 h 17"/>
              <a:gd name="T10" fmla="*/ 36 w 36"/>
              <a:gd name="T11" fmla="*/ 2 h 17"/>
              <a:gd name="T12" fmla="*/ 31 w 36"/>
              <a:gd name="T13" fmla="*/ 6 h 17"/>
              <a:gd name="T14" fmla="*/ 15 w 36"/>
              <a:gd name="T15" fmla="*/ 12 h 17"/>
              <a:gd name="T16" fmla="*/ 2 w 36"/>
              <a:gd name="T17" fmla="*/ 17 h 17"/>
              <a:gd name="T18" fmla="*/ 2 w 36"/>
              <a:gd name="T19" fmla="*/ 12 h 17"/>
              <a:gd name="T20" fmla="*/ 0 w 36"/>
              <a:gd name="T21" fmla="*/ 9 h 17"/>
              <a:gd name="T22" fmla="*/ 0 w 36"/>
              <a:gd name="T23" fmla="*/ 9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" h="17">
                <a:moveTo>
                  <a:pt x="0" y="9"/>
                </a:moveTo>
                <a:lnTo>
                  <a:pt x="2" y="6"/>
                </a:lnTo>
                <a:lnTo>
                  <a:pt x="15" y="2"/>
                </a:lnTo>
                <a:lnTo>
                  <a:pt x="25" y="2"/>
                </a:lnTo>
                <a:lnTo>
                  <a:pt x="30" y="0"/>
                </a:lnTo>
                <a:lnTo>
                  <a:pt x="36" y="2"/>
                </a:lnTo>
                <a:lnTo>
                  <a:pt x="31" y="6"/>
                </a:lnTo>
                <a:lnTo>
                  <a:pt x="15" y="12"/>
                </a:lnTo>
                <a:lnTo>
                  <a:pt x="2" y="17"/>
                </a:lnTo>
                <a:lnTo>
                  <a:pt x="2" y="12"/>
                </a:lnTo>
                <a:lnTo>
                  <a:pt x="0" y="9"/>
                </a:lnTo>
                <a:lnTo>
                  <a:pt x="0" y="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8" name="Freeform 147">
            <a:extLst>
              <a:ext uri="{FF2B5EF4-FFF2-40B4-BE49-F238E27FC236}">
                <a16:creationId xmlns:a16="http://schemas.microsoft.com/office/drawing/2014/main" id="{0EB4B723-B8AF-C547-8F2B-DF42AA4E519C}"/>
              </a:ext>
            </a:extLst>
          </p:cNvPr>
          <p:cNvSpPr>
            <a:spLocks noChangeAspect="1"/>
          </p:cNvSpPr>
          <p:nvPr>
            <p:custDataLst>
              <p:tags r:id="rId100"/>
            </p:custDataLst>
          </p:nvPr>
        </p:nvSpPr>
        <p:spPr bwMode="auto">
          <a:xfrm>
            <a:off x="9049790" y="3172289"/>
            <a:ext cx="277355" cy="188810"/>
          </a:xfrm>
          <a:custGeom>
            <a:avLst/>
            <a:gdLst>
              <a:gd name="T0" fmla="*/ 132 w 213"/>
              <a:gd name="T1" fmla="*/ 139 h 145"/>
              <a:gd name="T2" fmla="*/ 130 w 213"/>
              <a:gd name="T3" fmla="*/ 123 h 145"/>
              <a:gd name="T4" fmla="*/ 119 w 213"/>
              <a:gd name="T5" fmla="*/ 122 h 145"/>
              <a:gd name="T6" fmla="*/ 102 w 213"/>
              <a:gd name="T7" fmla="*/ 105 h 145"/>
              <a:gd name="T8" fmla="*/ 90 w 213"/>
              <a:gd name="T9" fmla="*/ 103 h 145"/>
              <a:gd name="T10" fmla="*/ 73 w 213"/>
              <a:gd name="T11" fmla="*/ 93 h 145"/>
              <a:gd name="T12" fmla="*/ 62 w 213"/>
              <a:gd name="T13" fmla="*/ 92 h 145"/>
              <a:gd name="T14" fmla="*/ 55 w 213"/>
              <a:gd name="T15" fmla="*/ 95 h 145"/>
              <a:gd name="T16" fmla="*/ 46 w 213"/>
              <a:gd name="T17" fmla="*/ 95 h 145"/>
              <a:gd name="T18" fmla="*/ 35 w 213"/>
              <a:gd name="T19" fmla="*/ 106 h 145"/>
              <a:gd name="T20" fmla="*/ 21 w 213"/>
              <a:gd name="T21" fmla="*/ 110 h 145"/>
              <a:gd name="T22" fmla="*/ 19 w 213"/>
              <a:gd name="T23" fmla="*/ 96 h 145"/>
              <a:gd name="T24" fmla="*/ 21 w 213"/>
              <a:gd name="T25" fmla="*/ 76 h 145"/>
              <a:gd name="T26" fmla="*/ 9 w 213"/>
              <a:gd name="T27" fmla="*/ 69 h 145"/>
              <a:gd name="T28" fmla="*/ 13 w 213"/>
              <a:gd name="T29" fmla="*/ 56 h 145"/>
              <a:gd name="T30" fmla="*/ 3 w 213"/>
              <a:gd name="T31" fmla="*/ 55 h 145"/>
              <a:gd name="T32" fmla="*/ 6 w 213"/>
              <a:gd name="T33" fmla="*/ 38 h 145"/>
              <a:gd name="T34" fmla="*/ 21 w 213"/>
              <a:gd name="T35" fmla="*/ 43 h 145"/>
              <a:gd name="T36" fmla="*/ 34 w 213"/>
              <a:gd name="T37" fmla="*/ 37 h 145"/>
              <a:gd name="T38" fmla="*/ 23 w 213"/>
              <a:gd name="T39" fmla="*/ 24 h 145"/>
              <a:gd name="T40" fmla="*/ 19 w 213"/>
              <a:gd name="T41" fmla="*/ 13 h 145"/>
              <a:gd name="T42" fmla="*/ 6 w 213"/>
              <a:gd name="T43" fmla="*/ 18 h 145"/>
              <a:gd name="T44" fmla="*/ 5 w 213"/>
              <a:gd name="T45" fmla="*/ 33 h 145"/>
              <a:gd name="T46" fmla="*/ 0 w 213"/>
              <a:gd name="T47" fmla="*/ 20 h 145"/>
              <a:gd name="T48" fmla="*/ 7 w 213"/>
              <a:gd name="T49" fmla="*/ 13 h 145"/>
              <a:gd name="T50" fmla="*/ 24 w 213"/>
              <a:gd name="T51" fmla="*/ 9 h 145"/>
              <a:gd name="T52" fmla="*/ 34 w 213"/>
              <a:gd name="T53" fmla="*/ 14 h 145"/>
              <a:gd name="T54" fmla="*/ 45 w 213"/>
              <a:gd name="T55" fmla="*/ 30 h 145"/>
              <a:gd name="T56" fmla="*/ 52 w 213"/>
              <a:gd name="T57" fmla="*/ 30 h 145"/>
              <a:gd name="T58" fmla="*/ 69 w 213"/>
              <a:gd name="T59" fmla="*/ 29 h 145"/>
              <a:gd name="T60" fmla="*/ 67 w 213"/>
              <a:gd name="T61" fmla="*/ 19 h 145"/>
              <a:gd name="T62" fmla="*/ 80 w 213"/>
              <a:gd name="T63" fmla="*/ 12 h 145"/>
              <a:gd name="T64" fmla="*/ 93 w 213"/>
              <a:gd name="T65" fmla="*/ 0 h 145"/>
              <a:gd name="T66" fmla="*/ 113 w 213"/>
              <a:gd name="T67" fmla="*/ 11 h 145"/>
              <a:gd name="T68" fmla="*/ 115 w 213"/>
              <a:gd name="T69" fmla="*/ 27 h 145"/>
              <a:gd name="T70" fmla="*/ 121 w 213"/>
              <a:gd name="T71" fmla="*/ 32 h 145"/>
              <a:gd name="T72" fmla="*/ 137 w 213"/>
              <a:gd name="T73" fmla="*/ 30 h 145"/>
              <a:gd name="T74" fmla="*/ 142 w 213"/>
              <a:gd name="T75" fmla="*/ 34 h 145"/>
              <a:gd name="T76" fmla="*/ 149 w 213"/>
              <a:gd name="T77" fmla="*/ 55 h 145"/>
              <a:gd name="T78" fmla="*/ 167 w 213"/>
              <a:gd name="T79" fmla="*/ 68 h 145"/>
              <a:gd name="T80" fmla="*/ 176 w 213"/>
              <a:gd name="T81" fmla="*/ 77 h 145"/>
              <a:gd name="T82" fmla="*/ 192 w 213"/>
              <a:gd name="T83" fmla="*/ 87 h 145"/>
              <a:gd name="T84" fmla="*/ 213 w 213"/>
              <a:gd name="T85" fmla="*/ 95 h 145"/>
              <a:gd name="T86" fmla="*/ 212 w 213"/>
              <a:gd name="T87" fmla="*/ 106 h 145"/>
              <a:gd name="T88" fmla="*/ 207 w 213"/>
              <a:gd name="T89" fmla="*/ 106 h 145"/>
              <a:gd name="T90" fmla="*/ 200 w 213"/>
              <a:gd name="T91" fmla="*/ 101 h 145"/>
              <a:gd name="T92" fmla="*/ 198 w 213"/>
              <a:gd name="T93" fmla="*/ 107 h 145"/>
              <a:gd name="T94" fmla="*/ 185 w 213"/>
              <a:gd name="T95" fmla="*/ 111 h 145"/>
              <a:gd name="T96" fmla="*/ 182 w 213"/>
              <a:gd name="T97" fmla="*/ 126 h 145"/>
              <a:gd name="T98" fmla="*/ 174 w 213"/>
              <a:gd name="T99" fmla="*/ 131 h 145"/>
              <a:gd name="T100" fmla="*/ 162 w 213"/>
              <a:gd name="T101" fmla="*/ 135 h 145"/>
              <a:gd name="T102" fmla="*/ 159 w 213"/>
              <a:gd name="T103" fmla="*/ 143 h 145"/>
              <a:gd name="T104" fmla="*/ 148 w 213"/>
              <a:gd name="T105" fmla="*/ 145 h 145"/>
              <a:gd name="T106" fmla="*/ 132 w 213"/>
              <a:gd name="T107" fmla="*/ 139 h 145"/>
              <a:gd name="T108" fmla="*/ 132 w 213"/>
              <a:gd name="T109" fmla="*/ 139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13" h="145">
                <a:moveTo>
                  <a:pt x="132" y="139"/>
                </a:moveTo>
                <a:lnTo>
                  <a:pt x="130" y="123"/>
                </a:lnTo>
                <a:lnTo>
                  <a:pt x="119" y="122"/>
                </a:lnTo>
                <a:lnTo>
                  <a:pt x="102" y="105"/>
                </a:lnTo>
                <a:lnTo>
                  <a:pt x="90" y="103"/>
                </a:lnTo>
                <a:lnTo>
                  <a:pt x="73" y="93"/>
                </a:lnTo>
                <a:lnTo>
                  <a:pt x="62" y="92"/>
                </a:lnTo>
                <a:lnTo>
                  <a:pt x="55" y="95"/>
                </a:lnTo>
                <a:lnTo>
                  <a:pt x="46" y="95"/>
                </a:lnTo>
                <a:lnTo>
                  <a:pt x="35" y="106"/>
                </a:lnTo>
                <a:lnTo>
                  <a:pt x="21" y="110"/>
                </a:lnTo>
                <a:lnTo>
                  <a:pt x="19" y="96"/>
                </a:lnTo>
                <a:lnTo>
                  <a:pt x="21" y="76"/>
                </a:lnTo>
                <a:lnTo>
                  <a:pt x="9" y="69"/>
                </a:lnTo>
                <a:lnTo>
                  <a:pt x="13" y="56"/>
                </a:lnTo>
                <a:lnTo>
                  <a:pt x="3" y="55"/>
                </a:lnTo>
                <a:lnTo>
                  <a:pt x="6" y="38"/>
                </a:lnTo>
                <a:lnTo>
                  <a:pt x="21" y="43"/>
                </a:lnTo>
                <a:lnTo>
                  <a:pt x="34" y="37"/>
                </a:lnTo>
                <a:lnTo>
                  <a:pt x="23" y="24"/>
                </a:lnTo>
                <a:lnTo>
                  <a:pt x="19" y="13"/>
                </a:lnTo>
                <a:lnTo>
                  <a:pt x="6" y="18"/>
                </a:lnTo>
                <a:lnTo>
                  <a:pt x="5" y="33"/>
                </a:lnTo>
                <a:lnTo>
                  <a:pt x="0" y="20"/>
                </a:lnTo>
                <a:lnTo>
                  <a:pt x="7" y="13"/>
                </a:lnTo>
                <a:lnTo>
                  <a:pt x="24" y="9"/>
                </a:lnTo>
                <a:lnTo>
                  <a:pt x="34" y="14"/>
                </a:lnTo>
                <a:lnTo>
                  <a:pt x="45" y="30"/>
                </a:lnTo>
                <a:lnTo>
                  <a:pt x="52" y="30"/>
                </a:lnTo>
                <a:lnTo>
                  <a:pt x="69" y="29"/>
                </a:lnTo>
                <a:lnTo>
                  <a:pt x="67" y="19"/>
                </a:lnTo>
                <a:lnTo>
                  <a:pt x="80" y="12"/>
                </a:lnTo>
                <a:lnTo>
                  <a:pt x="93" y="0"/>
                </a:lnTo>
                <a:lnTo>
                  <a:pt x="113" y="11"/>
                </a:lnTo>
                <a:lnTo>
                  <a:pt x="115" y="27"/>
                </a:lnTo>
                <a:lnTo>
                  <a:pt x="121" y="32"/>
                </a:lnTo>
                <a:lnTo>
                  <a:pt x="137" y="30"/>
                </a:lnTo>
                <a:lnTo>
                  <a:pt x="142" y="34"/>
                </a:lnTo>
                <a:lnTo>
                  <a:pt x="149" y="55"/>
                </a:lnTo>
                <a:lnTo>
                  <a:pt x="167" y="68"/>
                </a:lnTo>
                <a:lnTo>
                  <a:pt x="176" y="77"/>
                </a:lnTo>
                <a:lnTo>
                  <a:pt x="192" y="87"/>
                </a:lnTo>
                <a:lnTo>
                  <a:pt x="213" y="95"/>
                </a:lnTo>
                <a:lnTo>
                  <a:pt x="212" y="106"/>
                </a:lnTo>
                <a:lnTo>
                  <a:pt x="207" y="106"/>
                </a:lnTo>
                <a:lnTo>
                  <a:pt x="200" y="101"/>
                </a:lnTo>
                <a:lnTo>
                  <a:pt x="198" y="107"/>
                </a:lnTo>
                <a:lnTo>
                  <a:pt x="185" y="111"/>
                </a:lnTo>
                <a:lnTo>
                  <a:pt x="182" y="126"/>
                </a:lnTo>
                <a:lnTo>
                  <a:pt x="174" y="131"/>
                </a:lnTo>
                <a:lnTo>
                  <a:pt x="162" y="135"/>
                </a:lnTo>
                <a:lnTo>
                  <a:pt x="159" y="143"/>
                </a:lnTo>
                <a:lnTo>
                  <a:pt x="148" y="145"/>
                </a:lnTo>
                <a:lnTo>
                  <a:pt x="132" y="139"/>
                </a:lnTo>
                <a:lnTo>
                  <a:pt x="132" y="13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9" name="Freeform 148">
            <a:extLst>
              <a:ext uri="{FF2B5EF4-FFF2-40B4-BE49-F238E27FC236}">
                <a16:creationId xmlns:a16="http://schemas.microsoft.com/office/drawing/2014/main" id="{CFC03805-A344-1245-A160-A36B69DB8844}"/>
              </a:ext>
            </a:extLst>
          </p:cNvPr>
          <p:cNvSpPr>
            <a:spLocks noChangeAspect="1"/>
          </p:cNvSpPr>
          <p:nvPr>
            <p:custDataLst>
              <p:tags r:id="rId101"/>
            </p:custDataLst>
          </p:nvPr>
        </p:nvSpPr>
        <p:spPr bwMode="auto">
          <a:xfrm>
            <a:off x="8161733" y="3310316"/>
            <a:ext cx="76827" cy="166673"/>
          </a:xfrm>
          <a:custGeom>
            <a:avLst/>
            <a:gdLst>
              <a:gd name="T0" fmla="*/ 29 w 59"/>
              <a:gd name="T1" fmla="*/ 128 h 128"/>
              <a:gd name="T2" fmla="*/ 23 w 59"/>
              <a:gd name="T3" fmla="*/ 96 h 128"/>
              <a:gd name="T4" fmla="*/ 13 w 59"/>
              <a:gd name="T5" fmla="*/ 89 h 128"/>
              <a:gd name="T6" fmla="*/ 13 w 59"/>
              <a:gd name="T7" fmla="*/ 85 h 128"/>
              <a:gd name="T8" fmla="*/ 1 w 59"/>
              <a:gd name="T9" fmla="*/ 74 h 128"/>
              <a:gd name="T10" fmla="*/ 0 w 59"/>
              <a:gd name="T11" fmla="*/ 61 h 128"/>
              <a:gd name="T12" fmla="*/ 9 w 59"/>
              <a:gd name="T13" fmla="*/ 50 h 128"/>
              <a:gd name="T14" fmla="*/ 12 w 59"/>
              <a:gd name="T15" fmla="*/ 35 h 128"/>
              <a:gd name="T16" fmla="*/ 10 w 59"/>
              <a:gd name="T17" fmla="*/ 18 h 128"/>
              <a:gd name="T18" fmla="*/ 13 w 59"/>
              <a:gd name="T19" fmla="*/ 8 h 128"/>
              <a:gd name="T20" fmla="*/ 29 w 59"/>
              <a:gd name="T21" fmla="*/ 0 h 128"/>
              <a:gd name="T22" fmla="*/ 40 w 59"/>
              <a:gd name="T23" fmla="*/ 2 h 128"/>
              <a:gd name="T24" fmla="*/ 40 w 59"/>
              <a:gd name="T25" fmla="*/ 12 h 128"/>
              <a:gd name="T26" fmla="*/ 52 w 59"/>
              <a:gd name="T27" fmla="*/ 5 h 128"/>
              <a:gd name="T28" fmla="*/ 54 w 59"/>
              <a:gd name="T29" fmla="*/ 9 h 128"/>
              <a:gd name="T30" fmla="*/ 46 w 59"/>
              <a:gd name="T31" fmla="*/ 18 h 128"/>
              <a:gd name="T32" fmla="*/ 46 w 59"/>
              <a:gd name="T33" fmla="*/ 27 h 128"/>
              <a:gd name="T34" fmla="*/ 51 w 59"/>
              <a:gd name="T35" fmla="*/ 31 h 128"/>
              <a:gd name="T36" fmla="*/ 49 w 59"/>
              <a:gd name="T37" fmla="*/ 47 h 128"/>
              <a:gd name="T38" fmla="*/ 39 w 59"/>
              <a:gd name="T39" fmla="*/ 56 h 128"/>
              <a:gd name="T40" fmla="*/ 42 w 59"/>
              <a:gd name="T41" fmla="*/ 66 h 128"/>
              <a:gd name="T42" fmla="*/ 50 w 59"/>
              <a:gd name="T43" fmla="*/ 67 h 128"/>
              <a:gd name="T44" fmla="*/ 54 w 59"/>
              <a:gd name="T45" fmla="*/ 75 h 128"/>
              <a:gd name="T46" fmla="*/ 59 w 59"/>
              <a:gd name="T47" fmla="*/ 78 h 128"/>
              <a:gd name="T48" fmla="*/ 59 w 59"/>
              <a:gd name="T49" fmla="*/ 92 h 128"/>
              <a:gd name="T50" fmla="*/ 51 w 59"/>
              <a:gd name="T51" fmla="*/ 97 h 128"/>
              <a:gd name="T52" fmla="*/ 46 w 59"/>
              <a:gd name="T53" fmla="*/ 102 h 128"/>
              <a:gd name="T54" fmla="*/ 36 w 59"/>
              <a:gd name="T55" fmla="*/ 110 h 128"/>
              <a:gd name="T56" fmla="*/ 38 w 59"/>
              <a:gd name="T57" fmla="*/ 117 h 128"/>
              <a:gd name="T58" fmla="*/ 36 w 59"/>
              <a:gd name="T59" fmla="*/ 124 h 128"/>
              <a:gd name="T60" fmla="*/ 29 w 59"/>
              <a:gd name="T61" fmla="*/ 128 h 128"/>
              <a:gd name="T62" fmla="*/ 29 w 59"/>
              <a:gd name="T63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9" h="128">
                <a:moveTo>
                  <a:pt x="29" y="128"/>
                </a:moveTo>
                <a:lnTo>
                  <a:pt x="23" y="96"/>
                </a:lnTo>
                <a:lnTo>
                  <a:pt x="13" y="89"/>
                </a:lnTo>
                <a:lnTo>
                  <a:pt x="13" y="85"/>
                </a:lnTo>
                <a:lnTo>
                  <a:pt x="1" y="74"/>
                </a:lnTo>
                <a:lnTo>
                  <a:pt x="0" y="61"/>
                </a:lnTo>
                <a:lnTo>
                  <a:pt x="9" y="50"/>
                </a:lnTo>
                <a:lnTo>
                  <a:pt x="12" y="35"/>
                </a:lnTo>
                <a:lnTo>
                  <a:pt x="10" y="18"/>
                </a:lnTo>
                <a:lnTo>
                  <a:pt x="13" y="8"/>
                </a:lnTo>
                <a:lnTo>
                  <a:pt x="29" y="0"/>
                </a:lnTo>
                <a:lnTo>
                  <a:pt x="40" y="2"/>
                </a:lnTo>
                <a:lnTo>
                  <a:pt x="40" y="12"/>
                </a:lnTo>
                <a:lnTo>
                  <a:pt x="52" y="5"/>
                </a:lnTo>
                <a:lnTo>
                  <a:pt x="54" y="9"/>
                </a:lnTo>
                <a:lnTo>
                  <a:pt x="46" y="18"/>
                </a:lnTo>
                <a:lnTo>
                  <a:pt x="46" y="27"/>
                </a:lnTo>
                <a:lnTo>
                  <a:pt x="51" y="31"/>
                </a:lnTo>
                <a:lnTo>
                  <a:pt x="49" y="47"/>
                </a:lnTo>
                <a:lnTo>
                  <a:pt x="39" y="56"/>
                </a:lnTo>
                <a:lnTo>
                  <a:pt x="42" y="66"/>
                </a:lnTo>
                <a:lnTo>
                  <a:pt x="50" y="67"/>
                </a:lnTo>
                <a:lnTo>
                  <a:pt x="54" y="75"/>
                </a:lnTo>
                <a:lnTo>
                  <a:pt x="59" y="78"/>
                </a:lnTo>
                <a:lnTo>
                  <a:pt x="59" y="92"/>
                </a:lnTo>
                <a:lnTo>
                  <a:pt x="51" y="97"/>
                </a:lnTo>
                <a:lnTo>
                  <a:pt x="46" y="102"/>
                </a:lnTo>
                <a:lnTo>
                  <a:pt x="36" y="110"/>
                </a:lnTo>
                <a:lnTo>
                  <a:pt x="38" y="117"/>
                </a:lnTo>
                <a:lnTo>
                  <a:pt x="36" y="124"/>
                </a:lnTo>
                <a:lnTo>
                  <a:pt x="29" y="128"/>
                </a:lnTo>
                <a:lnTo>
                  <a:pt x="29" y="12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0" name="Freeform 150">
            <a:extLst>
              <a:ext uri="{FF2B5EF4-FFF2-40B4-BE49-F238E27FC236}">
                <a16:creationId xmlns:a16="http://schemas.microsoft.com/office/drawing/2014/main" id="{9CE12B12-50E3-0E49-AA77-3D178BD6A38A}"/>
              </a:ext>
            </a:extLst>
          </p:cNvPr>
          <p:cNvSpPr>
            <a:spLocks noChangeAspect="1"/>
          </p:cNvSpPr>
          <p:nvPr>
            <p:custDataLst>
              <p:tags r:id="rId102"/>
            </p:custDataLst>
          </p:nvPr>
        </p:nvSpPr>
        <p:spPr bwMode="auto">
          <a:xfrm>
            <a:off x="6795791" y="3885860"/>
            <a:ext cx="20834" cy="18230"/>
          </a:xfrm>
          <a:custGeom>
            <a:avLst/>
            <a:gdLst>
              <a:gd name="T0" fmla="*/ 4 w 16"/>
              <a:gd name="T1" fmla="*/ 2 h 14"/>
              <a:gd name="T2" fmla="*/ 12 w 16"/>
              <a:gd name="T3" fmla="*/ 0 h 14"/>
              <a:gd name="T4" fmla="*/ 16 w 16"/>
              <a:gd name="T5" fmla="*/ 0 h 14"/>
              <a:gd name="T6" fmla="*/ 15 w 16"/>
              <a:gd name="T7" fmla="*/ 12 h 14"/>
              <a:gd name="T8" fmla="*/ 3 w 16"/>
              <a:gd name="T9" fmla="*/ 14 h 14"/>
              <a:gd name="T10" fmla="*/ 0 w 16"/>
              <a:gd name="T11" fmla="*/ 12 h 14"/>
              <a:gd name="T12" fmla="*/ 5 w 16"/>
              <a:gd name="T13" fmla="*/ 8 h 14"/>
              <a:gd name="T14" fmla="*/ 4 w 16"/>
              <a:gd name="T15" fmla="*/ 2 h 14"/>
              <a:gd name="T16" fmla="*/ 4 w 16"/>
              <a:gd name="T17" fmla="*/ 2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4">
                <a:moveTo>
                  <a:pt x="4" y="2"/>
                </a:moveTo>
                <a:lnTo>
                  <a:pt x="12" y="0"/>
                </a:lnTo>
                <a:lnTo>
                  <a:pt x="16" y="0"/>
                </a:lnTo>
                <a:lnTo>
                  <a:pt x="15" y="12"/>
                </a:lnTo>
                <a:lnTo>
                  <a:pt x="3" y="14"/>
                </a:lnTo>
                <a:lnTo>
                  <a:pt x="0" y="12"/>
                </a:lnTo>
                <a:lnTo>
                  <a:pt x="5" y="8"/>
                </a:lnTo>
                <a:lnTo>
                  <a:pt x="4" y="2"/>
                </a:lnTo>
                <a:lnTo>
                  <a:pt x="4" y="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1" name="Freeform 151">
            <a:extLst>
              <a:ext uri="{FF2B5EF4-FFF2-40B4-BE49-F238E27FC236}">
                <a16:creationId xmlns:a16="http://schemas.microsoft.com/office/drawing/2014/main" id="{2DE41FFA-F5E0-1B48-A52B-2BCA257BB360}"/>
              </a:ext>
            </a:extLst>
          </p:cNvPr>
          <p:cNvSpPr>
            <a:spLocks noChangeAspect="1"/>
          </p:cNvSpPr>
          <p:nvPr>
            <p:custDataLst>
              <p:tags r:id="rId103"/>
            </p:custDataLst>
          </p:nvPr>
        </p:nvSpPr>
        <p:spPr bwMode="auto">
          <a:xfrm>
            <a:off x="10381876" y="3588972"/>
            <a:ext cx="35158" cy="70315"/>
          </a:xfrm>
          <a:custGeom>
            <a:avLst/>
            <a:gdLst>
              <a:gd name="T0" fmla="*/ 25 w 27"/>
              <a:gd name="T1" fmla="*/ 15 h 54"/>
              <a:gd name="T2" fmla="*/ 15 w 27"/>
              <a:gd name="T3" fmla="*/ 41 h 54"/>
              <a:gd name="T4" fmla="*/ 10 w 27"/>
              <a:gd name="T5" fmla="*/ 54 h 54"/>
              <a:gd name="T6" fmla="*/ 1 w 27"/>
              <a:gd name="T7" fmla="*/ 40 h 54"/>
              <a:gd name="T8" fmla="*/ 0 w 27"/>
              <a:gd name="T9" fmla="*/ 28 h 54"/>
              <a:gd name="T10" fmla="*/ 8 w 27"/>
              <a:gd name="T11" fmla="*/ 12 h 54"/>
              <a:gd name="T12" fmla="*/ 21 w 27"/>
              <a:gd name="T13" fmla="*/ 0 h 54"/>
              <a:gd name="T14" fmla="*/ 27 w 27"/>
              <a:gd name="T15" fmla="*/ 4 h 54"/>
              <a:gd name="T16" fmla="*/ 25 w 27"/>
              <a:gd name="T17" fmla="*/ 15 h 54"/>
              <a:gd name="T18" fmla="*/ 25 w 27"/>
              <a:gd name="T19" fmla="*/ 15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" h="54">
                <a:moveTo>
                  <a:pt x="25" y="15"/>
                </a:moveTo>
                <a:lnTo>
                  <a:pt x="15" y="41"/>
                </a:lnTo>
                <a:lnTo>
                  <a:pt x="10" y="54"/>
                </a:lnTo>
                <a:lnTo>
                  <a:pt x="1" y="40"/>
                </a:lnTo>
                <a:lnTo>
                  <a:pt x="0" y="28"/>
                </a:lnTo>
                <a:lnTo>
                  <a:pt x="8" y="12"/>
                </a:lnTo>
                <a:lnTo>
                  <a:pt x="21" y="0"/>
                </a:lnTo>
                <a:lnTo>
                  <a:pt x="27" y="4"/>
                </a:lnTo>
                <a:lnTo>
                  <a:pt x="25" y="15"/>
                </a:lnTo>
                <a:lnTo>
                  <a:pt x="25" y="1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2" name="Freeform 152">
            <a:extLst>
              <a:ext uri="{FF2B5EF4-FFF2-40B4-BE49-F238E27FC236}">
                <a16:creationId xmlns:a16="http://schemas.microsoft.com/office/drawing/2014/main" id="{98DBB945-F3F7-E445-922E-52A6BCED8F27}"/>
              </a:ext>
            </a:extLst>
          </p:cNvPr>
          <p:cNvSpPr>
            <a:spLocks noChangeAspect="1"/>
          </p:cNvSpPr>
          <p:nvPr>
            <p:custDataLst>
              <p:tags r:id="rId104"/>
            </p:custDataLst>
          </p:nvPr>
        </p:nvSpPr>
        <p:spPr bwMode="auto">
          <a:xfrm>
            <a:off x="8594042" y="4113735"/>
            <a:ext cx="214853" cy="212249"/>
          </a:xfrm>
          <a:custGeom>
            <a:avLst/>
            <a:gdLst>
              <a:gd name="T0" fmla="*/ 69 w 165"/>
              <a:gd name="T1" fmla="*/ 0 h 163"/>
              <a:gd name="T2" fmla="*/ 71 w 165"/>
              <a:gd name="T3" fmla="*/ 1 h 163"/>
              <a:gd name="T4" fmla="*/ 126 w 165"/>
              <a:gd name="T5" fmla="*/ 32 h 163"/>
              <a:gd name="T6" fmla="*/ 127 w 165"/>
              <a:gd name="T7" fmla="*/ 40 h 163"/>
              <a:gd name="T8" fmla="*/ 149 w 165"/>
              <a:gd name="T9" fmla="*/ 56 h 163"/>
              <a:gd name="T10" fmla="*/ 142 w 165"/>
              <a:gd name="T11" fmla="*/ 74 h 163"/>
              <a:gd name="T12" fmla="*/ 143 w 165"/>
              <a:gd name="T13" fmla="*/ 82 h 163"/>
              <a:gd name="T14" fmla="*/ 152 w 165"/>
              <a:gd name="T15" fmla="*/ 88 h 163"/>
              <a:gd name="T16" fmla="*/ 153 w 165"/>
              <a:gd name="T17" fmla="*/ 92 h 163"/>
              <a:gd name="T18" fmla="*/ 149 w 165"/>
              <a:gd name="T19" fmla="*/ 102 h 163"/>
              <a:gd name="T20" fmla="*/ 150 w 165"/>
              <a:gd name="T21" fmla="*/ 106 h 163"/>
              <a:gd name="T22" fmla="*/ 148 w 165"/>
              <a:gd name="T23" fmla="*/ 113 h 163"/>
              <a:gd name="T24" fmla="*/ 154 w 165"/>
              <a:gd name="T25" fmla="*/ 123 h 163"/>
              <a:gd name="T26" fmla="*/ 160 w 165"/>
              <a:gd name="T27" fmla="*/ 138 h 163"/>
              <a:gd name="T28" fmla="*/ 165 w 165"/>
              <a:gd name="T29" fmla="*/ 141 h 163"/>
              <a:gd name="T30" fmla="*/ 154 w 165"/>
              <a:gd name="T31" fmla="*/ 150 h 163"/>
              <a:gd name="T32" fmla="*/ 137 w 165"/>
              <a:gd name="T33" fmla="*/ 156 h 163"/>
              <a:gd name="T34" fmla="*/ 128 w 165"/>
              <a:gd name="T35" fmla="*/ 155 h 163"/>
              <a:gd name="T36" fmla="*/ 123 w 165"/>
              <a:gd name="T37" fmla="*/ 160 h 163"/>
              <a:gd name="T38" fmla="*/ 112 w 165"/>
              <a:gd name="T39" fmla="*/ 161 h 163"/>
              <a:gd name="T40" fmla="*/ 108 w 165"/>
              <a:gd name="T41" fmla="*/ 163 h 163"/>
              <a:gd name="T42" fmla="*/ 90 w 165"/>
              <a:gd name="T43" fmla="*/ 158 h 163"/>
              <a:gd name="T44" fmla="*/ 79 w 165"/>
              <a:gd name="T45" fmla="*/ 159 h 163"/>
              <a:gd name="T46" fmla="*/ 75 w 165"/>
              <a:gd name="T47" fmla="*/ 138 h 163"/>
              <a:gd name="T48" fmla="*/ 69 w 165"/>
              <a:gd name="T49" fmla="*/ 132 h 163"/>
              <a:gd name="T50" fmla="*/ 66 w 165"/>
              <a:gd name="T51" fmla="*/ 127 h 163"/>
              <a:gd name="T52" fmla="*/ 52 w 165"/>
              <a:gd name="T53" fmla="*/ 125 h 163"/>
              <a:gd name="T54" fmla="*/ 43 w 165"/>
              <a:gd name="T55" fmla="*/ 120 h 163"/>
              <a:gd name="T56" fmla="*/ 33 w 165"/>
              <a:gd name="T57" fmla="*/ 117 h 163"/>
              <a:gd name="T58" fmla="*/ 27 w 165"/>
              <a:gd name="T59" fmla="*/ 115 h 163"/>
              <a:gd name="T60" fmla="*/ 21 w 165"/>
              <a:gd name="T61" fmla="*/ 111 h 163"/>
              <a:gd name="T62" fmla="*/ 13 w 165"/>
              <a:gd name="T63" fmla="*/ 92 h 163"/>
              <a:gd name="T64" fmla="*/ 4 w 165"/>
              <a:gd name="T65" fmla="*/ 83 h 163"/>
              <a:gd name="T66" fmla="*/ 1 w 165"/>
              <a:gd name="T67" fmla="*/ 75 h 163"/>
              <a:gd name="T68" fmla="*/ 2 w 165"/>
              <a:gd name="T69" fmla="*/ 67 h 163"/>
              <a:gd name="T70" fmla="*/ 0 w 165"/>
              <a:gd name="T71" fmla="*/ 53 h 163"/>
              <a:gd name="T72" fmla="*/ 6 w 165"/>
              <a:gd name="T73" fmla="*/ 52 h 163"/>
              <a:gd name="T74" fmla="*/ 12 w 165"/>
              <a:gd name="T75" fmla="*/ 47 h 163"/>
              <a:gd name="T76" fmla="*/ 17 w 165"/>
              <a:gd name="T77" fmla="*/ 39 h 163"/>
              <a:gd name="T78" fmla="*/ 21 w 165"/>
              <a:gd name="T79" fmla="*/ 36 h 163"/>
              <a:gd name="T80" fmla="*/ 21 w 165"/>
              <a:gd name="T81" fmla="*/ 31 h 163"/>
              <a:gd name="T82" fmla="*/ 17 w 165"/>
              <a:gd name="T83" fmla="*/ 27 h 163"/>
              <a:gd name="T84" fmla="*/ 17 w 165"/>
              <a:gd name="T85" fmla="*/ 21 h 163"/>
              <a:gd name="T86" fmla="*/ 21 w 165"/>
              <a:gd name="T87" fmla="*/ 19 h 163"/>
              <a:gd name="T88" fmla="*/ 22 w 165"/>
              <a:gd name="T89" fmla="*/ 11 h 163"/>
              <a:gd name="T90" fmla="*/ 16 w 165"/>
              <a:gd name="T91" fmla="*/ 2 h 163"/>
              <a:gd name="T92" fmla="*/ 21 w 165"/>
              <a:gd name="T93" fmla="*/ 0 h 163"/>
              <a:gd name="T94" fmla="*/ 38 w 165"/>
              <a:gd name="T95" fmla="*/ 1 h 163"/>
              <a:gd name="T96" fmla="*/ 69 w 165"/>
              <a:gd name="T97" fmla="*/ 0 h 163"/>
              <a:gd name="T98" fmla="*/ 69 w 165"/>
              <a:gd name="T99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65" h="163">
                <a:moveTo>
                  <a:pt x="69" y="0"/>
                </a:moveTo>
                <a:lnTo>
                  <a:pt x="71" y="1"/>
                </a:lnTo>
                <a:lnTo>
                  <a:pt x="126" y="32"/>
                </a:lnTo>
                <a:lnTo>
                  <a:pt x="127" y="40"/>
                </a:lnTo>
                <a:lnTo>
                  <a:pt x="149" y="56"/>
                </a:lnTo>
                <a:lnTo>
                  <a:pt x="142" y="74"/>
                </a:lnTo>
                <a:lnTo>
                  <a:pt x="143" y="82"/>
                </a:lnTo>
                <a:lnTo>
                  <a:pt x="152" y="88"/>
                </a:lnTo>
                <a:lnTo>
                  <a:pt x="153" y="92"/>
                </a:lnTo>
                <a:lnTo>
                  <a:pt x="149" y="102"/>
                </a:lnTo>
                <a:lnTo>
                  <a:pt x="150" y="106"/>
                </a:lnTo>
                <a:lnTo>
                  <a:pt x="148" y="113"/>
                </a:lnTo>
                <a:lnTo>
                  <a:pt x="154" y="123"/>
                </a:lnTo>
                <a:lnTo>
                  <a:pt x="160" y="138"/>
                </a:lnTo>
                <a:lnTo>
                  <a:pt x="165" y="141"/>
                </a:lnTo>
                <a:lnTo>
                  <a:pt x="154" y="150"/>
                </a:lnTo>
                <a:lnTo>
                  <a:pt x="137" y="156"/>
                </a:lnTo>
                <a:lnTo>
                  <a:pt x="128" y="155"/>
                </a:lnTo>
                <a:lnTo>
                  <a:pt x="123" y="160"/>
                </a:lnTo>
                <a:lnTo>
                  <a:pt x="112" y="161"/>
                </a:lnTo>
                <a:lnTo>
                  <a:pt x="108" y="163"/>
                </a:lnTo>
                <a:lnTo>
                  <a:pt x="90" y="158"/>
                </a:lnTo>
                <a:lnTo>
                  <a:pt x="79" y="159"/>
                </a:lnTo>
                <a:lnTo>
                  <a:pt x="75" y="138"/>
                </a:lnTo>
                <a:lnTo>
                  <a:pt x="69" y="132"/>
                </a:lnTo>
                <a:lnTo>
                  <a:pt x="66" y="127"/>
                </a:lnTo>
                <a:lnTo>
                  <a:pt x="52" y="125"/>
                </a:lnTo>
                <a:lnTo>
                  <a:pt x="43" y="120"/>
                </a:lnTo>
                <a:lnTo>
                  <a:pt x="33" y="117"/>
                </a:lnTo>
                <a:lnTo>
                  <a:pt x="27" y="115"/>
                </a:lnTo>
                <a:lnTo>
                  <a:pt x="21" y="111"/>
                </a:lnTo>
                <a:lnTo>
                  <a:pt x="13" y="92"/>
                </a:lnTo>
                <a:lnTo>
                  <a:pt x="4" y="83"/>
                </a:lnTo>
                <a:lnTo>
                  <a:pt x="1" y="75"/>
                </a:lnTo>
                <a:lnTo>
                  <a:pt x="2" y="67"/>
                </a:lnTo>
                <a:lnTo>
                  <a:pt x="0" y="53"/>
                </a:lnTo>
                <a:lnTo>
                  <a:pt x="6" y="52"/>
                </a:lnTo>
                <a:lnTo>
                  <a:pt x="12" y="47"/>
                </a:lnTo>
                <a:lnTo>
                  <a:pt x="17" y="39"/>
                </a:lnTo>
                <a:lnTo>
                  <a:pt x="21" y="36"/>
                </a:lnTo>
                <a:lnTo>
                  <a:pt x="21" y="31"/>
                </a:lnTo>
                <a:lnTo>
                  <a:pt x="17" y="27"/>
                </a:lnTo>
                <a:lnTo>
                  <a:pt x="17" y="21"/>
                </a:lnTo>
                <a:lnTo>
                  <a:pt x="21" y="19"/>
                </a:lnTo>
                <a:lnTo>
                  <a:pt x="22" y="11"/>
                </a:lnTo>
                <a:lnTo>
                  <a:pt x="16" y="2"/>
                </a:lnTo>
                <a:lnTo>
                  <a:pt x="21" y="0"/>
                </a:lnTo>
                <a:lnTo>
                  <a:pt x="38" y="1"/>
                </a:lnTo>
                <a:lnTo>
                  <a:pt x="69" y="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4" name="Freeform 154">
            <a:extLst>
              <a:ext uri="{FF2B5EF4-FFF2-40B4-BE49-F238E27FC236}">
                <a16:creationId xmlns:a16="http://schemas.microsoft.com/office/drawing/2014/main" id="{56069344-DB56-874E-8898-355D5E25ACD4}"/>
              </a:ext>
            </a:extLst>
          </p:cNvPr>
          <p:cNvSpPr>
            <a:spLocks noChangeAspect="1"/>
          </p:cNvSpPr>
          <p:nvPr>
            <p:custDataLst>
              <p:tags r:id="rId105"/>
            </p:custDataLst>
          </p:nvPr>
        </p:nvSpPr>
        <p:spPr bwMode="auto">
          <a:xfrm>
            <a:off x="8600553" y="4019981"/>
            <a:ext cx="108078" cy="114588"/>
          </a:xfrm>
          <a:custGeom>
            <a:avLst/>
            <a:gdLst>
              <a:gd name="T0" fmla="*/ 34 w 83"/>
              <a:gd name="T1" fmla="*/ 81 h 88"/>
              <a:gd name="T2" fmla="*/ 18 w 83"/>
              <a:gd name="T3" fmla="*/ 81 h 88"/>
              <a:gd name="T4" fmla="*/ 12 w 83"/>
              <a:gd name="T5" fmla="*/ 83 h 88"/>
              <a:gd name="T6" fmla="*/ 3 w 83"/>
              <a:gd name="T7" fmla="*/ 88 h 88"/>
              <a:gd name="T8" fmla="*/ 0 w 83"/>
              <a:gd name="T9" fmla="*/ 87 h 88"/>
              <a:gd name="T10" fmla="*/ 0 w 83"/>
              <a:gd name="T11" fmla="*/ 75 h 88"/>
              <a:gd name="T12" fmla="*/ 3 w 83"/>
              <a:gd name="T13" fmla="*/ 69 h 88"/>
              <a:gd name="T14" fmla="*/ 4 w 83"/>
              <a:gd name="T15" fmla="*/ 56 h 88"/>
              <a:gd name="T16" fmla="*/ 7 w 83"/>
              <a:gd name="T17" fmla="*/ 49 h 88"/>
              <a:gd name="T18" fmla="*/ 13 w 83"/>
              <a:gd name="T19" fmla="*/ 41 h 88"/>
              <a:gd name="T20" fmla="*/ 19 w 83"/>
              <a:gd name="T21" fmla="*/ 37 h 88"/>
              <a:gd name="T22" fmla="*/ 24 w 83"/>
              <a:gd name="T23" fmla="*/ 31 h 88"/>
              <a:gd name="T24" fmla="*/ 18 w 83"/>
              <a:gd name="T25" fmla="*/ 30 h 88"/>
              <a:gd name="T26" fmla="*/ 19 w 83"/>
              <a:gd name="T27" fmla="*/ 11 h 88"/>
              <a:gd name="T28" fmla="*/ 25 w 83"/>
              <a:gd name="T29" fmla="*/ 7 h 88"/>
              <a:gd name="T30" fmla="*/ 35 w 83"/>
              <a:gd name="T31" fmla="*/ 10 h 88"/>
              <a:gd name="T32" fmla="*/ 47 w 83"/>
              <a:gd name="T33" fmla="*/ 7 h 88"/>
              <a:gd name="T34" fmla="*/ 58 w 83"/>
              <a:gd name="T35" fmla="*/ 7 h 88"/>
              <a:gd name="T36" fmla="*/ 67 w 83"/>
              <a:gd name="T37" fmla="*/ 0 h 88"/>
              <a:gd name="T38" fmla="*/ 74 w 83"/>
              <a:gd name="T39" fmla="*/ 10 h 88"/>
              <a:gd name="T40" fmla="*/ 76 w 83"/>
              <a:gd name="T41" fmla="*/ 18 h 88"/>
              <a:gd name="T42" fmla="*/ 83 w 83"/>
              <a:gd name="T43" fmla="*/ 36 h 88"/>
              <a:gd name="T44" fmla="*/ 77 w 83"/>
              <a:gd name="T45" fmla="*/ 47 h 88"/>
              <a:gd name="T46" fmla="*/ 70 w 83"/>
              <a:gd name="T47" fmla="*/ 58 h 88"/>
              <a:gd name="T48" fmla="*/ 65 w 83"/>
              <a:gd name="T49" fmla="*/ 64 h 88"/>
              <a:gd name="T50" fmla="*/ 66 w 83"/>
              <a:gd name="T51" fmla="*/ 81 h 88"/>
              <a:gd name="T52" fmla="*/ 34 w 83"/>
              <a:gd name="T53" fmla="*/ 81 h 88"/>
              <a:gd name="T54" fmla="*/ 34 w 83"/>
              <a:gd name="T55" fmla="*/ 8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3" h="88">
                <a:moveTo>
                  <a:pt x="34" y="81"/>
                </a:moveTo>
                <a:lnTo>
                  <a:pt x="18" y="81"/>
                </a:lnTo>
                <a:lnTo>
                  <a:pt x="12" y="83"/>
                </a:lnTo>
                <a:lnTo>
                  <a:pt x="3" y="88"/>
                </a:lnTo>
                <a:lnTo>
                  <a:pt x="0" y="87"/>
                </a:lnTo>
                <a:lnTo>
                  <a:pt x="0" y="75"/>
                </a:lnTo>
                <a:lnTo>
                  <a:pt x="3" y="69"/>
                </a:lnTo>
                <a:lnTo>
                  <a:pt x="4" y="56"/>
                </a:lnTo>
                <a:lnTo>
                  <a:pt x="7" y="49"/>
                </a:lnTo>
                <a:lnTo>
                  <a:pt x="13" y="41"/>
                </a:lnTo>
                <a:lnTo>
                  <a:pt x="19" y="37"/>
                </a:lnTo>
                <a:lnTo>
                  <a:pt x="24" y="31"/>
                </a:lnTo>
                <a:lnTo>
                  <a:pt x="18" y="30"/>
                </a:lnTo>
                <a:lnTo>
                  <a:pt x="19" y="11"/>
                </a:lnTo>
                <a:lnTo>
                  <a:pt x="25" y="7"/>
                </a:lnTo>
                <a:lnTo>
                  <a:pt x="35" y="10"/>
                </a:lnTo>
                <a:lnTo>
                  <a:pt x="47" y="7"/>
                </a:lnTo>
                <a:lnTo>
                  <a:pt x="58" y="7"/>
                </a:lnTo>
                <a:lnTo>
                  <a:pt x="67" y="0"/>
                </a:lnTo>
                <a:lnTo>
                  <a:pt x="74" y="10"/>
                </a:lnTo>
                <a:lnTo>
                  <a:pt x="76" y="18"/>
                </a:lnTo>
                <a:lnTo>
                  <a:pt x="83" y="36"/>
                </a:lnTo>
                <a:lnTo>
                  <a:pt x="77" y="47"/>
                </a:lnTo>
                <a:lnTo>
                  <a:pt x="70" y="58"/>
                </a:lnTo>
                <a:lnTo>
                  <a:pt x="65" y="64"/>
                </a:lnTo>
                <a:lnTo>
                  <a:pt x="66" y="81"/>
                </a:lnTo>
                <a:lnTo>
                  <a:pt x="34" y="81"/>
                </a:lnTo>
                <a:lnTo>
                  <a:pt x="34" y="8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5" name="Freeform 155">
            <a:extLst>
              <a:ext uri="{FF2B5EF4-FFF2-40B4-BE49-F238E27FC236}">
                <a16:creationId xmlns:a16="http://schemas.microsoft.com/office/drawing/2014/main" id="{58556B8D-7127-AE44-A094-9CC58A805E3F}"/>
              </a:ext>
            </a:extLst>
          </p:cNvPr>
          <p:cNvSpPr>
            <a:spLocks noChangeAspect="1"/>
          </p:cNvSpPr>
          <p:nvPr>
            <p:custDataLst>
              <p:tags r:id="rId106"/>
            </p:custDataLst>
          </p:nvPr>
        </p:nvSpPr>
        <p:spPr bwMode="auto">
          <a:xfrm>
            <a:off x="9112293" y="3095464"/>
            <a:ext cx="337254" cy="220061"/>
          </a:xfrm>
          <a:custGeom>
            <a:avLst/>
            <a:gdLst>
              <a:gd name="T0" fmla="*/ 160 w 259"/>
              <a:gd name="T1" fmla="*/ 165 h 169"/>
              <a:gd name="T2" fmla="*/ 161 w 259"/>
              <a:gd name="T3" fmla="*/ 154 h 169"/>
              <a:gd name="T4" fmla="*/ 140 w 259"/>
              <a:gd name="T5" fmla="*/ 146 h 169"/>
              <a:gd name="T6" fmla="*/ 124 w 259"/>
              <a:gd name="T7" fmla="*/ 137 h 169"/>
              <a:gd name="T8" fmla="*/ 115 w 259"/>
              <a:gd name="T9" fmla="*/ 127 h 169"/>
              <a:gd name="T10" fmla="*/ 98 w 259"/>
              <a:gd name="T11" fmla="*/ 114 h 169"/>
              <a:gd name="T12" fmla="*/ 90 w 259"/>
              <a:gd name="T13" fmla="*/ 93 h 169"/>
              <a:gd name="T14" fmla="*/ 85 w 259"/>
              <a:gd name="T15" fmla="*/ 90 h 169"/>
              <a:gd name="T16" fmla="*/ 69 w 259"/>
              <a:gd name="T17" fmla="*/ 91 h 169"/>
              <a:gd name="T18" fmla="*/ 63 w 259"/>
              <a:gd name="T19" fmla="*/ 87 h 169"/>
              <a:gd name="T20" fmla="*/ 61 w 259"/>
              <a:gd name="T21" fmla="*/ 70 h 169"/>
              <a:gd name="T22" fmla="*/ 41 w 259"/>
              <a:gd name="T23" fmla="*/ 60 h 169"/>
              <a:gd name="T24" fmla="*/ 28 w 259"/>
              <a:gd name="T25" fmla="*/ 71 h 169"/>
              <a:gd name="T26" fmla="*/ 15 w 259"/>
              <a:gd name="T27" fmla="*/ 78 h 169"/>
              <a:gd name="T28" fmla="*/ 18 w 259"/>
              <a:gd name="T29" fmla="*/ 89 h 169"/>
              <a:gd name="T30" fmla="*/ 1 w 259"/>
              <a:gd name="T31" fmla="*/ 89 h 169"/>
              <a:gd name="T32" fmla="*/ 0 w 259"/>
              <a:gd name="T33" fmla="*/ 12 h 169"/>
              <a:gd name="T34" fmla="*/ 39 w 259"/>
              <a:gd name="T35" fmla="*/ 0 h 169"/>
              <a:gd name="T36" fmla="*/ 42 w 259"/>
              <a:gd name="T37" fmla="*/ 2 h 169"/>
              <a:gd name="T38" fmla="*/ 65 w 259"/>
              <a:gd name="T39" fmla="*/ 17 h 169"/>
              <a:gd name="T40" fmla="*/ 78 w 259"/>
              <a:gd name="T41" fmla="*/ 25 h 169"/>
              <a:gd name="T42" fmla="*/ 92 w 259"/>
              <a:gd name="T43" fmla="*/ 44 h 169"/>
              <a:gd name="T44" fmla="*/ 110 w 259"/>
              <a:gd name="T45" fmla="*/ 41 h 169"/>
              <a:gd name="T46" fmla="*/ 136 w 259"/>
              <a:gd name="T47" fmla="*/ 39 h 169"/>
              <a:gd name="T48" fmla="*/ 154 w 259"/>
              <a:gd name="T49" fmla="*/ 54 h 169"/>
              <a:gd name="T50" fmla="*/ 153 w 259"/>
              <a:gd name="T51" fmla="*/ 75 h 169"/>
              <a:gd name="T52" fmla="*/ 160 w 259"/>
              <a:gd name="T53" fmla="*/ 75 h 169"/>
              <a:gd name="T54" fmla="*/ 163 w 259"/>
              <a:gd name="T55" fmla="*/ 92 h 169"/>
              <a:gd name="T56" fmla="*/ 182 w 259"/>
              <a:gd name="T57" fmla="*/ 92 h 169"/>
              <a:gd name="T58" fmla="*/ 186 w 259"/>
              <a:gd name="T59" fmla="*/ 102 h 169"/>
              <a:gd name="T60" fmla="*/ 192 w 259"/>
              <a:gd name="T61" fmla="*/ 102 h 169"/>
              <a:gd name="T62" fmla="*/ 199 w 259"/>
              <a:gd name="T63" fmla="*/ 87 h 169"/>
              <a:gd name="T64" fmla="*/ 219 w 259"/>
              <a:gd name="T65" fmla="*/ 73 h 169"/>
              <a:gd name="T66" fmla="*/ 227 w 259"/>
              <a:gd name="T67" fmla="*/ 69 h 169"/>
              <a:gd name="T68" fmla="*/ 232 w 259"/>
              <a:gd name="T69" fmla="*/ 71 h 169"/>
              <a:gd name="T70" fmla="*/ 219 w 259"/>
              <a:gd name="T71" fmla="*/ 85 h 169"/>
              <a:gd name="T72" fmla="*/ 230 w 259"/>
              <a:gd name="T73" fmla="*/ 92 h 169"/>
              <a:gd name="T74" fmla="*/ 241 w 259"/>
              <a:gd name="T75" fmla="*/ 87 h 169"/>
              <a:gd name="T76" fmla="*/ 259 w 259"/>
              <a:gd name="T77" fmla="*/ 98 h 169"/>
              <a:gd name="T78" fmla="*/ 240 w 259"/>
              <a:gd name="T79" fmla="*/ 112 h 169"/>
              <a:gd name="T80" fmla="*/ 228 w 259"/>
              <a:gd name="T81" fmla="*/ 110 h 169"/>
              <a:gd name="T82" fmla="*/ 222 w 259"/>
              <a:gd name="T83" fmla="*/ 110 h 169"/>
              <a:gd name="T84" fmla="*/ 220 w 259"/>
              <a:gd name="T85" fmla="*/ 105 h 169"/>
              <a:gd name="T86" fmla="*/ 223 w 259"/>
              <a:gd name="T87" fmla="*/ 96 h 169"/>
              <a:gd name="T88" fmla="*/ 203 w 259"/>
              <a:gd name="T89" fmla="*/ 100 h 169"/>
              <a:gd name="T90" fmla="*/ 198 w 259"/>
              <a:gd name="T91" fmla="*/ 113 h 169"/>
              <a:gd name="T92" fmla="*/ 191 w 259"/>
              <a:gd name="T93" fmla="*/ 124 h 169"/>
              <a:gd name="T94" fmla="*/ 178 w 259"/>
              <a:gd name="T95" fmla="*/ 123 h 169"/>
              <a:gd name="T96" fmla="*/ 174 w 259"/>
              <a:gd name="T97" fmla="*/ 131 h 169"/>
              <a:gd name="T98" fmla="*/ 185 w 259"/>
              <a:gd name="T99" fmla="*/ 136 h 169"/>
              <a:gd name="T100" fmla="*/ 188 w 259"/>
              <a:gd name="T101" fmla="*/ 150 h 169"/>
              <a:gd name="T102" fmla="*/ 180 w 259"/>
              <a:gd name="T103" fmla="*/ 169 h 169"/>
              <a:gd name="T104" fmla="*/ 169 w 259"/>
              <a:gd name="T105" fmla="*/ 165 h 169"/>
              <a:gd name="T106" fmla="*/ 160 w 259"/>
              <a:gd name="T107" fmla="*/ 165 h 169"/>
              <a:gd name="T108" fmla="*/ 160 w 259"/>
              <a:gd name="T109" fmla="*/ 16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59" h="169">
                <a:moveTo>
                  <a:pt x="160" y="165"/>
                </a:moveTo>
                <a:lnTo>
                  <a:pt x="161" y="154"/>
                </a:lnTo>
                <a:lnTo>
                  <a:pt x="140" y="146"/>
                </a:lnTo>
                <a:lnTo>
                  <a:pt x="124" y="137"/>
                </a:lnTo>
                <a:lnTo>
                  <a:pt x="115" y="127"/>
                </a:lnTo>
                <a:lnTo>
                  <a:pt x="98" y="114"/>
                </a:lnTo>
                <a:lnTo>
                  <a:pt x="90" y="93"/>
                </a:lnTo>
                <a:lnTo>
                  <a:pt x="85" y="90"/>
                </a:lnTo>
                <a:lnTo>
                  <a:pt x="69" y="91"/>
                </a:lnTo>
                <a:lnTo>
                  <a:pt x="63" y="87"/>
                </a:lnTo>
                <a:lnTo>
                  <a:pt x="61" y="70"/>
                </a:lnTo>
                <a:lnTo>
                  <a:pt x="41" y="60"/>
                </a:lnTo>
                <a:lnTo>
                  <a:pt x="28" y="71"/>
                </a:lnTo>
                <a:lnTo>
                  <a:pt x="15" y="78"/>
                </a:lnTo>
                <a:lnTo>
                  <a:pt x="18" y="89"/>
                </a:lnTo>
                <a:lnTo>
                  <a:pt x="1" y="89"/>
                </a:lnTo>
                <a:lnTo>
                  <a:pt x="0" y="12"/>
                </a:lnTo>
                <a:lnTo>
                  <a:pt x="39" y="0"/>
                </a:lnTo>
                <a:lnTo>
                  <a:pt x="42" y="2"/>
                </a:lnTo>
                <a:lnTo>
                  <a:pt x="65" y="17"/>
                </a:lnTo>
                <a:lnTo>
                  <a:pt x="78" y="25"/>
                </a:lnTo>
                <a:lnTo>
                  <a:pt x="92" y="44"/>
                </a:lnTo>
                <a:lnTo>
                  <a:pt x="110" y="41"/>
                </a:lnTo>
                <a:lnTo>
                  <a:pt x="136" y="39"/>
                </a:lnTo>
                <a:lnTo>
                  <a:pt x="154" y="54"/>
                </a:lnTo>
                <a:lnTo>
                  <a:pt x="153" y="75"/>
                </a:lnTo>
                <a:lnTo>
                  <a:pt x="160" y="75"/>
                </a:lnTo>
                <a:lnTo>
                  <a:pt x="163" y="92"/>
                </a:lnTo>
                <a:lnTo>
                  <a:pt x="182" y="92"/>
                </a:lnTo>
                <a:lnTo>
                  <a:pt x="186" y="102"/>
                </a:lnTo>
                <a:lnTo>
                  <a:pt x="192" y="102"/>
                </a:lnTo>
                <a:lnTo>
                  <a:pt x="199" y="87"/>
                </a:lnTo>
                <a:lnTo>
                  <a:pt x="219" y="73"/>
                </a:lnTo>
                <a:lnTo>
                  <a:pt x="227" y="69"/>
                </a:lnTo>
                <a:lnTo>
                  <a:pt x="232" y="71"/>
                </a:lnTo>
                <a:lnTo>
                  <a:pt x="219" y="85"/>
                </a:lnTo>
                <a:lnTo>
                  <a:pt x="230" y="92"/>
                </a:lnTo>
                <a:lnTo>
                  <a:pt x="241" y="87"/>
                </a:lnTo>
                <a:lnTo>
                  <a:pt x="259" y="98"/>
                </a:lnTo>
                <a:lnTo>
                  <a:pt x="240" y="112"/>
                </a:lnTo>
                <a:lnTo>
                  <a:pt x="228" y="110"/>
                </a:lnTo>
                <a:lnTo>
                  <a:pt x="222" y="110"/>
                </a:lnTo>
                <a:lnTo>
                  <a:pt x="220" y="105"/>
                </a:lnTo>
                <a:lnTo>
                  <a:pt x="223" y="96"/>
                </a:lnTo>
                <a:lnTo>
                  <a:pt x="203" y="100"/>
                </a:lnTo>
                <a:lnTo>
                  <a:pt x="198" y="113"/>
                </a:lnTo>
                <a:lnTo>
                  <a:pt x="191" y="124"/>
                </a:lnTo>
                <a:lnTo>
                  <a:pt x="178" y="123"/>
                </a:lnTo>
                <a:lnTo>
                  <a:pt x="174" y="131"/>
                </a:lnTo>
                <a:lnTo>
                  <a:pt x="185" y="136"/>
                </a:lnTo>
                <a:lnTo>
                  <a:pt x="188" y="150"/>
                </a:lnTo>
                <a:lnTo>
                  <a:pt x="180" y="169"/>
                </a:lnTo>
                <a:lnTo>
                  <a:pt x="169" y="165"/>
                </a:lnTo>
                <a:lnTo>
                  <a:pt x="160" y="165"/>
                </a:lnTo>
                <a:lnTo>
                  <a:pt x="160" y="16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6" name="Freeform 156">
            <a:extLst>
              <a:ext uri="{FF2B5EF4-FFF2-40B4-BE49-F238E27FC236}">
                <a16:creationId xmlns:a16="http://schemas.microsoft.com/office/drawing/2014/main" id="{B23572DE-A4E5-204C-9458-A04C4D0F53C2}"/>
              </a:ext>
            </a:extLst>
          </p:cNvPr>
          <p:cNvSpPr>
            <a:spLocks noChangeAspect="1"/>
          </p:cNvSpPr>
          <p:nvPr>
            <p:custDataLst>
              <p:tags r:id="rId107"/>
            </p:custDataLst>
          </p:nvPr>
        </p:nvSpPr>
        <p:spPr bwMode="auto">
          <a:xfrm>
            <a:off x="6571824" y="3861120"/>
            <a:ext cx="266938" cy="225271"/>
          </a:xfrm>
          <a:custGeom>
            <a:avLst/>
            <a:gdLst>
              <a:gd name="T0" fmla="*/ 29 w 205"/>
              <a:gd name="T1" fmla="*/ 9 h 173"/>
              <a:gd name="T2" fmla="*/ 26 w 205"/>
              <a:gd name="T3" fmla="*/ 18 h 173"/>
              <a:gd name="T4" fmla="*/ 19 w 205"/>
              <a:gd name="T5" fmla="*/ 34 h 173"/>
              <a:gd name="T6" fmla="*/ 31 w 205"/>
              <a:gd name="T7" fmla="*/ 46 h 173"/>
              <a:gd name="T8" fmla="*/ 30 w 205"/>
              <a:gd name="T9" fmla="*/ 29 h 173"/>
              <a:gd name="T10" fmla="*/ 48 w 205"/>
              <a:gd name="T11" fmla="*/ 11 h 173"/>
              <a:gd name="T12" fmla="*/ 51 w 205"/>
              <a:gd name="T13" fmla="*/ 0 h 173"/>
              <a:gd name="T14" fmla="*/ 67 w 205"/>
              <a:gd name="T15" fmla="*/ 11 h 173"/>
              <a:gd name="T16" fmla="*/ 77 w 205"/>
              <a:gd name="T17" fmla="*/ 16 h 173"/>
              <a:gd name="T18" fmla="*/ 107 w 205"/>
              <a:gd name="T19" fmla="*/ 23 h 173"/>
              <a:gd name="T20" fmla="*/ 127 w 205"/>
              <a:gd name="T21" fmla="*/ 31 h 173"/>
              <a:gd name="T22" fmla="*/ 136 w 205"/>
              <a:gd name="T23" fmla="*/ 23 h 173"/>
              <a:gd name="T24" fmla="*/ 173 w 205"/>
              <a:gd name="T25" fmla="*/ 26 h 173"/>
              <a:gd name="T26" fmla="*/ 165 w 205"/>
              <a:gd name="T27" fmla="*/ 34 h 173"/>
              <a:gd name="T28" fmla="*/ 189 w 205"/>
              <a:gd name="T29" fmla="*/ 42 h 173"/>
              <a:gd name="T30" fmla="*/ 199 w 205"/>
              <a:gd name="T31" fmla="*/ 54 h 173"/>
              <a:gd name="T32" fmla="*/ 193 w 205"/>
              <a:gd name="T33" fmla="*/ 67 h 173"/>
              <a:gd name="T34" fmla="*/ 197 w 205"/>
              <a:gd name="T35" fmla="*/ 78 h 173"/>
              <a:gd name="T36" fmla="*/ 184 w 205"/>
              <a:gd name="T37" fmla="*/ 83 h 173"/>
              <a:gd name="T38" fmla="*/ 180 w 205"/>
              <a:gd name="T39" fmla="*/ 94 h 173"/>
              <a:gd name="T40" fmla="*/ 192 w 205"/>
              <a:gd name="T41" fmla="*/ 109 h 173"/>
              <a:gd name="T42" fmla="*/ 170 w 205"/>
              <a:gd name="T43" fmla="*/ 121 h 173"/>
              <a:gd name="T44" fmla="*/ 155 w 205"/>
              <a:gd name="T45" fmla="*/ 127 h 173"/>
              <a:gd name="T46" fmla="*/ 131 w 205"/>
              <a:gd name="T47" fmla="*/ 121 h 173"/>
              <a:gd name="T48" fmla="*/ 135 w 205"/>
              <a:gd name="T49" fmla="*/ 127 h 173"/>
              <a:gd name="T50" fmla="*/ 137 w 205"/>
              <a:gd name="T51" fmla="*/ 146 h 173"/>
              <a:gd name="T52" fmla="*/ 150 w 205"/>
              <a:gd name="T53" fmla="*/ 151 h 173"/>
              <a:gd name="T54" fmla="*/ 138 w 205"/>
              <a:gd name="T55" fmla="*/ 161 h 173"/>
              <a:gd name="T56" fmla="*/ 121 w 205"/>
              <a:gd name="T57" fmla="*/ 167 h 173"/>
              <a:gd name="T58" fmla="*/ 105 w 205"/>
              <a:gd name="T59" fmla="*/ 173 h 173"/>
              <a:gd name="T60" fmla="*/ 93 w 205"/>
              <a:gd name="T61" fmla="*/ 150 h 173"/>
              <a:gd name="T62" fmla="*/ 83 w 205"/>
              <a:gd name="T63" fmla="*/ 142 h 173"/>
              <a:gd name="T64" fmla="*/ 90 w 205"/>
              <a:gd name="T65" fmla="*/ 130 h 173"/>
              <a:gd name="T66" fmla="*/ 83 w 205"/>
              <a:gd name="T67" fmla="*/ 116 h 173"/>
              <a:gd name="T68" fmla="*/ 88 w 205"/>
              <a:gd name="T69" fmla="*/ 100 h 173"/>
              <a:gd name="T70" fmla="*/ 85 w 205"/>
              <a:gd name="T71" fmla="*/ 89 h 173"/>
              <a:gd name="T72" fmla="*/ 65 w 205"/>
              <a:gd name="T73" fmla="*/ 90 h 173"/>
              <a:gd name="T74" fmla="*/ 49 w 205"/>
              <a:gd name="T75" fmla="*/ 79 h 173"/>
              <a:gd name="T76" fmla="*/ 21 w 205"/>
              <a:gd name="T77" fmla="*/ 79 h 173"/>
              <a:gd name="T78" fmla="*/ 13 w 205"/>
              <a:gd name="T79" fmla="*/ 72 h 173"/>
              <a:gd name="T80" fmla="*/ 14 w 205"/>
              <a:gd name="T81" fmla="*/ 63 h 173"/>
              <a:gd name="T82" fmla="*/ 10 w 205"/>
              <a:gd name="T83" fmla="*/ 54 h 173"/>
              <a:gd name="T84" fmla="*/ 0 w 205"/>
              <a:gd name="T85" fmla="*/ 46 h 173"/>
              <a:gd name="T86" fmla="*/ 6 w 205"/>
              <a:gd name="T87" fmla="*/ 26 h 173"/>
              <a:gd name="T88" fmla="*/ 17 w 205"/>
              <a:gd name="T89" fmla="*/ 16 h 173"/>
              <a:gd name="T90" fmla="*/ 30 w 205"/>
              <a:gd name="T91" fmla="*/ 6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05" h="173">
                <a:moveTo>
                  <a:pt x="30" y="6"/>
                </a:moveTo>
                <a:lnTo>
                  <a:pt x="29" y="9"/>
                </a:lnTo>
                <a:lnTo>
                  <a:pt x="21" y="11"/>
                </a:lnTo>
                <a:lnTo>
                  <a:pt x="26" y="18"/>
                </a:lnTo>
                <a:lnTo>
                  <a:pt x="25" y="26"/>
                </a:lnTo>
                <a:lnTo>
                  <a:pt x="19" y="34"/>
                </a:lnTo>
                <a:lnTo>
                  <a:pt x="25" y="47"/>
                </a:lnTo>
                <a:lnTo>
                  <a:pt x="31" y="46"/>
                </a:lnTo>
                <a:lnTo>
                  <a:pt x="34" y="35"/>
                </a:lnTo>
                <a:lnTo>
                  <a:pt x="30" y="29"/>
                </a:lnTo>
                <a:lnTo>
                  <a:pt x="29" y="18"/>
                </a:lnTo>
                <a:lnTo>
                  <a:pt x="48" y="11"/>
                </a:lnTo>
                <a:lnTo>
                  <a:pt x="46" y="4"/>
                </a:lnTo>
                <a:lnTo>
                  <a:pt x="51" y="0"/>
                </a:lnTo>
                <a:lnTo>
                  <a:pt x="56" y="10"/>
                </a:lnTo>
                <a:lnTo>
                  <a:pt x="67" y="11"/>
                </a:lnTo>
                <a:lnTo>
                  <a:pt x="77" y="19"/>
                </a:lnTo>
                <a:lnTo>
                  <a:pt x="77" y="16"/>
                </a:lnTo>
                <a:lnTo>
                  <a:pt x="91" y="16"/>
                </a:lnTo>
                <a:lnTo>
                  <a:pt x="107" y="23"/>
                </a:lnTo>
                <a:lnTo>
                  <a:pt x="116" y="30"/>
                </a:lnTo>
                <a:lnTo>
                  <a:pt x="127" y="31"/>
                </a:lnTo>
                <a:lnTo>
                  <a:pt x="136" y="27"/>
                </a:lnTo>
                <a:lnTo>
                  <a:pt x="136" y="23"/>
                </a:lnTo>
                <a:lnTo>
                  <a:pt x="155" y="26"/>
                </a:lnTo>
                <a:lnTo>
                  <a:pt x="173" y="26"/>
                </a:lnTo>
                <a:lnTo>
                  <a:pt x="160" y="27"/>
                </a:lnTo>
                <a:lnTo>
                  <a:pt x="165" y="34"/>
                </a:lnTo>
                <a:lnTo>
                  <a:pt x="177" y="34"/>
                </a:lnTo>
                <a:lnTo>
                  <a:pt x="189" y="42"/>
                </a:lnTo>
                <a:lnTo>
                  <a:pt x="191" y="54"/>
                </a:lnTo>
                <a:lnTo>
                  <a:pt x="199" y="54"/>
                </a:lnTo>
                <a:lnTo>
                  <a:pt x="205" y="57"/>
                </a:lnTo>
                <a:lnTo>
                  <a:pt x="193" y="67"/>
                </a:lnTo>
                <a:lnTo>
                  <a:pt x="192" y="72"/>
                </a:lnTo>
                <a:lnTo>
                  <a:pt x="197" y="78"/>
                </a:lnTo>
                <a:lnTo>
                  <a:pt x="193" y="81"/>
                </a:lnTo>
                <a:lnTo>
                  <a:pt x="184" y="83"/>
                </a:lnTo>
                <a:lnTo>
                  <a:pt x="184" y="90"/>
                </a:lnTo>
                <a:lnTo>
                  <a:pt x="180" y="94"/>
                </a:lnTo>
                <a:lnTo>
                  <a:pt x="190" y="105"/>
                </a:lnTo>
                <a:lnTo>
                  <a:pt x="192" y="109"/>
                </a:lnTo>
                <a:lnTo>
                  <a:pt x="187" y="115"/>
                </a:lnTo>
                <a:lnTo>
                  <a:pt x="170" y="121"/>
                </a:lnTo>
                <a:lnTo>
                  <a:pt x="159" y="123"/>
                </a:lnTo>
                <a:lnTo>
                  <a:pt x="155" y="127"/>
                </a:lnTo>
                <a:lnTo>
                  <a:pt x="142" y="123"/>
                </a:lnTo>
                <a:lnTo>
                  <a:pt x="131" y="121"/>
                </a:lnTo>
                <a:lnTo>
                  <a:pt x="129" y="123"/>
                </a:lnTo>
                <a:lnTo>
                  <a:pt x="135" y="127"/>
                </a:lnTo>
                <a:lnTo>
                  <a:pt x="134" y="136"/>
                </a:lnTo>
                <a:lnTo>
                  <a:pt x="137" y="146"/>
                </a:lnTo>
                <a:lnTo>
                  <a:pt x="150" y="148"/>
                </a:lnTo>
                <a:lnTo>
                  <a:pt x="150" y="151"/>
                </a:lnTo>
                <a:lnTo>
                  <a:pt x="140" y="155"/>
                </a:lnTo>
                <a:lnTo>
                  <a:pt x="138" y="161"/>
                </a:lnTo>
                <a:lnTo>
                  <a:pt x="132" y="164"/>
                </a:lnTo>
                <a:lnTo>
                  <a:pt x="121" y="167"/>
                </a:lnTo>
                <a:lnTo>
                  <a:pt x="117" y="172"/>
                </a:lnTo>
                <a:lnTo>
                  <a:pt x="105" y="173"/>
                </a:lnTo>
                <a:lnTo>
                  <a:pt x="98" y="165"/>
                </a:lnTo>
                <a:lnTo>
                  <a:pt x="93" y="150"/>
                </a:lnTo>
                <a:lnTo>
                  <a:pt x="88" y="145"/>
                </a:lnTo>
                <a:lnTo>
                  <a:pt x="83" y="142"/>
                </a:lnTo>
                <a:lnTo>
                  <a:pt x="91" y="134"/>
                </a:lnTo>
                <a:lnTo>
                  <a:pt x="90" y="130"/>
                </a:lnTo>
                <a:lnTo>
                  <a:pt x="86" y="126"/>
                </a:lnTo>
                <a:lnTo>
                  <a:pt x="83" y="116"/>
                </a:lnTo>
                <a:lnTo>
                  <a:pt x="84" y="105"/>
                </a:lnTo>
                <a:lnTo>
                  <a:pt x="88" y="100"/>
                </a:lnTo>
                <a:lnTo>
                  <a:pt x="90" y="92"/>
                </a:lnTo>
                <a:lnTo>
                  <a:pt x="85" y="89"/>
                </a:lnTo>
                <a:lnTo>
                  <a:pt x="77" y="91"/>
                </a:lnTo>
                <a:lnTo>
                  <a:pt x="65" y="90"/>
                </a:lnTo>
                <a:lnTo>
                  <a:pt x="59" y="92"/>
                </a:lnTo>
                <a:lnTo>
                  <a:pt x="49" y="79"/>
                </a:lnTo>
                <a:lnTo>
                  <a:pt x="40" y="77"/>
                </a:lnTo>
                <a:lnTo>
                  <a:pt x="21" y="79"/>
                </a:lnTo>
                <a:lnTo>
                  <a:pt x="17" y="73"/>
                </a:lnTo>
                <a:lnTo>
                  <a:pt x="13" y="72"/>
                </a:lnTo>
                <a:lnTo>
                  <a:pt x="13" y="69"/>
                </a:lnTo>
                <a:lnTo>
                  <a:pt x="14" y="63"/>
                </a:lnTo>
                <a:lnTo>
                  <a:pt x="13" y="57"/>
                </a:lnTo>
                <a:lnTo>
                  <a:pt x="10" y="54"/>
                </a:lnTo>
                <a:lnTo>
                  <a:pt x="8" y="46"/>
                </a:lnTo>
                <a:lnTo>
                  <a:pt x="0" y="46"/>
                </a:lnTo>
                <a:lnTo>
                  <a:pt x="4" y="36"/>
                </a:lnTo>
                <a:lnTo>
                  <a:pt x="6" y="26"/>
                </a:lnTo>
                <a:lnTo>
                  <a:pt x="11" y="20"/>
                </a:lnTo>
                <a:lnTo>
                  <a:pt x="17" y="16"/>
                </a:lnTo>
                <a:lnTo>
                  <a:pt x="20" y="8"/>
                </a:lnTo>
                <a:lnTo>
                  <a:pt x="30" y="6"/>
                </a:lnTo>
                <a:lnTo>
                  <a:pt x="30" y="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7" name="Freeform 158">
            <a:extLst>
              <a:ext uri="{FF2B5EF4-FFF2-40B4-BE49-F238E27FC236}">
                <a16:creationId xmlns:a16="http://schemas.microsoft.com/office/drawing/2014/main" id="{6250FCB6-EBB1-0346-AEF1-652B19CE03C3}"/>
              </a:ext>
            </a:extLst>
          </p:cNvPr>
          <p:cNvSpPr>
            <a:spLocks noChangeAspect="1" noEditPoints="1"/>
          </p:cNvSpPr>
          <p:nvPr>
            <p:custDataLst>
              <p:tags r:id="rId108"/>
            </p:custDataLst>
          </p:nvPr>
        </p:nvSpPr>
        <p:spPr bwMode="auto">
          <a:xfrm>
            <a:off x="11297279" y="4389788"/>
            <a:ext cx="24741" cy="40366"/>
          </a:xfrm>
          <a:custGeom>
            <a:avLst/>
            <a:gdLst>
              <a:gd name="T0" fmla="*/ 8 w 19"/>
              <a:gd name="T1" fmla="*/ 5 h 31"/>
              <a:gd name="T2" fmla="*/ 10 w 19"/>
              <a:gd name="T3" fmla="*/ 17 h 31"/>
              <a:gd name="T4" fmla="*/ 6 w 19"/>
              <a:gd name="T5" fmla="*/ 15 h 31"/>
              <a:gd name="T6" fmla="*/ 3 w 19"/>
              <a:gd name="T7" fmla="*/ 16 h 31"/>
              <a:gd name="T8" fmla="*/ 1 w 19"/>
              <a:gd name="T9" fmla="*/ 12 h 31"/>
              <a:gd name="T10" fmla="*/ 0 w 19"/>
              <a:gd name="T11" fmla="*/ 0 h 31"/>
              <a:gd name="T12" fmla="*/ 8 w 19"/>
              <a:gd name="T13" fmla="*/ 5 h 31"/>
              <a:gd name="T14" fmla="*/ 8 w 19"/>
              <a:gd name="T15" fmla="*/ 5 h 31"/>
              <a:gd name="T16" fmla="*/ 19 w 19"/>
              <a:gd name="T17" fmla="*/ 29 h 31"/>
              <a:gd name="T18" fmla="*/ 13 w 19"/>
              <a:gd name="T19" fmla="*/ 31 h 31"/>
              <a:gd name="T20" fmla="*/ 9 w 19"/>
              <a:gd name="T21" fmla="*/ 24 h 31"/>
              <a:gd name="T22" fmla="*/ 10 w 19"/>
              <a:gd name="T23" fmla="*/ 20 h 31"/>
              <a:gd name="T24" fmla="*/ 19 w 19"/>
              <a:gd name="T25" fmla="*/ 29 h 31"/>
              <a:gd name="T26" fmla="*/ 19 w 19"/>
              <a:gd name="T27" fmla="*/ 29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" h="31">
                <a:moveTo>
                  <a:pt x="8" y="5"/>
                </a:moveTo>
                <a:lnTo>
                  <a:pt x="10" y="17"/>
                </a:lnTo>
                <a:lnTo>
                  <a:pt x="6" y="15"/>
                </a:lnTo>
                <a:lnTo>
                  <a:pt x="3" y="16"/>
                </a:lnTo>
                <a:lnTo>
                  <a:pt x="1" y="12"/>
                </a:lnTo>
                <a:lnTo>
                  <a:pt x="0" y="0"/>
                </a:lnTo>
                <a:lnTo>
                  <a:pt x="8" y="5"/>
                </a:lnTo>
                <a:lnTo>
                  <a:pt x="8" y="5"/>
                </a:lnTo>
                <a:close/>
                <a:moveTo>
                  <a:pt x="19" y="29"/>
                </a:moveTo>
                <a:lnTo>
                  <a:pt x="13" y="31"/>
                </a:lnTo>
                <a:lnTo>
                  <a:pt x="9" y="24"/>
                </a:lnTo>
                <a:lnTo>
                  <a:pt x="10" y="20"/>
                </a:lnTo>
                <a:lnTo>
                  <a:pt x="19" y="29"/>
                </a:lnTo>
                <a:lnTo>
                  <a:pt x="19" y="2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8" name="Freeform 159">
            <a:extLst>
              <a:ext uri="{FF2B5EF4-FFF2-40B4-BE49-F238E27FC236}">
                <a16:creationId xmlns:a16="http://schemas.microsoft.com/office/drawing/2014/main" id="{85E96F98-875C-1C41-BF24-7364EEB41A21}"/>
              </a:ext>
            </a:extLst>
          </p:cNvPr>
          <p:cNvSpPr>
            <a:spLocks noChangeAspect="1"/>
          </p:cNvSpPr>
          <p:nvPr>
            <p:custDataLst>
              <p:tags r:id="rId109"/>
            </p:custDataLst>
          </p:nvPr>
        </p:nvSpPr>
        <p:spPr bwMode="auto">
          <a:xfrm>
            <a:off x="8854469" y="3721791"/>
            <a:ext cx="207040" cy="130214"/>
          </a:xfrm>
          <a:custGeom>
            <a:avLst/>
            <a:gdLst>
              <a:gd name="T0" fmla="*/ 159 w 159"/>
              <a:gd name="T1" fmla="*/ 37 h 100"/>
              <a:gd name="T2" fmla="*/ 148 w 159"/>
              <a:gd name="T3" fmla="*/ 41 h 100"/>
              <a:gd name="T4" fmla="*/ 146 w 159"/>
              <a:gd name="T5" fmla="*/ 48 h 100"/>
              <a:gd name="T6" fmla="*/ 145 w 159"/>
              <a:gd name="T7" fmla="*/ 53 h 100"/>
              <a:gd name="T8" fmla="*/ 130 w 159"/>
              <a:gd name="T9" fmla="*/ 60 h 100"/>
              <a:gd name="T10" fmla="*/ 105 w 159"/>
              <a:gd name="T11" fmla="*/ 67 h 100"/>
              <a:gd name="T12" fmla="*/ 92 w 159"/>
              <a:gd name="T13" fmla="*/ 78 h 100"/>
              <a:gd name="T14" fmla="*/ 86 w 159"/>
              <a:gd name="T15" fmla="*/ 79 h 100"/>
              <a:gd name="T16" fmla="*/ 81 w 159"/>
              <a:gd name="T17" fmla="*/ 78 h 100"/>
              <a:gd name="T18" fmla="*/ 72 w 159"/>
              <a:gd name="T19" fmla="*/ 84 h 100"/>
              <a:gd name="T20" fmla="*/ 63 w 159"/>
              <a:gd name="T21" fmla="*/ 88 h 100"/>
              <a:gd name="T22" fmla="*/ 50 w 159"/>
              <a:gd name="T23" fmla="*/ 88 h 100"/>
              <a:gd name="T24" fmla="*/ 46 w 159"/>
              <a:gd name="T25" fmla="*/ 90 h 100"/>
              <a:gd name="T26" fmla="*/ 43 w 159"/>
              <a:gd name="T27" fmla="*/ 93 h 100"/>
              <a:gd name="T28" fmla="*/ 38 w 159"/>
              <a:gd name="T29" fmla="*/ 94 h 100"/>
              <a:gd name="T30" fmla="*/ 36 w 159"/>
              <a:gd name="T31" fmla="*/ 98 h 100"/>
              <a:gd name="T32" fmla="*/ 29 w 159"/>
              <a:gd name="T33" fmla="*/ 98 h 100"/>
              <a:gd name="T34" fmla="*/ 24 w 159"/>
              <a:gd name="T35" fmla="*/ 100 h 100"/>
              <a:gd name="T36" fmla="*/ 13 w 159"/>
              <a:gd name="T37" fmla="*/ 99 h 100"/>
              <a:gd name="T38" fmla="*/ 9 w 159"/>
              <a:gd name="T39" fmla="*/ 90 h 100"/>
              <a:gd name="T40" fmla="*/ 10 w 159"/>
              <a:gd name="T41" fmla="*/ 82 h 100"/>
              <a:gd name="T42" fmla="*/ 8 w 159"/>
              <a:gd name="T43" fmla="*/ 77 h 100"/>
              <a:gd name="T44" fmla="*/ 5 w 159"/>
              <a:gd name="T45" fmla="*/ 66 h 100"/>
              <a:gd name="T46" fmla="*/ 0 w 159"/>
              <a:gd name="T47" fmla="*/ 59 h 100"/>
              <a:gd name="T48" fmla="*/ 4 w 159"/>
              <a:gd name="T49" fmla="*/ 59 h 100"/>
              <a:gd name="T50" fmla="*/ 2 w 159"/>
              <a:gd name="T51" fmla="*/ 51 h 100"/>
              <a:gd name="T52" fmla="*/ 4 w 159"/>
              <a:gd name="T53" fmla="*/ 49 h 100"/>
              <a:gd name="T54" fmla="*/ 3 w 159"/>
              <a:gd name="T55" fmla="*/ 42 h 100"/>
              <a:gd name="T56" fmla="*/ 9 w 159"/>
              <a:gd name="T57" fmla="*/ 37 h 100"/>
              <a:gd name="T58" fmla="*/ 8 w 159"/>
              <a:gd name="T59" fmla="*/ 30 h 100"/>
              <a:gd name="T60" fmla="*/ 12 w 159"/>
              <a:gd name="T61" fmla="*/ 22 h 100"/>
              <a:gd name="T62" fmla="*/ 18 w 159"/>
              <a:gd name="T63" fmla="*/ 26 h 100"/>
              <a:gd name="T64" fmla="*/ 23 w 159"/>
              <a:gd name="T65" fmla="*/ 25 h 100"/>
              <a:gd name="T66" fmla="*/ 40 w 159"/>
              <a:gd name="T67" fmla="*/ 24 h 100"/>
              <a:gd name="T68" fmla="*/ 42 w 159"/>
              <a:gd name="T69" fmla="*/ 26 h 100"/>
              <a:gd name="T70" fmla="*/ 57 w 159"/>
              <a:gd name="T71" fmla="*/ 28 h 100"/>
              <a:gd name="T72" fmla="*/ 63 w 159"/>
              <a:gd name="T73" fmla="*/ 27 h 100"/>
              <a:gd name="T74" fmla="*/ 67 w 159"/>
              <a:gd name="T75" fmla="*/ 32 h 100"/>
              <a:gd name="T76" fmla="*/ 74 w 159"/>
              <a:gd name="T77" fmla="*/ 30 h 100"/>
              <a:gd name="T78" fmla="*/ 84 w 159"/>
              <a:gd name="T79" fmla="*/ 13 h 100"/>
              <a:gd name="T80" fmla="*/ 99 w 159"/>
              <a:gd name="T81" fmla="*/ 6 h 100"/>
              <a:gd name="T82" fmla="*/ 142 w 159"/>
              <a:gd name="T83" fmla="*/ 0 h 100"/>
              <a:gd name="T84" fmla="*/ 154 w 159"/>
              <a:gd name="T85" fmla="*/ 26 h 100"/>
              <a:gd name="T86" fmla="*/ 159 w 159"/>
              <a:gd name="T87" fmla="*/ 37 h 100"/>
              <a:gd name="T88" fmla="*/ 159 w 159"/>
              <a:gd name="T89" fmla="*/ 37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59" h="100">
                <a:moveTo>
                  <a:pt x="159" y="37"/>
                </a:moveTo>
                <a:lnTo>
                  <a:pt x="148" y="41"/>
                </a:lnTo>
                <a:lnTo>
                  <a:pt x="146" y="48"/>
                </a:lnTo>
                <a:lnTo>
                  <a:pt x="145" y="53"/>
                </a:lnTo>
                <a:lnTo>
                  <a:pt x="130" y="60"/>
                </a:lnTo>
                <a:lnTo>
                  <a:pt x="105" y="67"/>
                </a:lnTo>
                <a:lnTo>
                  <a:pt x="92" y="78"/>
                </a:lnTo>
                <a:lnTo>
                  <a:pt x="86" y="79"/>
                </a:lnTo>
                <a:lnTo>
                  <a:pt x="81" y="78"/>
                </a:lnTo>
                <a:lnTo>
                  <a:pt x="72" y="84"/>
                </a:lnTo>
                <a:lnTo>
                  <a:pt x="63" y="88"/>
                </a:lnTo>
                <a:lnTo>
                  <a:pt x="50" y="88"/>
                </a:lnTo>
                <a:lnTo>
                  <a:pt x="46" y="90"/>
                </a:lnTo>
                <a:lnTo>
                  <a:pt x="43" y="93"/>
                </a:lnTo>
                <a:lnTo>
                  <a:pt x="38" y="94"/>
                </a:lnTo>
                <a:lnTo>
                  <a:pt x="36" y="98"/>
                </a:lnTo>
                <a:lnTo>
                  <a:pt x="29" y="98"/>
                </a:lnTo>
                <a:lnTo>
                  <a:pt x="24" y="100"/>
                </a:lnTo>
                <a:lnTo>
                  <a:pt x="13" y="99"/>
                </a:lnTo>
                <a:lnTo>
                  <a:pt x="9" y="90"/>
                </a:lnTo>
                <a:lnTo>
                  <a:pt x="10" y="82"/>
                </a:lnTo>
                <a:lnTo>
                  <a:pt x="8" y="77"/>
                </a:lnTo>
                <a:lnTo>
                  <a:pt x="5" y="66"/>
                </a:lnTo>
                <a:lnTo>
                  <a:pt x="0" y="59"/>
                </a:lnTo>
                <a:lnTo>
                  <a:pt x="4" y="59"/>
                </a:lnTo>
                <a:lnTo>
                  <a:pt x="2" y="51"/>
                </a:lnTo>
                <a:lnTo>
                  <a:pt x="4" y="49"/>
                </a:lnTo>
                <a:lnTo>
                  <a:pt x="3" y="42"/>
                </a:lnTo>
                <a:lnTo>
                  <a:pt x="9" y="37"/>
                </a:lnTo>
                <a:lnTo>
                  <a:pt x="8" y="30"/>
                </a:lnTo>
                <a:lnTo>
                  <a:pt x="12" y="22"/>
                </a:lnTo>
                <a:lnTo>
                  <a:pt x="18" y="26"/>
                </a:lnTo>
                <a:lnTo>
                  <a:pt x="23" y="25"/>
                </a:lnTo>
                <a:lnTo>
                  <a:pt x="40" y="24"/>
                </a:lnTo>
                <a:lnTo>
                  <a:pt x="42" y="26"/>
                </a:lnTo>
                <a:lnTo>
                  <a:pt x="57" y="28"/>
                </a:lnTo>
                <a:lnTo>
                  <a:pt x="63" y="27"/>
                </a:lnTo>
                <a:lnTo>
                  <a:pt x="67" y="32"/>
                </a:lnTo>
                <a:lnTo>
                  <a:pt x="74" y="30"/>
                </a:lnTo>
                <a:lnTo>
                  <a:pt x="84" y="13"/>
                </a:lnTo>
                <a:lnTo>
                  <a:pt x="99" y="6"/>
                </a:lnTo>
                <a:lnTo>
                  <a:pt x="142" y="0"/>
                </a:lnTo>
                <a:lnTo>
                  <a:pt x="154" y="26"/>
                </a:lnTo>
                <a:lnTo>
                  <a:pt x="159" y="37"/>
                </a:lnTo>
                <a:lnTo>
                  <a:pt x="159" y="3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9" name="Freeform 160">
            <a:extLst>
              <a:ext uri="{FF2B5EF4-FFF2-40B4-BE49-F238E27FC236}">
                <a16:creationId xmlns:a16="http://schemas.microsoft.com/office/drawing/2014/main" id="{018E324E-CCFB-B54A-BCC6-8CE28DC75233}"/>
              </a:ext>
            </a:extLst>
          </p:cNvPr>
          <p:cNvSpPr>
            <a:spLocks noChangeAspect="1"/>
          </p:cNvSpPr>
          <p:nvPr>
            <p:custDataLst>
              <p:tags r:id="rId110"/>
            </p:custDataLst>
          </p:nvPr>
        </p:nvSpPr>
        <p:spPr bwMode="auto">
          <a:xfrm>
            <a:off x="8517217" y="4409319"/>
            <a:ext cx="144538" cy="136725"/>
          </a:xfrm>
          <a:custGeom>
            <a:avLst/>
            <a:gdLst>
              <a:gd name="T0" fmla="*/ 86 w 111"/>
              <a:gd name="T1" fmla="*/ 104 h 105"/>
              <a:gd name="T2" fmla="*/ 78 w 111"/>
              <a:gd name="T3" fmla="*/ 103 h 105"/>
              <a:gd name="T4" fmla="*/ 74 w 111"/>
              <a:gd name="T5" fmla="*/ 105 h 105"/>
              <a:gd name="T6" fmla="*/ 67 w 111"/>
              <a:gd name="T7" fmla="*/ 102 h 105"/>
              <a:gd name="T8" fmla="*/ 61 w 111"/>
              <a:gd name="T9" fmla="*/ 102 h 105"/>
              <a:gd name="T10" fmla="*/ 51 w 111"/>
              <a:gd name="T11" fmla="*/ 95 h 105"/>
              <a:gd name="T12" fmla="*/ 40 w 111"/>
              <a:gd name="T13" fmla="*/ 92 h 105"/>
              <a:gd name="T14" fmla="*/ 36 w 111"/>
              <a:gd name="T15" fmla="*/ 82 h 105"/>
              <a:gd name="T16" fmla="*/ 36 w 111"/>
              <a:gd name="T17" fmla="*/ 77 h 105"/>
              <a:gd name="T18" fmla="*/ 29 w 111"/>
              <a:gd name="T19" fmla="*/ 75 h 105"/>
              <a:gd name="T20" fmla="*/ 13 w 111"/>
              <a:gd name="T21" fmla="*/ 58 h 105"/>
              <a:gd name="T22" fmla="*/ 8 w 111"/>
              <a:gd name="T23" fmla="*/ 49 h 105"/>
              <a:gd name="T24" fmla="*/ 5 w 111"/>
              <a:gd name="T25" fmla="*/ 47 h 105"/>
              <a:gd name="T26" fmla="*/ 0 w 111"/>
              <a:gd name="T27" fmla="*/ 34 h 105"/>
              <a:gd name="T28" fmla="*/ 16 w 111"/>
              <a:gd name="T29" fmla="*/ 36 h 105"/>
              <a:gd name="T30" fmla="*/ 21 w 111"/>
              <a:gd name="T31" fmla="*/ 38 h 105"/>
              <a:gd name="T32" fmla="*/ 26 w 111"/>
              <a:gd name="T33" fmla="*/ 38 h 105"/>
              <a:gd name="T34" fmla="*/ 34 w 111"/>
              <a:gd name="T35" fmla="*/ 27 h 105"/>
              <a:gd name="T36" fmla="*/ 46 w 111"/>
              <a:gd name="T37" fmla="*/ 15 h 105"/>
              <a:gd name="T38" fmla="*/ 51 w 111"/>
              <a:gd name="T39" fmla="*/ 14 h 105"/>
              <a:gd name="T40" fmla="*/ 53 w 111"/>
              <a:gd name="T41" fmla="*/ 9 h 105"/>
              <a:gd name="T42" fmla="*/ 62 w 111"/>
              <a:gd name="T43" fmla="*/ 2 h 105"/>
              <a:gd name="T44" fmla="*/ 73 w 111"/>
              <a:gd name="T45" fmla="*/ 0 h 105"/>
              <a:gd name="T46" fmla="*/ 74 w 111"/>
              <a:gd name="T47" fmla="*/ 6 h 105"/>
              <a:gd name="T48" fmla="*/ 86 w 111"/>
              <a:gd name="T49" fmla="*/ 5 h 105"/>
              <a:gd name="T50" fmla="*/ 93 w 111"/>
              <a:gd name="T51" fmla="*/ 9 h 105"/>
              <a:gd name="T52" fmla="*/ 96 w 111"/>
              <a:gd name="T53" fmla="*/ 13 h 105"/>
              <a:gd name="T54" fmla="*/ 103 w 111"/>
              <a:gd name="T55" fmla="*/ 14 h 105"/>
              <a:gd name="T56" fmla="*/ 111 w 111"/>
              <a:gd name="T57" fmla="*/ 19 h 105"/>
              <a:gd name="T58" fmla="*/ 111 w 111"/>
              <a:gd name="T59" fmla="*/ 38 h 105"/>
              <a:gd name="T60" fmla="*/ 108 w 111"/>
              <a:gd name="T61" fmla="*/ 49 h 105"/>
              <a:gd name="T62" fmla="*/ 107 w 111"/>
              <a:gd name="T63" fmla="*/ 60 h 105"/>
              <a:gd name="T64" fmla="*/ 109 w 111"/>
              <a:gd name="T65" fmla="*/ 65 h 105"/>
              <a:gd name="T66" fmla="*/ 108 w 111"/>
              <a:gd name="T67" fmla="*/ 74 h 105"/>
              <a:gd name="T68" fmla="*/ 105 w 111"/>
              <a:gd name="T69" fmla="*/ 75 h 105"/>
              <a:gd name="T70" fmla="*/ 101 w 111"/>
              <a:gd name="T71" fmla="*/ 86 h 105"/>
              <a:gd name="T72" fmla="*/ 86 w 111"/>
              <a:gd name="T73" fmla="*/ 104 h 105"/>
              <a:gd name="T74" fmla="*/ 86 w 111"/>
              <a:gd name="T75" fmla="*/ 10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1" h="105">
                <a:moveTo>
                  <a:pt x="86" y="104"/>
                </a:moveTo>
                <a:lnTo>
                  <a:pt x="78" y="103"/>
                </a:lnTo>
                <a:lnTo>
                  <a:pt x="74" y="105"/>
                </a:lnTo>
                <a:lnTo>
                  <a:pt x="67" y="102"/>
                </a:lnTo>
                <a:lnTo>
                  <a:pt x="61" y="102"/>
                </a:lnTo>
                <a:lnTo>
                  <a:pt x="51" y="95"/>
                </a:lnTo>
                <a:lnTo>
                  <a:pt x="40" y="92"/>
                </a:lnTo>
                <a:lnTo>
                  <a:pt x="36" y="82"/>
                </a:lnTo>
                <a:lnTo>
                  <a:pt x="36" y="77"/>
                </a:lnTo>
                <a:lnTo>
                  <a:pt x="29" y="75"/>
                </a:lnTo>
                <a:lnTo>
                  <a:pt x="13" y="58"/>
                </a:lnTo>
                <a:lnTo>
                  <a:pt x="8" y="49"/>
                </a:lnTo>
                <a:lnTo>
                  <a:pt x="5" y="47"/>
                </a:lnTo>
                <a:lnTo>
                  <a:pt x="0" y="34"/>
                </a:lnTo>
                <a:lnTo>
                  <a:pt x="16" y="36"/>
                </a:lnTo>
                <a:lnTo>
                  <a:pt x="21" y="38"/>
                </a:lnTo>
                <a:lnTo>
                  <a:pt x="26" y="38"/>
                </a:lnTo>
                <a:lnTo>
                  <a:pt x="34" y="27"/>
                </a:lnTo>
                <a:lnTo>
                  <a:pt x="46" y="15"/>
                </a:lnTo>
                <a:lnTo>
                  <a:pt x="51" y="14"/>
                </a:lnTo>
                <a:lnTo>
                  <a:pt x="53" y="9"/>
                </a:lnTo>
                <a:lnTo>
                  <a:pt x="62" y="2"/>
                </a:lnTo>
                <a:lnTo>
                  <a:pt x="73" y="0"/>
                </a:lnTo>
                <a:lnTo>
                  <a:pt x="74" y="6"/>
                </a:lnTo>
                <a:lnTo>
                  <a:pt x="86" y="5"/>
                </a:lnTo>
                <a:lnTo>
                  <a:pt x="93" y="9"/>
                </a:lnTo>
                <a:lnTo>
                  <a:pt x="96" y="13"/>
                </a:lnTo>
                <a:lnTo>
                  <a:pt x="103" y="14"/>
                </a:lnTo>
                <a:lnTo>
                  <a:pt x="111" y="19"/>
                </a:lnTo>
                <a:lnTo>
                  <a:pt x="111" y="38"/>
                </a:lnTo>
                <a:lnTo>
                  <a:pt x="108" y="49"/>
                </a:lnTo>
                <a:lnTo>
                  <a:pt x="107" y="60"/>
                </a:lnTo>
                <a:lnTo>
                  <a:pt x="109" y="65"/>
                </a:lnTo>
                <a:lnTo>
                  <a:pt x="108" y="74"/>
                </a:lnTo>
                <a:lnTo>
                  <a:pt x="105" y="75"/>
                </a:lnTo>
                <a:lnTo>
                  <a:pt x="101" y="86"/>
                </a:lnTo>
                <a:lnTo>
                  <a:pt x="86" y="104"/>
                </a:lnTo>
                <a:lnTo>
                  <a:pt x="86" y="10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0" name="Freeform 164">
            <a:extLst>
              <a:ext uri="{FF2B5EF4-FFF2-40B4-BE49-F238E27FC236}">
                <a16:creationId xmlns:a16="http://schemas.microsoft.com/office/drawing/2014/main" id="{BA232363-5C13-C54D-91D6-BB24A2D7A2B4}"/>
              </a:ext>
            </a:extLst>
          </p:cNvPr>
          <p:cNvSpPr>
            <a:spLocks noChangeAspect="1" noEditPoints="1"/>
          </p:cNvSpPr>
          <p:nvPr>
            <p:custDataLst>
              <p:tags r:id="rId111"/>
            </p:custDataLst>
          </p:nvPr>
        </p:nvSpPr>
        <p:spPr bwMode="auto">
          <a:xfrm>
            <a:off x="8897441" y="3195728"/>
            <a:ext cx="110682" cy="92452"/>
          </a:xfrm>
          <a:custGeom>
            <a:avLst/>
            <a:gdLst>
              <a:gd name="T0" fmla="*/ 40 w 85"/>
              <a:gd name="T1" fmla="*/ 13 h 71"/>
              <a:gd name="T2" fmla="*/ 46 w 85"/>
              <a:gd name="T3" fmla="*/ 14 h 71"/>
              <a:gd name="T4" fmla="*/ 49 w 85"/>
              <a:gd name="T5" fmla="*/ 10 h 71"/>
              <a:gd name="T6" fmla="*/ 58 w 85"/>
              <a:gd name="T7" fmla="*/ 1 h 71"/>
              <a:gd name="T8" fmla="*/ 66 w 85"/>
              <a:gd name="T9" fmla="*/ 12 h 71"/>
              <a:gd name="T10" fmla="*/ 73 w 85"/>
              <a:gd name="T11" fmla="*/ 26 h 71"/>
              <a:gd name="T12" fmla="*/ 80 w 85"/>
              <a:gd name="T13" fmla="*/ 27 h 71"/>
              <a:gd name="T14" fmla="*/ 85 w 85"/>
              <a:gd name="T15" fmla="*/ 32 h 71"/>
              <a:gd name="T16" fmla="*/ 72 w 85"/>
              <a:gd name="T17" fmla="*/ 34 h 71"/>
              <a:gd name="T18" fmla="*/ 70 w 85"/>
              <a:gd name="T19" fmla="*/ 49 h 71"/>
              <a:gd name="T20" fmla="*/ 67 w 85"/>
              <a:gd name="T21" fmla="*/ 56 h 71"/>
              <a:gd name="T22" fmla="*/ 62 w 85"/>
              <a:gd name="T23" fmla="*/ 60 h 71"/>
              <a:gd name="T24" fmla="*/ 62 w 85"/>
              <a:gd name="T25" fmla="*/ 70 h 71"/>
              <a:gd name="T26" fmla="*/ 59 w 85"/>
              <a:gd name="T27" fmla="*/ 71 h 71"/>
              <a:gd name="T28" fmla="*/ 49 w 85"/>
              <a:gd name="T29" fmla="*/ 61 h 71"/>
              <a:gd name="T30" fmla="*/ 54 w 85"/>
              <a:gd name="T31" fmla="*/ 51 h 71"/>
              <a:gd name="T32" fmla="*/ 50 w 85"/>
              <a:gd name="T33" fmla="*/ 45 h 71"/>
              <a:gd name="T34" fmla="*/ 44 w 85"/>
              <a:gd name="T35" fmla="*/ 47 h 71"/>
              <a:gd name="T36" fmla="*/ 26 w 85"/>
              <a:gd name="T37" fmla="*/ 62 h 71"/>
              <a:gd name="T38" fmla="*/ 26 w 85"/>
              <a:gd name="T39" fmla="*/ 48 h 71"/>
              <a:gd name="T40" fmla="*/ 19 w 85"/>
              <a:gd name="T41" fmla="*/ 44 h 71"/>
              <a:gd name="T42" fmla="*/ 13 w 85"/>
              <a:gd name="T43" fmla="*/ 39 h 71"/>
              <a:gd name="T44" fmla="*/ 17 w 85"/>
              <a:gd name="T45" fmla="*/ 33 h 71"/>
              <a:gd name="T46" fmla="*/ 9 w 85"/>
              <a:gd name="T47" fmla="*/ 26 h 71"/>
              <a:gd name="T48" fmla="*/ 12 w 85"/>
              <a:gd name="T49" fmla="*/ 21 h 71"/>
              <a:gd name="T50" fmla="*/ 6 w 85"/>
              <a:gd name="T51" fmla="*/ 17 h 71"/>
              <a:gd name="T52" fmla="*/ 3 w 85"/>
              <a:gd name="T53" fmla="*/ 12 h 71"/>
              <a:gd name="T54" fmla="*/ 7 w 85"/>
              <a:gd name="T55" fmla="*/ 9 h 71"/>
              <a:gd name="T56" fmla="*/ 18 w 85"/>
              <a:gd name="T57" fmla="*/ 15 h 71"/>
              <a:gd name="T58" fmla="*/ 26 w 85"/>
              <a:gd name="T59" fmla="*/ 16 h 71"/>
              <a:gd name="T60" fmla="*/ 28 w 85"/>
              <a:gd name="T61" fmla="*/ 14 h 71"/>
              <a:gd name="T62" fmla="*/ 21 w 85"/>
              <a:gd name="T63" fmla="*/ 3 h 71"/>
              <a:gd name="T64" fmla="*/ 24 w 85"/>
              <a:gd name="T65" fmla="*/ 0 h 71"/>
              <a:gd name="T66" fmla="*/ 29 w 85"/>
              <a:gd name="T67" fmla="*/ 1 h 71"/>
              <a:gd name="T68" fmla="*/ 40 w 85"/>
              <a:gd name="T69" fmla="*/ 13 h 71"/>
              <a:gd name="T70" fmla="*/ 40 w 85"/>
              <a:gd name="T71" fmla="*/ 13 h 71"/>
              <a:gd name="T72" fmla="*/ 3 w 85"/>
              <a:gd name="T73" fmla="*/ 44 h 71"/>
              <a:gd name="T74" fmla="*/ 8 w 85"/>
              <a:gd name="T75" fmla="*/ 49 h 71"/>
              <a:gd name="T76" fmla="*/ 15 w 85"/>
              <a:gd name="T77" fmla="*/ 49 h 71"/>
              <a:gd name="T78" fmla="*/ 15 w 85"/>
              <a:gd name="T79" fmla="*/ 52 h 71"/>
              <a:gd name="T80" fmla="*/ 21 w 85"/>
              <a:gd name="T81" fmla="*/ 63 h 71"/>
              <a:gd name="T82" fmla="*/ 11 w 85"/>
              <a:gd name="T83" fmla="*/ 61 h 71"/>
              <a:gd name="T84" fmla="*/ 3 w 85"/>
              <a:gd name="T85" fmla="*/ 52 h 71"/>
              <a:gd name="T86" fmla="*/ 0 w 85"/>
              <a:gd name="T87" fmla="*/ 44 h 71"/>
              <a:gd name="T88" fmla="*/ 3 w 85"/>
              <a:gd name="T89" fmla="*/ 44 h 71"/>
              <a:gd name="T90" fmla="*/ 3 w 85"/>
              <a:gd name="T91" fmla="*/ 44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85" h="71">
                <a:moveTo>
                  <a:pt x="40" y="13"/>
                </a:moveTo>
                <a:lnTo>
                  <a:pt x="46" y="14"/>
                </a:lnTo>
                <a:lnTo>
                  <a:pt x="49" y="10"/>
                </a:lnTo>
                <a:lnTo>
                  <a:pt x="58" y="1"/>
                </a:lnTo>
                <a:lnTo>
                  <a:pt x="66" y="12"/>
                </a:lnTo>
                <a:lnTo>
                  <a:pt x="73" y="26"/>
                </a:lnTo>
                <a:lnTo>
                  <a:pt x="80" y="27"/>
                </a:lnTo>
                <a:lnTo>
                  <a:pt x="85" y="32"/>
                </a:lnTo>
                <a:lnTo>
                  <a:pt x="72" y="34"/>
                </a:lnTo>
                <a:lnTo>
                  <a:pt x="70" y="49"/>
                </a:lnTo>
                <a:lnTo>
                  <a:pt x="67" y="56"/>
                </a:lnTo>
                <a:lnTo>
                  <a:pt x="62" y="60"/>
                </a:lnTo>
                <a:lnTo>
                  <a:pt x="62" y="70"/>
                </a:lnTo>
                <a:lnTo>
                  <a:pt x="59" y="71"/>
                </a:lnTo>
                <a:lnTo>
                  <a:pt x="49" y="61"/>
                </a:lnTo>
                <a:lnTo>
                  <a:pt x="54" y="51"/>
                </a:lnTo>
                <a:lnTo>
                  <a:pt x="50" y="45"/>
                </a:lnTo>
                <a:lnTo>
                  <a:pt x="44" y="47"/>
                </a:lnTo>
                <a:lnTo>
                  <a:pt x="26" y="62"/>
                </a:lnTo>
                <a:lnTo>
                  <a:pt x="26" y="48"/>
                </a:lnTo>
                <a:lnTo>
                  <a:pt x="19" y="44"/>
                </a:lnTo>
                <a:lnTo>
                  <a:pt x="13" y="39"/>
                </a:lnTo>
                <a:lnTo>
                  <a:pt x="17" y="33"/>
                </a:lnTo>
                <a:lnTo>
                  <a:pt x="9" y="26"/>
                </a:lnTo>
                <a:lnTo>
                  <a:pt x="12" y="21"/>
                </a:lnTo>
                <a:lnTo>
                  <a:pt x="6" y="17"/>
                </a:lnTo>
                <a:lnTo>
                  <a:pt x="3" y="12"/>
                </a:lnTo>
                <a:lnTo>
                  <a:pt x="7" y="9"/>
                </a:lnTo>
                <a:lnTo>
                  <a:pt x="18" y="15"/>
                </a:lnTo>
                <a:lnTo>
                  <a:pt x="26" y="16"/>
                </a:lnTo>
                <a:lnTo>
                  <a:pt x="28" y="14"/>
                </a:lnTo>
                <a:lnTo>
                  <a:pt x="21" y="3"/>
                </a:lnTo>
                <a:lnTo>
                  <a:pt x="24" y="0"/>
                </a:lnTo>
                <a:lnTo>
                  <a:pt x="29" y="1"/>
                </a:lnTo>
                <a:lnTo>
                  <a:pt x="40" y="13"/>
                </a:lnTo>
                <a:lnTo>
                  <a:pt x="40" y="13"/>
                </a:lnTo>
                <a:close/>
                <a:moveTo>
                  <a:pt x="3" y="44"/>
                </a:moveTo>
                <a:lnTo>
                  <a:pt x="8" y="49"/>
                </a:lnTo>
                <a:lnTo>
                  <a:pt x="15" y="49"/>
                </a:lnTo>
                <a:lnTo>
                  <a:pt x="15" y="52"/>
                </a:lnTo>
                <a:lnTo>
                  <a:pt x="21" y="63"/>
                </a:lnTo>
                <a:lnTo>
                  <a:pt x="11" y="61"/>
                </a:lnTo>
                <a:lnTo>
                  <a:pt x="3" y="52"/>
                </a:lnTo>
                <a:lnTo>
                  <a:pt x="0" y="44"/>
                </a:lnTo>
                <a:lnTo>
                  <a:pt x="3" y="44"/>
                </a:lnTo>
                <a:lnTo>
                  <a:pt x="3" y="4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1" name="Freeform 167">
            <a:extLst>
              <a:ext uri="{FF2B5EF4-FFF2-40B4-BE49-F238E27FC236}">
                <a16:creationId xmlns:a16="http://schemas.microsoft.com/office/drawing/2014/main" id="{0B6279BE-11DE-D146-909E-35FB3D717801}"/>
              </a:ext>
            </a:extLst>
          </p:cNvPr>
          <p:cNvSpPr>
            <a:spLocks noChangeAspect="1"/>
          </p:cNvSpPr>
          <p:nvPr>
            <p:custDataLst>
              <p:tags r:id="rId112"/>
            </p:custDataLst>
          </p:nvPr>
        </p:nvSpPr>
        <p:spPr bwMode="auto">
          <a:xfrm>
            <a:off x="9743829" y="2905351"/>
            <a:ext cx="631537" cy="300794"/>
          </a:xfrm>
          <a:custGeom>
            <a:avLst/>
            <a:gdLst>
              <a:gd name="T0" fmla="*/ 16 w 485"/>
              <a:gd name="T1" fmla="*/ 62 h 231"/>
              <a:gd name="T2" fmla="*/ 68 w 485"/>
              <a:gd name="T3" fmla="*/ 30 h 231"/>
              <a:gd name="T4" fmla="*/ 96 w 485"/>
              <a:gd name="T5" fmla="*/ 37 h 231"/>
              <a:gd name="T6" fmla="*/ 122 w 485"/>
              <a:gd name="T7" fmla="*/ 49 h 231"/>
              <a:gd name="T8" fmla="*/ 159 w 485"/>
              <a:gd name="T9" fmla="*/ 39 h 231"/>
              <a:gd name="T10" fmla="*/ 168 w 485"/>
              <a:gd name="T11" fmla="*/ 0 h 231"/>
              <a:gd name="T12" fmla="*/ 199 w 485"/>
              <a:gd name="T13" fmla="*/ 13 h 231"/>
              <a:gd name="T14" fmla="*/ 219 w 485"/>
              <a:gd name="T15" fmla="*/ 37 h 231"/>
              <a:gd name="T16" fmla="*/ 256 w 485"/>
              <a:gd name="T17" fmla="*/ 43 h 231"/>
              <a:gd name="T18" fmla="*/ 290 w 485"/>
              <a:gd name="T19" fmla="*/ 43 h 231"/>
              <a:gd name="T20" fmla="*/ 313 w 485"/>
              <a:gd name="T21" fmla="*/ 66 h 231"/>
              <a:gd name="T22" fmla="*/ 347 w 485"/>
              <a:gd name="T23" fmla="*/ 69 h 231"/>
              <a:gd name="T24" fmla="*/ 381 w 485"/>
              <a:gd name="T25" fmla="*/ 60 h 231"/>
              <a:gd name="T26" fmla="*/ 412 w 485"/>
              <a:gd name="T27" fmla="*/ 46 h 231"/>
              <a:gd name="T28" fmla="*/ 438 w 485"/>
              <a:gd name="T29" fmla="*/ 52 h 231"/>
              <a:gd name="T30" fmla="*/ 420 w 485"/>
              <a:gd name="T31" fmla="*/ 92 h 231"/>
              <a:gd name="T32" fmla="*/ 433 w 485"/>
              <a:gd name="T33" fmla="*/ 98 h 231"/>
              <a:gd name="T34" fmla="*/ 459 w 485"/>
              <a:gd name="T35" fmla="*/ 93 h 231"/>
              <a:gd name="T36" fmla="*/ 485 w 485"/>
              <a:gd name="T37" fmla="*/ 116 h 231"/>
              <a:gd name="T38" fmla="*/ 471 w 485"/>
              <a:gd name="T39" fmla="*/ 121 h 231"/>
              <a:gd name="T40" fmla="*/ 438 w 485"/>
              <a:gd name="T41" fmla="*/ 131 h 231"/>
              <a:gd name="T42" fmla="*/ 404 w 485"/>
              <a:gd name="T43" fmla="*/ 154 h 231"/>
              <a:gd name="T44" fmla="*/ 374 w 485"/>
              <a:gd name="T45" fmla="*/ 160 h 231"/>
              <a:gd name="T46" fmla="*/ 358 w 485"/>
              <a:gd name="T47" fmla="*/ 172 h 231"/>
              <a:gd name="T48" fmla="*/ 365 w 485"/>
              <a:gd name="T49" fmla="*/ 187 h 231"/>
              <a:gd name="T50" fmla="*/ 343 w 485"/>
              <a:gd name="T51" fmla="*/ 206 h 231"/>
              <a:gd name="T52" fmla="*/ 303 w 485"/>
              <a:gd name="T53" fmla="*/ 213 h 231"/>
              <a:gd name="T54" fmla="*/ 261 w 485"/>
              <a:gd name="T55" fmla="*/ 231 h 231"/>
              <a:gd name="T56" fmla="*/ 236 w 485"/>
              <a:gd name="T57" fmla="*/ 225 h 231"/>
              <a:gd name="T58" fmla="*/ 198 w 485"/>
              <a:gd name="T59" fmla="*/ 210 h 231"/>
              <a:gd name="T60" fmla="*/ 147 w 485"/>
              <a:gd name="T61" fmla="*/ 208 h 231"/>
              <a:gd name="T62" fmla="*/ 121 w 485"/>
              <a:gd name="T63" fmla="*/ 196 h 231"/>
              <a:gd name="T64" fmla="*/ 105 w 485"/>
              <a:gd name="T65" fmla="*/ 175 h 231"/>
              <a:gd name="T66" fmla="*/ 66 w 485"/>
              <a:gd name="T67" fmla="*/ 158 h 231"/>
              <a:gd name="T68" fmla="*/ 43 w 485"/>
              <a:gd name="T69" fmla="*/ 145 h 231"/>
              <a:gd name="T70" fmla="*/ 38 w 485"/>
              <a:gd name="T71" fmla="*/ 102 h 231"/>
              <a:gd name="T72" fmla="*/ 4 w 485"/>
              <a:gd name="T73" fmla="*/ 81 h 231"/>
              <a:gd name="T74" fmla="*/ 0 w 485"/>
              <a:gd name="T75" fmla="*/ 66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85" h="231">
                <a:moveTo>
                  <a:pt x="0" y="66"/>
                </a:moveTo>
                <a:lnTo>
                  <a:pt x="16" y="62"/>
                </a:lnTo>
                <a:lnTo>
                  <a:pt x="45" y="41"/>
                </a:lnTo>
                <a:lnTo>
                  <a:pt x="68" y="30"/>
                </a:lnTo>
                <a:lnTo>
                  <a:pt x="81" y="37"/>
                </a:lnTo>
                <a:lnTo>
                  <a:pt x="96" y="37"/>
                </a:lnTo>
                <a:lnTo>
                  <a:pt x="107" y="48"/>
                </a:lnTo>
                <a:lnTo>
                  <a:pt x="122" y="49"/>
                </a:lnTo>
                <a:lnTo>
                  <a:pt x="144" y="55"/>
                </a:lnTo>
                <a:lnTo>
                  <a:pt x="159" y="39"/>
                </a:lnTo>
                <a:lnTo>
                  <a:pt x="152" y="25"/>
                </a:lnTo>
                <a:lnTo>
                  <a:pt x="168" y="0"/>
                </a:lnTo>
                <a:lnTo>
                  <a:pt x="185" y="10"/>
                </a:lnTo>
                <a:lnTo>
                  <a:pt x="199" y="13"/>
                </a:lnTo>
                <a:lnTo>
                  <a:pt x="217" y="19"/>
                </a:lnTo>
                <a:lnTo>
                  <a:pt x="219" y="37"/>
                </a:lnTo>
                <a:lnTo>
                  <a:pt x="241" y="46"/>
                </a:lnTo>
                <a:lnTo>
                  <a:pt x="256" y="43"/>
                </a:lnTo>
                <a:lnTo>
                  <a:pt x="275" y="39"/>
                </a:lnTo>
                <a:lnTo>
                  <a:pt x="290" y="43"/>
                </a:lnTo>
                <a:lnTo>
                  <a:pt x="304" y="54"/>
                </a:lnTo>
                <a:lnTo>
                  <a:pt x="313" y="66"/>
                </a:lnTo>
                <a:lnTo>
                  <a:pt x="328" y="66"/>
                </a:lnTo>
                <a:lnTo>
                  <a:pt x="347" y="69"/>
                </a:lnTo>
                <a:lnTo>
                  <a:pt x="361" y="64"/>
                </a:lnTo>
                <a:lnTo>
                  <a:pt x="381" y="60"/>
                </a:lnTo>
                <a:lnTo>
                  <a:pt x="403" y="43"/>
                </a:lnTo>
                <a:lnTo>
                  <a:pt x="412" y="46"/>
                </a:lnTo>
                <a:lnTo>
                  <a:pt x="420" y="54"/>
                </a:lnTo>
                <a:lnTo>
                  <a:pt x="438" y="52"/>
                </a:lnTo>
                <a:lnTo>
                  <a:pt x="431" y="69"/>
                </a:lnTo>
                <a:lnTo>
                  <a:pt x="420" y="92"/>
                </a:lnTo>
                <a:lnTo>
                  <a:pt x="424" y="101"/>
                </a:lnTo>
                <a:lnTo>
                  <a:pt x="433" y="98"/>
                </a:lnTo>
                <a:lnTo>
                  <a:pt x="448" y="102"/>
                </a:lnTo>
                <a:lnTo>
                  <a:pt x="459" y="93"/>
                </a:lnTo>
                <a:lnTo>
                  <a:pt x="471" y="100"/>
                </a:lnTo>
                <a:lnTo>
                  <a:pt x="485" y="116"/>
                </a:lnTo>
                <a:lnTo>
                  <a:pt x="483" y="124"/>
                </a:lnTo>
                <a:lnTo>
                  <a:pt x="471" y="121"/>
                </a:lnTo>
                <a:lnTo>
                  <a:pt x="449" y="125"/>
                </a:lnTo>
                <a:lnTo>
                  <a:pt x="438" y="131"/>
                </a:lnTo>
                <a:lnTo>
                  <a:pt x="427" y="145"/>
                </a:lnTo>
                <a:lnTo>
                  <a:pt x="404" y="154"/>
                </a:lnTo>
                <a:lnTo>
                  <a:pt x="389" y="165"/>
                </a:lnTo>
                <a:lnTo>
                  <a:pt x="374" y="160"/>
                </a:lnTo>
                <a:lnTo>
                  <a:pt x="365" y="158"/>
                </a:lnTo>
                <a:lnTo>
                  <a:pt x="358" y="172"/>
                </a:lnTo>
                <a:lnTo>
                  <a:pt x="362" y="181"/>
                </a:lnTo>
                <a:lnTo>
                  <a:pt x="365" y="187"/>
                </a:lnTo>
                <a:lnTo>
                  <a:pt x="354" y="194"/>
                </a:lnTo>
                <a:lnTo>
                  <a:pt x="343" y="206"/>
                </a:lnTo>
                <a:lnTo>
                  <a:pt x="325" y="213"/>
                </a:lnTo>
                <a:lnTo>
                  <a:pt x="303" y="213"/>
                </a:lnTo>
                <a:lnTo>
                  <a:pt x="278" y="221"/>
                </a:lnTo>
                <a:lnTo>
                  <a:pt x="261" y="231"/>
                </a:lnTo>
                <a:lnTo>
                  <a:pt x="254" y="225"/>
                </a:lnTo>
                <a:lnTo>
                  <a:pt x="236" y="225"/>
                </a:lnTo>
                <a:lnTo>
                  <a:pt x="213" y="213"/>
                </a:lnTo>
                <a:lnTo>
                  <a:pt x="198" y="210"/>
                </a:lnTo>
                <a:lnTo>
                  <a:pt x="178" y="212"/>
                </a:lnTo>
                <a:lnTo>
                  <a:pt x="147" y="208"/>
                </a:lnTo>
                <a:lnTo>
                  <a:pt x="130" y="208"/>
                </a:lnTo>
                <a:lnTo>
                  <a:pt x="121" y="196"/>
                </a:lnTo>
                <a:lnTo>
                  <a:pt x="114" y="177"/>
                </a:lnTo>
                <a:lnTo>
                  <a:pt x="105" y="175"/>
                </a:lnTo>
                <a:lnTo>
                  <a:pt x="87" y="162"/>
                </a:lnTo>
                <a:lnTo>
                  <a:pt x="66" y="158"/>
                </a:lnTo>
                <a:lnTo>
                  <a:pt x="48" y="154"/>
                </a:lnTo>
                <a:lnTo>
                  <a:pt x="43" y="145"/>
                </a:lnTo>
                <a:lnTo>
                  <a:pt x="48" y="119"/>
                </a:lnTo>
                <a:lnTo>
                  <a:pt x="38" y="102"/>
                </a:lnTo>
                <a:lnTo>
                  <a:pt x="17" y="93"/>
                </a:lnTo>
                <a:lnTo>
                  <a:pt x="4" y="81"/>
                </a:lnTo>
                <a:lnTo>
                  <a:pt x="0" y="66"/>
                </a:lnTo>
                <a:lnTo>
                  <a:pt x="0" y="6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2" name="Freeform 168">
            <a:extLst>
              <a:ext uri="{FF2B5EF4-FFF2-40B4-BE49-F238E27FC236}">
                <a16:creationId xmlns:a16="http://schemas.microsoft.com/office/drawing/2014/main" id="{697CCB7E-4C42-7544-B61B-FCA1E4F7F5A8}"/>
              </a:ext>
            </a:extLst>
          </p:cNvPr>
          <p:cNvSpPr>
            <a:spLocks noChangeAspect="1"/>
          </p:cNvSpPr>
          <p:nvPr>
            <p:custDataLst>
              <p:tags r:id="rId113"/>
            </p:custDataLst>
          </p:nvPr>
        </p:nvSpPr>
        <p:spPr bwMode="auto">
          <a:xfrm>
            <a:off x="7678640" y="3548607"/>
            <a:ext cx="235687" cy="266938"/>
          </a:xfrm>
          <a:custGeom>
            <a:avLst/>
            <a:gdLst>
              <a:gd name="T0" fmla="*/ 76 w 181"/>
              <a:gd name="T1" fmla="*/ 205 h 205"/>
              <a:gd name="T2" fmla="*/ 66 w 181"/>
              <a:gd name="T3" fmla="*/ 194 h 205"/>
              <a:gd name="T4" fmla="*/ 56 w 181"/>
              <a:gd name="T5" fmla="*/ 182 h 205"/>
              <a:gd name="T6" fmla="*/ 46 w 181"/>
              <a:gd name="T7" fmla="*/ 178 h 205"/>
              <a:gd name="T8" fmla="*/ 39 w 181"/>
              <a:gd name="T9" fmla="*/ 173 h 205"/>
              <a:gd name="T10" fmla="*/ 30 w 181"/>
              <a:gd name="T11" fmla="*/ 173 h 205"/>
              <a:gd name="T12" fmla="*/ 23 w 181"/>
              <a:gd name="T13" fmla="*/ 177 h 205"/>
              <a:gd name="T14" fmla="*/ 15 w 181"/>
              <a:gd name="T15" fmla="*/ 175 h 205"/>
              <a:gd name="T16" fmla="*/ 10 w 181"/>
              <a:gd name="T17" fmla="*/ 180 h 205"/>
              <a:gd name="T18" fmla="*/ 8 w 181"/>
              <a:gd name="T19" fmla="*/ 172 h 205"/>
              <a:gd name="T20" fmla="*/ 13 w 181"/>
              <a:gd name="T21" fmla="*/ 164 h 205"/>
              <a:gd name="T22" fmla="*/ 15 w 181"/>
              <a:gd name="T23" fmla="*/ 149 h 205"/>
              <a:gd name="T24" fmla="*/ 13 w 181"/>
              <a:gd name="T25" fmla="*/ 133 h 205"/>
              <a:gd name="T26" fmla="*/ 11 w 181"/>
              <a:gd name="T27" fmla="*/ 125 h 205"/>
              <a:gd name="T28" fmla="*/ 13 w 181"/>
              <a:gd name="T29" fmla="*/ 117 h 205"/>
              <a:gd name="T30" fmla="*/ 9 w 181"/>
              <a:gd name="T31" fmla="*/ 109 h 205"/>
              <a:gd name="T32" fmla="*/ 0 w 181"/>
              <a:gd name="T33" fmla="*/ 102 h 205"/>
              <a:gd name="T34" fmla="*/ 4 w 181"/>
              <a:gd name="T35" fmla="*/ 97 h 205"/>
              <a:gd name="T36" fmla="*/ 64 w 181"/>
              <a:gd name="T37" fmla="*/ 97 h 205"/>
              <a:gd name="T38" fmla="*/ 61 w 181"/>
              <a:gd name="T39" fmla="*/ 73 h 205"/>
              <a:gd name="T40" fmla="*/ 65 w 181"/>
              <a:gd name="T41" fmla="*/ 65 h 205"/>
              <a:gd name="T42" fmla="*/ 79 w 181"/>
              <a:gd name="T43" fmla="*/ 63 h 205"/>
              <a:gd name="T44" fmla="*/ 79 w 181"/>
              <a:gd name="T45" fmla="*/ 25 h 205"/>
              <a:gd name="T46" fmla="*/ 126 w 181"/>
              <a:gd name="T47" fmla="*/ 26 h 205"/>
              <a:gd name="T48" fmla="*/ 126 w 181"/>
              <a:gd name="T49" fmla="*/ 0 h 205"/>
              <a:gd name="T50" fmla="*/ 181 w 181"/>
              <a:gd name="T51" fmla="*/ 40 h 205"/>
              <a:gd name="T52" fmla="*/ 158 w 181"/>
              <a:gd name="T53" fmla="*/ 41 h 205"/>
              <a:gd name="T54" fmla="*/ 165 w 181"/>
              <a:gd name="T55" fmla="*/ 110 h 205"/>
              <a:gd name="T56" fmla="*/ 172 w 181"/>
              <a:gd name="T57" fmla="*/ 178 h 205"/>
              <a:gd name="T58" fmla="*/ 175 w 181"/>
              <a:gd name="T59" fmla="*/ 180 h 205"/>
              <a:gd name="T60" fmla="*/ 171 w 181"/>
              <a:gd name="T61" fmla="*/ 190 h 205"/>
              <a:gd name="T62" fmla="*/ 116 w 181"/>
              <a:gd name="T63" fmla="*/ 191 h 205"/>
              <a:gd name="T64" fmla="*/ 114 w 181"/>
              <a:gd name="T65" fmla="*/ 194 h 205"/>
              <a:gd name="T66" fmla="*/ 108 w 181"/>
              <a:gd name="T67" fmla="*/ 193 h 205"/>
              <a:gd name="T68" fmla="*/ 99 w 181"/>
              <a:gd name="T69" fmla="*/ 196 h 205"/>
              <a:gd name="T70" fmla="*/ 89 w 181"/>
              <a:gd name="T71" fmla="*/ 192 h 205"/>
              <a:gd name="T72" fmla="*/ 83 w 181"/>
              <a:gd name="T73" fmla="*/ 192 h 205"/>
              <a:gd name="T74" fmla="*/ 81 w 181"/>
              <a:gd name="T75" fmla="*/ 201 h 205"/>
              <a:gd name="T76" fmla="*/ 76 w 181"/>
              <a:gd name="T77" fmla="*/ 205 h 205"/>
              <a:gd name="T78" fmla="*/ 76 w 181"/>
              <a:gd name="T79" fmla="*/ 205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1" h="205">
                <a:moveTo>
                  <a:pt x="76" y="205"/>
                </a:moveTo>
                <a:lnTo>
                  <a:pt x="66" y="194"/>
                </a:lnTo>
                <a:lnTo>
                  <a:pt x="56" y="182"/>
                </a:lnTo>
                <a:lnTo>
                  <a:pt x="46" y="178"/>
                </a:lnTo>
                <a:lnTo>
                  <a:pt x="39" y="173"/>
                </a:lnTo>
                <a:lnTo>
                  <a:pt x="30" y="173"/>
                </a:lnTo>
                <a:lnTo>
                  <a:pt x="23" y="177"/>
                </a:lnTo>
                <a:lnTo>
                  <a:pt x="15" y="175"/>
                </a:lnTo>
                <a:lnTo>
                  <a:pt x="10" y="180"/>
                </a:lnTo>
                <a:lnTo>
                  <a:pt x="8" y="172"/>
                </a:lnTo>
                <a:lnTo>
                  <a:pt x="13" y="164"/>
                </a:lnTo>
                <a:lnTo>
                  <a:pt x="15" y="149"/>
                </a:lnTo>
                <a:lnTo>
                  <a:pt x="13" y="133"/>
                </a:lnTo>
                <a:lnTo>
                  <a:pt x="11" y="125"/>
                </a:lnTo>
                <a:lnTo>
                  <a:pt x="13" y="117"/>
                </a:lnTo>
                <a:lnTo>
                  <a:pt x="9" y="109"/>
                </a:lnTo>
                <a:lnTo>
                  <a:pt x="0" y="102"/>
                </a:lnTo>
                <a:lnTo>
                  <a:pt x="4" y="97"/>
                </a:lnTo>
                <a:lnTo>
                  <a:pt x="64" y="97"/>
                </a:lnTo>
                <a:lnTo>
                  <a:pt x="61" y="73"/>
                </a:lnTo>
                <a:lnTo>
                  <a:pt x="65" y="65"/>
                </a:lnTo>
                <a:lnTo>
                  <a:pt x="79" y="63"/>
                </a:lnTo>
                <a:lnTo>
                  <a:pt x="79" y="25"/>
                </a:lnTo>
                <a:lnTo>
                  <a:pt x="126" y="26"/>
                </a:lnTo>
                <a:lnTo>
                  <a:pt x="126" y="0"/>
                </a:lnTo>
                <a:lnTo>
                  <a:pt x="181" y="40"/>
                </a:lnTo>
                <a:lnTo>
                  <a:pt x="158" y="41"/>
                </a:lnTo>
                <a:lnTo>
                  <a:pt x="165" y="110"/>
                </a:lnTo>
                <a:lnTo>
                  <a:pt x="172" y="178"/>
                </a:lnTo>
                <a:lnTo>
                  <a:pt x="175" y="180"/>
                </a:lnTo>
                <a:lnTo>
                  <a:pt x="171" y="190"/>
                </a:lnTo>
                <a:lnTo>
                  <a:pt x="116" y="191"/>
                </a:lnTo>
                <a:lnTo>
                  <a:pt x="114" y="194"/>
                </a:lnTo>
                <a:lnTo>
                  <a:pt x="108" y="193"/>
                </a:lnTo>
                <a:lnTo>
                  <a:pt x="99" y="196"/>
                </a:lnTo>
                <a:lnTo>
                  <a:pt x="89" y="192"/>
                </a:lnTo>
                <a:lnTo>
                  <a:pt x="83" y="192"/>
                </a:lnTo>
                <a:lnTo>
                  <a:pt x="81" y="201"/>
                </a:lnTo>
                <a:lnTo>
                  <a:pt x="76" y="205"/>
                </a:lnTo>
                <a:lnTo>
                  <a:pt x="76" y="20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3" name="Freeform 170">
            <a:extLst>
              <a:ext uri="{FF2B5EF4-FFF2-40B4-BE49-F238E27FC236}">
                <a16:creationId xmlns:a16="http://schemas.microsoft.com/office/drawing/2014/main" id="{EA21045E-043A-2349-864D-7BF2F853D1C8}"/>
              </a:ext>
            </a:extLst>
          </p:cNvPr>
          <p:cNvSpPr>
            <a:spLocks noChangeAspect="1"/>
          </p:cNvSpPr>
          <p:nvPr>
            <p:custDataLst>
              <p:tags r:id="rId114"/>
            </p:custDataLst>
          </p:nvPr>
        </p:nvSpPr>
        <p:spPr bwMode="auto">
          <a:xfrm>
            <a:off x="8587532" y="4122849"/>
            <a:ext cx="35158" cy="35158"/>
          </a:xfrm>
          <a:custGeom>
            <a:avLst/>
            <a:gdLst>
              <a:gd name="T0" fmla="*/ 21 w 27"/>
              <a:gd name="T1" fmla="*/ 0 h 27"/>
              <a:gd name="T2" fmla="*/ 27 w 27"/>
              <a:gd name="T3" fmla="*/ 8 h 27"/>
              <a:gd name="T4" fmla="*/ 26 w 27"/>
              <a:gd name="T5" fmla="*/ 17 h 27"/>
              <a:gd name="T6" fmla="*/ 22 w 27"/>
              <a:gd name="T7" fmla="*/ 19 h 27"/>
              <a:gd name="T8" fmla="*/ 14 w 27"/>
              <a:gd name="T9" fmla="*/ 18 h 27"/>
              <a:gd name="T10" fmla="*/ 9 w 27"/>
              <a:gd name="T11" fmla="*/ 27 h 27"/>
              <a:gd name="T12" fmla="*/ 0 w 27"/>
              <a:gd name="T13" fmla="*/ 25 h 27"/>
              <a:gd name="T14" fmla="*/ 1 w 27"/>
              <a:gd name="T15" fmla="*/ 17 h 27"/>
              <a:gd name="T16" fmla="*/ 3 w 27"/>
              <a:gd name="T17" fmla="*/ 16 h 27"/>
              <a:gd name="T18" fmla="*/ 4 w 27"/>
              <a:gd name="T19" fmla="*/ 7 h 27"/>
              <a:gd name="T20" fmla="*/ 8 w 27"/>
              <a:gd name="T21" fmla="*/ 3 h 27"/>
              <a:gd name="T22" fmla="*/ 12 w 27"/>
              <a:gd name="T23" fmla="*/ 4 h 27"/>
              <a:gd name="T24" fmla="*/ 21 w 27"/>
              <a:gd name="T25" fmla="*/ 0 h 27"/>
              <a:gd name="T26" fmla="*/ 21 w 27"/>
              <a:gd name="T27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7" h="27">
                <a:moveTo>
                  <a:pt x="21" y="0"/>
                </a:moveTo>
                <a:lnTo>
                  <a:pt x="27" y="8"/>
                </a:lnTo>
                <a:lnTo>
                  <a:pt x="26" y="17"/>
                </a:lnTo>
                <a:lnTo>
                  <a:pt x="22" y="19"/>
                </a:lnTo>
                <a:lnTo>
                  <a:pt x="14" y="18"/>
                </a:lnTo>
                <a:lnTo>
                  <a:pt x="9" y="27"/>
                </a:lnTo>
                <a:lnTo>
                  <a:pt x="0" y="25"/>
                </a:lnTo>
                <a:lnTo>
                  <a:pt x="1" y="17"/>
                </a:lnTo>
                <a:lnTo>
                  <a:pt x="3" y="16"/>
                </a:lnTo>
                <a:lnTo>
                  <a:pt x="4" y="7"/>
                </a:lnTo>
                <a:lnTo>
                  <a:pt x="8" y="3"/>
                </a:lnTo>
                <a:lnTo>
                  <a:pt x="12" y="4"/>
                </a:lnTo>
                <a:lnTo>
                  <a:pt x="21" y="0"/>
                </a:lnTo>
                <a:lnTo>
                  <a:pt x="2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4" name="Freeform 172">
            <a:extLst>
              <a:ext uri="{FF2B5EF4-FFF2-40B4-BE49-F238E27FC236}">
                <a16:creationId xmlns:a16="http://schemas.microsoft.com/office/drawing/2014/main" id="{A25F83CE-9773-E146-B9FD-48E0D0B1CFB8}"/>
              </a:ext>
            </a:extLst>
          </p:cNvPr>
          <p:cNvSpPr>
            <a:spLocks noChangeAspect="1"/>
          </p:cNvSpPr>
          <p:nvPr>
            <p:custDataLst>
              <p:tags r:id="rId115"/>
            </p:custDataLst>
          </p:nvPr>
        </p:nvSpPr>
        <p:spPr bwMode="auto">
          <a:xfrm>
            <a:off x="8286738" y="3057701"/>
            <a:ext cx="57294" cy="40366"/>
          </a:xfrm>
          <a:custGeom>
            <a:avLst/>
            <a:gdLst>
              <a:gd name="T0" fmla="*/ 2 w 44"/>
              <a:gd name="T1" fmla="*/ 8 h 31"/>
              <a:gd name="T2" fmla="*/ 15 w 44"/>
              <a:gd name="T3" fmla="*/ 10 h 31"/>
              <a:gd name="T4" fmla="*/ 22 w 44"/>
              <a:gd name="T5" fmla="*/ 5 h 31"/>
              <a:gd name="T6" fmla="*/ 35 w 44"/>
              <a:gd name="T7" fmla="*/ 4 h 31"/>
              <a:gd name="T8" fmla="*/ 38 w 44"/>
              <a:gd name="T9" fmla="*/ 0 h 31"/>
              <a:gd name="T10" fmla="*/ 41 w 44"/>
              <a:gd name="T11" fmla="*/ 1 h 31"/>
              <a:gd name="T12" fmla="*/ 44 w 44"/>
              <a:gd name="T13" fmla="*/ 8 h 31"/>
              <a:gd name="T14" fmla="*/ 32 w 44"/>
              <a:gd name="T15" fmla="*/ 14 h 31"/>
              <a:gd name="T16" fmla="*/ 30 w 44"/>
              <a:gd name="T17" fmla="*/ 23 h 31"/>
              <a:gd name="T18" fmla="*/ 25 w 44"/>
              <a:gd name="T19" fmla="*/ 25 h 31"/>
              <a:gd name="T20" fmla="*/ 25 w 44"/>
              <a:gd name="T21" fmla="*/ 31 h 31"/>
              <a:gd name="T22" fmla="*/ 19 w 44"/>
              <a:gd name="T23" fmla="*/ 31 h 31"/>
              <a:gd name="T24" fmla="*/ 14 w 44"/>
              <a:gd name="T25" fmla="*/ 27 h 31"/>
              <a:gd name="T26" fmla="*/ 11 w 44"/>
              <a:gd name="T27" fmla="*/ 31 h 31"/>
              <a:gd name="T28" fmla="*/ 1 w 44"/>
              <a:gd name="T29" fmla="*/ 30 h 31"/>
              <a:gd name="T30" fmla="*/ 4 w 44"/>
              <a:gd name="T31" fmla="*/ 28 h 31"/>
              <a:gd name="T32" fmla="*/ 0 w 44"/>
              <a:gd name="T33" fmla="*/ 19 h 31"/>
              <a:gd name="T34" fmla="*/ 2 w 44"/>
              <a:gd name="T35" fmla="*/ 8 h 31"/>
              <a:gd name="T36" fmla="*/ 2 w 44"/>
              <a:gd name="T37" fmla="*/ 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4" h="31">
                <a:moveTo>
                  <a:pt x="2" y="8"/>
                </a:moveTo>
                <a:lnTo>
                  <a:pt x="15" y="10"/>
                </a:lnTo>
                <a:lnTo>
                  <a:pt x="22" y="5"/>
                </a:lnTo>
                <a:lnTo>
                  <a:pt x="35" y="4"/>
                </a:lnTo>
                <a:lnTo>
                  <a:pt x="38" y="0"/>
                </a:lnTo>
                <a:lnTo>
                  <a:pt x="41" y="1"/>
                </a:lnTo>
                <a:lnTo>
                  <a:pt x="44" y="8"/>
                </a:lnTo>
                <a:lnTo>
                  <a:pt x="32" y="14"/>
                </a:lnTo>
                <a:lnTo>
                  <a:pt x="30" y="23"/>
                </a:lnTo>
                <a:lnTo>
                  <a:pt x="25" y="25"/>
                </a:lnTo>
                <a:lnTo>
                  <a:pt x="25" y="31"/>
                </a:lnTo>
                <a:lnTo>
                  <a:pt x="19" y="31"/>
                </a:lnTo>
                <a:lnTo>
                  <a:pt x="14" y="27"/>
                </a:lnTo>
                <a:lnTo>
                  <a:pt x="11" y="31"/>
                </a:lnTo>
                <a:lnTo>
                  <a:pt x="1" y="30"/>
                </a:lnTo>
                <a:lnTo>
                  <a:pt x="4" y="28"/>
                </a:lnTo>
                <a:lnTo>
                  <a:pt x="0" y="19"/>
                </a:lnTo>
                <a:lnTo>
                  <a:pt x="2" y="8"/>
                </a:lnTo>
                <a:lnTo>
                  <a:pt x="2" y="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5" name="Freeform 173">
            <a:extLst>
              <a:ext uri="{FF2B5EF4-FFF2-40B4-BE49-F238E27FC236}">
                <a16:creationId xmlns:a16="http://schemas.microsoft.com/office/drawing/2014/main" id="{26E43E4E-0245-C343-BD29-D7CF8A535A79}"/>
              </a:ext>
            </a:extLst>
          </p:cNvPr>
          <p:cNvSpPr>
            <a:spLocks noChangeAspect="1"/>
          </p:cNvSpPr>
          <p:nvPr/>
        </p:nvSpPr>
        <p:spPr bwMode="auto">
          <a:xfrm>
            <a:off x="6562708" y="846672"/>
            <a:ext cx="1208383" cy="1773511"/>
          </a:xfrm>
          <a:custGeom>
            <a:avLst/>
            <a:gdLst>
              <a:gd name="T0" fmla="*/ 508 w 928"/>
              <a:gd name="T1" fmla="*/ 61 h 1362"/>
              <a:gd name="T2" fmla="*/ 702 w 928"/>
              <a:gd name="T3" fmla="*/ 17 h 1362"/>
              <a:gd name="T4" fmla="*/ 711 w 928"/>
              <a:gd name="T5" fmla="*/ 167 h 1362"/>
              <a:gd name="T6" fmla="*/ 690 w 928"/>
              <a:gd name="T7" fmla="*/ 186 h 1362"/>
              <a:gd name="T8" fmla="*/ 779 w 928"/>
              <a:gd name="T9" fmla="*/ 228 h 1362"/>
              <a:gd name="T10" fmla="*/ 875 w 928"/>
              <a:gd name="T11" fmla="*/ 209 h 1362"/>
              <a:gd name="T12" fmla="*/ 867 w 928"/>
              <a:gd name="T13" fmla="*/ 342 h 1362"/>
              <a:gd name="T14" fmla="*/ 844 w 928"/>
              <a:gd name="T15" fmla="*/ 383 h 1362"/>
              <a:gd name="T16" fmla="*/ 815 w 928"/>
              <a:gd name="T17" fmla="*/ 577 h 1362"/>
              <a:gd name="T18" fmla="*/ 786 w 928"/>
              <a:gd name="T19" fmla="*/ 646 h 1362"/>
              <a:gd name="T20" fmla="*/ 801 w 928"/>
              <a:gd name="T21" fmla="*/ 737 h 1362"/>
              <a:gd name="T22" fmla="*/ 804 w 928"/>
              <a:gd name="T23" fmla="*/ 813 h 1362"/>
              <a:gd name="T24" fmla="*/ 759 w 928"/>
              <a:gd name="T25" fmla="*/ 840 h 1362"/>
              <a:gd name="T26" fmla="*/ 747 w 928"/>
              <a:gd name="T27" fmla="*/ 885 h 1362"/>
              <a:gd name="T28" fmla="*/ 780 w 928"/>
              <a:gd name="T29" fmla="*/ 940 h 1362"/>
              <a:gd name="T30" fmla="*/ 746 w 928"/>
              <a:gd name="T31" fmla="*/ 967 h 1362"/>
              <a:gd name="T32" fmla="*/ 715 w 928"/>
              <a:gd name="T33" fmla="*/ 996 h 1362"/>
              <a:gd name="T34" fmla="*/ 735 w 928"/>
              <a:gd name="T35" fmla="*/ 1038 h 1362"/>
              <a:gd name="T36" fmla="*/ 632 w 928"/>
              <a:gd name="T37" fmla="*/ 1084 h 1362"/>
              <a:gd name="T38" fmla="*/ 562 w 928"/>
              <a:gd name="T39" fmla="*/ 1166 h 1362"/>
              <a:gd name="T40" fmla="*/ 509 w 928"/>
              <a:gd name="T41" fmla="*/ 1185 h 1362"/>
              <a:gd name="T42" fmla="*/ 488 w 928"/>
              <a:gd name="T43" fmla="*/ 1253 h 1362"/>
              <a:gd name="T44" fmla="*/ 462 w 928"/>
              <a:gd name="T45" fmla="*/ 1330 h 1362"/>
              <a:gd name="T46" fmla="*/ 410 w 928"/>
              <a:gd name="T47" fmla="*/ 1337 h 1362"/>
              <a:gd name="T48" fmla="*/ 356 w 928"/>
              <a:gd name="T49" fmla="*/ 1289 h 1362"/>
              <a:gd name="T50" fmla="*/ 320 w 928"/>
              <a:gd name="T51" fmla="*/ 1193 h 1362"/>
              <a:gd name="T52" fmla="*/ 294 w 928"/>
              <a:gd name="T53" fmla="*/ 1118 h 1362"/>
              <a:gd name="T54" fmla="*/ 338 w 928"/>
              <a:gd name="T55" fmla="*/ 1038 h 1362"/>
              <a:gd name="T56" fmla="*/ 316 w 928"/>
              <a:gd name="T57" fmla="*/ 1026 h 1362"/>
              <a:gd name="T58" fmla="*/ 282 w 928"/>
              <a:gd name="T59" fmla="*/ 988 h 1362"/>
              <a:gd name="T60" fmla="*/ 333 w 928"/>
              <a:gd name="T61" fmla="*/ 975 h 1362"/>
              <a:gd name="T62" fmla="*/ 278 w 928"/>
              <a:gd name="T63" fmla="*/ 936 h 1362"/>
              <a:gd name="T64" fmla="*/ 274 w 928"/>
              <a:gd name="T65" fmla="*/ 860 h 1362"/>
              <a:gd name="T66" fmla="*/ 224 w 928"/>
              <a:gd name="T67" fmla="*/ 742 h 1362"/>
              <a:gd name="T68" fmla="*/ 151 w 928"/>
              <a:gd name="T69" fmla="*/ 677 h 1362"/>
              <a:gd name="T70" fmla="*/ 55 w 928"/>
              <a:gd name="T71" fmla="*/ 664 h 1362"/>
              <a:gd name="T72" fmla="*/ 99 w 928"/>
              <a:gd name="T73" fmla="*/ 597 h 1362"/>
              <a:gd name="T74" fmla="*/ 3 w 928"/>
              <a:gd name="T75" fmla="*/ 521 h 1362"/>
              <a:gd name="T76" fmla="*/ 122 w 928"/>
              <a:gd name="T77" fmla="*/ 415 h 1362"/>
              <a:gd name="T78" fmla="*/ 146 w 928"/>
              <a:gd name="T79" fmla="*/ 282 h 1362"/>
              <a:gd name="T80" fmla="*/ 198 w 928"/>
              <a:gd name="T81" fmla="*/ 196 h 1362"/>
              <a:gd name="T82" fmla="*/ 308 w 928"/>
              <a:gd name="T83" fmla="*/ 212 h 1362"/>
              <a:gd name="T84" fmla="*/ 406 w 928"/>
              <a:gd name="T85" fmla="*/ 201 h 1362"/>
              <a:gd name="T86" fmla="*/ 403 w 928"/>
              <a:gd name="T87" fmla="*/ 129 h 1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928" h="1362">
                <a:moveTo>
                  <a:pt x="403" y="129"/>
                </a:moveTo>
                <a:lnTo>
                  <a:pt x="454" y="55"/>
                </a:lnTo>
                <a:lnTo>
                  <a:pt x="508" y="61"/>
                </a:lnTo>
                <a:lnTo>
                  <a:pt x="527" y="13"/>
                </a:lnTo>
                <a:lnTo>
                  <a:pt x="581" y="0"/>
                </a:lnTo>
                <a:lnTo>
                  <a:pt x="702" y="17"/>
                </a:lnTo>
                <a:lnTo>
                  <a:pt x="797" y="117"/>
                </a:lnTo>
                <a:lnTo>
                  <a:pt x="769" y="162"/>
                </a:lnTo>
                <a:lnTo>
                  <a:pt x="711" y="167"/>
                </a:lnTo>
                <a:lnTo>
                  <a:pt x="629" y="178"/>
                </a:lnTo>
                <a:lnTo>
                  <a:pt x="637" y="197"/>
                </a:lnTo>
                <a:lnTo>
                  <a:pt x="690" y="186"/>
                </a:lnTo>
                <a:lnTo>
                  <a:pt x="737" y="222"/>
                </a:lnTo>
                <a:lnTo>
                  <a:pt x="766" y="189"/>
                </a:lnTo>
                <a:lnTo>
                  <a:pt x="779" y="228"/>
                </a:lnTo>
                <a:lnTo>
                  <a:pt x="762" y="287"/>
                </a:lnTo>
                <a:lnTo>
                  <a:pt x="800" y="250"/>
                </a:lnTo>
                <a:lnTo>
                  <a:pt x="875" y="209"/>
                </a:lnTo>
                <a:lnTo>
                  <a:pt x="920" y="230"/>
                </a:lnTo>
                <a:lnTo>
                  <a:pt x="928" y="274"/>
                </a:lnTo>
                <a:lnTo>
                  <a:pt x="867" y="342"/>
                </a:lnTo>
                <a:lnTo>
                  <a:pt x="858" y="363"/>
                </a:lnTo>
                <a:lnTo>
                  <a:pt x="810" y="378"/>
                </a:lnTo>
                <a:lnTo>
                  <a:pt x="844" y="383"/>
                </a:lnTo>
                <a:lnTo>
                  <a:pt x="827" y="445"/>
                </a:lnTo>
                <a:lnTo>
                  <a:pt x="815" y="497"/>
                </a:lnTo>
                <a:lnTo>
                  <a:pt x="815" y="577"/>
                </a:lnTo>
                <a:lnTo>
                  <a:pt x="832" y="622"/>
                </a:lnTo>
                <a:lnTo>
                  <a:pt x="810" y="625"/>
                </a:lnTo>
                <a:lnTo>
                  <a:pt x="786" y="646"/>
                </a:lnTo>
                <a:lnTo>
                  <a:pt x="813" y="680"/>
                </a:lnTo>
                <a:lnTo>
                  <a:pt x="816" y="732"/>
                </a:lnTo>
                <a:lnTo>
                  <a:pt x="801" y="737"/>
                </a:lnTo>
                <a:lnTo>
                  <a:pt x="819" y="787"/>
                </a:lnTo>
                <a:lnTo>
                  <a:pt x="787" y="790"/>
                </a:lnTo>
                <a:lnTo>
                  <a:pt x="804" y="813"/>
                </a:lnTo>
                <a:lnTo>
                  <a:pt x="800" y="832"/>
                </a:lnTo>
                <a:lnTo>
                  <a:pt x="779" y="840"/>
                </a:lnTo>
                <a:lnTo>
                  <a:pt x="759" y="840"/>
                </a:lnTo>
                <a:lnTo>
                  <a:pt x="777" y="875"/>
                </a:lnTo>
                <a:lnTo>
                  <a:pt x="777" y="905"/>
                </a:lnTo>
                <a:lnTo>
                  <a:pt x="747" y="885"/>
                </a:lnTo>
                <a:lnTo>
                  <a:pt x="739" y="898"/>
                </a:lnTo>
                <a:lnTo>
                  <a:pt x="760" y="910"/>
                </a:lnTo>
                <a:lnTo>
                  <a:pt x="780" y="940"/>
                </a:lnTo>
                <a:lnTo>
                  <a:pt x="786" y="977"/>
                </a:lnTo>
                <a:lnTo>
                  <a:pt x="758" y="985"/>
                </a:lnTo>
                <a:lnTo>
                  <a:pt x="746" y="967"/>
                </a:lnTo>
                <a:lnTo>
                  <a:pt x="727" y="941"/>
                </a:lnTo>
                <a:lnTo>
                  <a:pt x="733" y="973"/>
                </a:lnTo>
                <a:lnTo>
                  <a:pt x="715" y="996"/>
                </a:lnTo>
                <a:lnTo>
                  <a:pt x="756" y="998"/>
                </a:lnTo>
                <a:lnTo>
                  <a:pt x="777" y="1000"/>
                </a:lnTo>
                <a:lnTo>
                  <a:pt x="735" y="1038"/>
                </a:lnTo>
                <a:lnTo>
                  <a:pt x="694" y="1070"/>
                </a:lnTo>
                <a:lnTo>
                  <a:pt x="649" y="1084"/>
                </a:lnTo>
                <a:lnTo>
                  <a:pt x="632" y="1084"/>
                </a:lnTo>
                <a:lnTo>
                  <a:pt x="616" y="1100"/>
                </a:lnTo>
                <a:lnTo>
                  <a:pt x="594" y="1140"/>
                </a:lnTo>
                <a:lnTo>
                  <a:pt x="562" y="1166"/>
                </a:lnTo>
                <a:lnTo>
                  <a:pt x="551" y="1168"/>
                </a:lnTo>
                <a:lnTo>
                  <a:pt x="531" y="1176"/>
                </a:lnTo>
                <a:lnTo>
                  <a:pt x="509" y="1185"/>
                </a:lnTo>
                <a:lnTo>
                  <a:pt x="496" y="1207"/>
                </a:lnTo>
                <a:lnTo>
                  <a:pt x="495" y="1231"/>
                </a:lnTo>
                <a:lnTo>
                  <a:pt x="488" y="1253"/>
                </a:lnTo>
                <a:lnTo>
                  <a:pt x="463" y="1280"/>
                </a:lnTo>
                <a:lnTo>
                  <a:pt x="469" y="1305"/>
                </a:lnTo>
                <a:lnTo>
                  <a:pt x="462" y="1330"/>
                </a:lnTo>
                <a:lnTo>
                  <a:pt x="454" y="1360"/>
                </a:lnTo>
                <a:lnTo>
                  <a:pt x="433" y="1362"/>
                </a:lnTo>
                <a:lnTo>
                  <a:pt x="410" y="1337"/>
                </a:lnTo>
                <a:lnTo>
                  <a:pt x="381" y="1337"/>
                </a:lnTo>
                <a:lnTo>
                  <a:pt x="366" y="1320"/>
                </a:lnTo>
                <a:lnTo>
                  <a:pt x="356" y="1289"/>
                </a:lnTo>
                <a:lnTo>
                  <a:pt x="329" y="1247"/>
                </a:lnTo>
                <a:lnTo>
                  <a:pt x="322" y="1224"/>
                </a:lnTo>
                <a:lnTo>
                  <a:pt x="320" y="1193"/>
                </a:lnTo>
                <a:lnTo>
                  <a:pt x="299" y="1159"/>
                </a:lnTo>
                <a:lnTo>
                  <a:pt x="304" y="1131"/>
                </a:lnTo>
                <a:lnTo>
                  <a:pt x="294" y="1118"/>
                </a:lnTo>
                <a:lnTo>
                  <a:pt x="309" y="1071"/>
                </a:lnTo>
                <a:lnTo>
                  <a:pt x="332" y="1055"/>
                </a:lnTo>
                <a:lnTo>
                  <a:pt x="338" y="1038"/>
                </a:lnTo>
                <a:lnTo>
                  <a:pt x="341" y="1004"/>
                </a:lnTo>
                <a:lnTo>
                  <a:pt x="324" y="1020"/>
                </a:lnTo>
                <a:lnTo>
                  <a:pt x="316" y="1026"/>
                </a:lnTo>
                <a:lnTo>
                  <a:pt x="302" y="1032"/>
                </a:lnTo>
                <a:lnTo>
                  <a:pt x="283" y="1018"/>
                </a:lnTo>
                <a:lnTo>
                  <a:pt x="282" y="988"/>
                </a:lnTo>
                <a:lnTo>
                  <a:pt x="288" y="964"/>
                </a:lnTo>
                <a:lnTo>
                  <a:pt x="302" y="963"/>
                </a:lnTo>
                <a:lnTo>
                  <a:pt x="333" y="975"/>
                </a:lnTo>
                <a:lnTo>
                  <a:pt x="307" y="946"/>
                </a:lnTo>
                <a:lnTo>
                  <a:pt x="293" y="930"/>
                </a:lnTo>
                <a:lnTo>
                  <a:pt x="278" y="936"/>
                </a:lnTo>
                <a:lnTo>
                  <a:pt x="266" y="925"/>
                </a:lnTo>
                <a:lnTo>
                  <a:pt x="283" y="879"/>
                </a:lnTo>
                <a:lnTo>
                  <a:pt x="274" y="860"/>
                </a:lnTo>
                <a:lnTo>
                  <a:pt x="261" y="823"/>
                </a:lnTo>
                <a:lnTo>
                  <a:pt x="243" y="765"/>
                </a:lnTo>
                <a:lnTo>
                  <a:pt x="224" y="742"/>
                </a:lnTo>
                <a:lnTo>
                  <a:pt x="224" y="717"/>
                </a:lnTo>
                <a:lnTo>
                  <a:pt x="183" y="681"/>
                </a:lnTo>
                <a:lnTo>
                  <a:pt x="151" y="677"/>
                </a:lnTo>
                <a:lnTo>
                  <a:pt x="111" y="679"/>
                </a:lnTo>
                <a:lnTo>
                  <a:pt x="73" y="684"/>
                </a:lnTo>
                <a:lnTo>
                  <a:pt x="55" y="664"/>
                </a:lnTo>
                <a:lnTo>
                  <a:pt x="29" y="622"/>
                </a:lnTo>
                <a:lnTo>
                  <a:pt x="69" y="601"/>
                </a:lnTo>
                <a:lnTo>
                  <a:pt x="99" y="597"/>
                </a:lnTo>
                <a:lnTo>
                  <a:pt x="35" y="579"/>
                </a:lnTo>
                <a:lnTo>
                  <a:pt x="0" y="550"/>
                </a:lnTo>
                <a:lnTo>
                  <a:pt x="3" y="521"/>
                </a:lnTo>
                <a:lnTo>
                  <a:pt x="60" y="484"/>
                </a:lnTo>
                <a:lnTo>
                  <a:pt x="116" y="445"/>
                </a:lnTo>
                <a:lnTo>
                  <a:pt x="122" y="415"/>
                </a:lnTo>
                <a:lnTo>
                  <a:pt x="80" y="383"/>
                </a:lnTo>
                <a:lnTo>
                  <a:pt x="93" y="348"/>
                </a:lnTo>
                <a:lnTo>
                  <a:pt x="146" y="282"/>
                </a:lnTo>
                <a:lnTo>
                  <a:pt x="168" y="270"/>
                </a:lnTo>
                <a:lnTo>
                  <a:pt x="162" y="224"/>
                </a:lnTo>
                <a:lnTo>
                  <a:pt x="198" y="196"/>
                </a:lnTo>
                <a:lnTo>
                  <a:pt x="245" y="179"/>
                </a:lnTo>
                <a:lnTo>
                  <a:pt x="291" y="178"/>
                </a:lnTo>
                <a:lnTo>
                  <a:pt x="308" y="212"/>
                </a:lnTo>
                <a:lnTo>
                  <a:pt x="349" y="151"/>
                </a:lnTo>
                <a:lnTo>
                  <a:pt x="385" y="193"/>
                </a:lnTo>
                <a:lnTo>
                  <a:pt x="406" y="201"/>
                </a:lnTo>
                <a:lnTo>
                  <a:pt x="437" y="236"/>
                </a:lnTo>
                <a:lnTo>
                  <a:pt x="401" y="178"/>
                </a:lnTo>
                <a:lnTo>
                  <a:pt x="403" y="129"/>
                </a:lnTo>
                <a:lnTo>
                  <a:pt x="403" y="129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6" name="Freeform 174">
            <a:extLst>
              <a:ext uri="{FF2B5EF4-FFF2-40B4-BE49-F238E27FC236}">
                <a16:creationId xmlns:a16="http://schemas.microsoft.com/office/drawing/2014/main" id="{BCB143B9-D507-BD4E-9DC7-5C5C0EAC181A}"/>
              </a:ext>
            </a:extLst>
          </p:cNvPr>
          <p:cNvSpPr>
            <a:spLocks noChangeAspect="1"/>
          </p:cNvSpPr>
          <p:nvPr>
            <p:custDataLst>
              <p:tags r:id="rId116"/>
            </p:custDataLst>
          </p:nvPr>
        </p:nvSpPr>
        <p:spPr bwMode="auto">
          <a:xfrm>
            <a:off x="7683848" y="3828566"/>
            <a:ext cx="58596" cy="14324"/>
          </a:xfrm>
          <a:custGeom>
            <a:avLst/>
            <a:gdLst>
              <a:gd name="T0" fmla="*/ 0 w 45"/>
              <a:gd name="T1" fmla="*/ 11 h 11"/>
              <a:gd name="T2" fmla="*/ 2 w 45"/>
              <a:gd name="T3" fmla="*/ 4 h 11"/>
              <a:gd name="T4" fmla="*/ 19 w 45"/>
              <a:gd name="T5" fmla="*/ 4 h 11"/>
              <a:gd name="T6" fmla="*/ 22 w 45"/>
              <a:gd name="T7" fmla="*/ 0 h 11"/>
              <a:gd name="T8" fmla="*/ 27 w 45"/>
              <a:gd name="T9" fmla="*/ 0 h 11"/>
              <a:gd name="T10" fmla="*/ 33 w 45"/>
              <a:gd name="T11" fmla="*/ 4 h 11"/>
              <a:gd name="T12" fmla="*/ 37 w 45"/>
              <a:gd name="T13" fmla="*/ 4 h 11"/>
              <a:gd name="T14" fmla="*/ 42 w 45"/>
              <a:gd name="T15" fmla="*/ 1 h 11"/>
              <a:gd name="T16" fmla="*/ 45 w 45"/>
              <a:gd name="T17" fmla="*/ 6 h 11"/>
              <a:gd name="T18" fmla="*/ 39 w 45"/>
              <a:gd name="T19" fmla="*/ 9 h 11"/>
              <a:gd name="T20" fmla="*/ 33 w 45"/>
              <a:gd name="T21" fmla="*/ 9 h 11"/>
              <a:gd name="T22" fmla="*/ 26 w 45"/>
              <a:gd name="T23" fmla="*/ 6 h 11"/>
              <a:gd name="T24" fmla="*/ 20 w 45"/>
              <a:gd name="T25" fmla="*/ 9 h 11"/>
              <a:gd name="T26" fmla="*/ 17 w 45"/>
              <a:gd name="T27" fmla="*/ 10 h 11"/>
              <a:gd name="T28" fmla="*/ 14 w 45"/>
              <a:gd name="T29" fmla="*/ 11 h 11"/>
              <a:gd name="T30" fmla="*/ 0 w 45"/>
              <a:gd name="T31" fmla="*/ 11 h 11"/>
              <a:gd name="T32" fmla="*/ 0 w 45"/>
              <a:gd name="T33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11">
                <a:moveTo>
                  <a:pt x="0" y="11"/>
                </a:moveTo>
                <a:lnTo>
                  <a:pt x="2" y="4"/>
                </a:lnTo>
                <a:lnTo>
                  <a:pt x="19" y="4"/>
                </a:lnTo>
                <a:lnTo>
                  <a:pt x="22" y="0"/>
                </a:lnTo>
                <a:lnTo>
                  <a:pt x="27" y="0"/>
                </a:lnTo>
                <a:lnTo>
                  <a:pt x="33" y="4"/>
                </a:lnTo>
                <a:lnTo>
                  <a:pt x="37" y="4"/>
                </a:lnTo>
                <a:lnTo>
                  <a:pt x="42" y="1"/>
                </a:lnTo>
                <a:lnTo>
                  <a:pt x="45" y="6"/>
                </a:lnTo>
                <a:lnTo>
                  <a:pt x="39" y="9"/>
                </a:lnTo>
                <a:lnTo>
                  <a:pt x="33" y="9"/>
                </a:lnTo>
                <a:lnTo>
                  <a:pt x="26" y="6"/>
                </a:lnTo>
                <a:lnTo>
                  <a:pt x="20" y="9"/>
                </a:lnTo>
                <a:lnTo>
                  <a:pt x="17" y="10"/>
                </a:lnTo>
                <a:lnTo>
                  <a:pt x="14" y="11"/>
                </a:lnTo>
                <a:lnTo>
                  <a:pt x="0" y="11"/>
                </a:lnTo>
                <a:lnTo>
                  <a:pt x="0" y="1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7" name="Freeform 176">
            <a:extLst>
              <a:ext uri="{FF2B5EF4-FFF2-40B4-BE49-F238E27FC236}">
                <a16:creationId xmlns:a16="http://schemas.microsoft.com/office/drawing/2014/main" id="{564295D2-149F-5A4E-9659-F800CC98D9E8}"/>
              </a:ext>
            </a:extLst>
          </p:cNvPr>
          <p:cNvSpPr>
            <a:spLocks noChangeAspect="1"/>
          </p:cNvSpPr>
          <p:nvPr>
            <p:custDataLst>
              <p:tags r:id="rId117"/>
            </p:custDataLst>
          </p:nvPr>
        </p:nvSpPr>
        <p:spPr bwMode="auto">
          <a:xfrm>
            <a:off x="8255486" y="3997844"/>
            <a:ext cx="373713" cy="360692"/>
          </a:xfrm>
          <a:custGeom>
            <a:avLst/>
            <a:gdLst>
              <a:gd name="T0" fmla="*/ 281 w 287"/>
              <a:gd name="T1" fmla="*/ 44 h 277"/>
              <a:gd name="T2" fmla="*/ 283 w 287"/>
              <a:gd name="T3" fmla="*/ 51 h 277"/>
              <a:gd name="T4" fmla="*/ 271 w 287"/>
              <a:gd name="T5" fmla="*/ 63 h 277"/>
              <a:gd name="T6" fmla="*/ 267 w 287"/>
              <a:gd name="T7" fmla="*/ 82 h 277"/>
              <a:gd name="T8" fmla="*/ 264 w 287"/>
              <a:gd name="T9" fmla="*/ 91 h 277"/>
              <a:gd name="T10" fmla="*/ 260 w 287"/>
              <a:gd name="T11" fmla="*/ 104 h 277"/>
              <a:gd name="T12" fmla="*/ 256 w 287"/>
              <a:gd name="T13" fmla="*/ 114 h 277"/>
              <a:gd name="T14" fmla="*/ 261 w 287"/>
              <a:gd name="T15" fmla="*/ 140 h 277"/>
              <a:gd name="T16" fmla="*/ 262 w 287"/>
              <a:gd name="T17" fmla="*/ 162 h 277"/>
              <a:gd name="T18" fmla="*/ 274 w 287"/>
              <a:gd name="T19" fmla="*/ 180 h 277"/>
              <a:gd name="T20" fmla="*/ 277 w 287"/>
              <a:gd name="T21" fmla="*/ 198 h 277"/>
              <a:gd name="T22" fmla="*/ 251 w 287"/>
              <a:gd name="T23" fmla="*/ 202 h 277"/>
              <a:gd name="T24" fmla="*/ 251 w 287"/>
              <a:gd name="T25" fmla="*/ 219 h 277"/>
              <a:gd name="T26" fmla="*/ 246 w 287"/>
              <a:gd name="T27" fmla="*/ 254 h 277"/>
              <a:gd name="T28" fmla="*/ 261 w 287"/>
              <a:gd name="T29" fmla="*/ 263 h 277"/>
              <a:gd name="T30" fmla="*/ 266 w 287"/>
              <a:gd name="T31" fmla="*/ 277 h 277"/>
              <a:gd name="T32" fmla="*/ 248 w 287"/>
              <a:gd name="T33" fmla="*/ 268 h 277"/>
              <a:gd name="T34" fmla="*/ 231 w 287"/>
              <a:gd name="T35" fmla="*/ 259 h 277"/>
              <a:gd name="T36" fmla="*/ 218 w 287"/>
              <a:gd name="T37" fmla="*/ 256 h 277"/>
              <a:gd name="T38" fmla="*/ 200 w 287"/>
              <a:gd name="T39" fmla="*/ 246 h 277"/>
              <a:gd name="T40" fmla="*/ 183 w 287"/>
              <a:gd name="T41" fmla="*/ 245 h 277"/>
              <a:gd name="T42" fmla="*/ 176 w 287"/>
              <a:gd name="T43" fmla="*/ 240 h 277"/>
              <a:gd name="T44" fmla="*/ 160 w 287"/>
              <a:gd name="T45" fmla="*/ 242 h 277"/>
              <a:gd name="T46" fmla="*/ 149 w 287"/>
              <a:gd name="T47" fmla="*/ 242 h 277"/>
              <a:gd name="T48" fmla="*/ 145 w 287"/>
              <a:gd name="T49" fmla="*/ 218 h 277"/>
              <a:gd name="T50" fmla="*/ 146 w 287"/>
              <a:gd name="T51" fmla="*/ 199 h 277"/>
              <a:gd name="T52" fmla="*/ 143 w 287"/>
              <a:gd name="T53" fmla="*/ 183 h 277"/>
              <a:gd name="T54" fmla="*/ 128 w 287"/>
              <a:gd name="T55" fmla="*/ 183 h 277"/>
              <a:gd name="T56" fmla="*/ 119 w 287"/>
              <a:gd name="T57" fmla="*/ 186 h 277"/>
              <a:gd name="T58" fmla="*/ 106 w 287"/>
              <a:gd name="T59" fmla="*/ 195 h 277"/>
              <a:gd name="T60" fmla="*/ 95 w 287"/>
              <a:gd name="T61" fmla="*/ 197 h 277"/>
              <a:gd name="T62" fmla="*/ 80 w 287"/>
              <a:gd name="T63" fmla="*/ 200 h 277"/>
              <a:gd name="T64" fmla="*/ 71 w 287"/>
              <a:gd name="T65" fmla="*/ 187 h 277"/>
              <a:gd name="T66" fmla="*/ 63 w 287"/>
              <a:gd name="T67" fmla="*/ 164 h 277"/>
              <a:gd name="T68" fmla="*/ 13 w 287"/>
              <a:gd name="T69" fmla="*/ 169 h 277"/>
              <a:gd name="T70" fmla="*/ 2 w 287"/>
              <a:gd name="T71" fmla="*/ 171 h 277"/>
              <a:gd name="T72" fmla="*/ 4 w 287"/>
              <a:gd name="T73" fmla="*/ 164 h 277"/>
              <a:gd name="T74" fmla="*/ 7 w 287"/>
              <a:gd name="T75" fmla="*/ 154 h 277"/>
              <a:gd name="T76" fmla="*/ 16 w 287"/>
              <a:gd name="T77" fmla="*/ 152 h 277"/>
              <a:gd name="T78" fmla="*/ 30 w 287"/>
              <a:gd name="T79" fmla="*/ 146 h 277"/>
              <a:gd name="T80" fmla="*/ 36 w 287"/>
              <a:gd name="T81" fmla="*/ 154 h 277"/>
              <a:gd name="T82" fmla="*/ 54 w 287"/>
              <a:gd name="T83" fmla="*/ 137 h 277"/>
              <a:gd name="T84" fmla="*/ 57 w 287"/>
              <a:gd name="T85" fmla="*/ 120 h 277"/>
              <a:gd name="T86" fmla="*/ 71 w 287"/>
              <a:gd name="T87" fmla="*/ 97 h 277"/>
              <a:gd name="T88" fmla="*/ 83 w 287"/>
              <a:gd name="T89" fmla="*/ 85 h 277"/>
              <a:gd name="T90" fmla="*/ 85 w 287"/>
              <a:gd name="T91" fmla="*/ 74 h 277"/>
              <a:gd name="T92" fmla="*/ 87 w 287"/>
              <a:gd name="T93" fmla="*/ 52 h 277"/>
              <a:gd name="T94" fmla="*/ 94 w 287"/>
              <a:gd name="T95" fmla="*/ 35 h 277"/>
              <a:gd name="T96" fmla="*/ 97 w 287"/>
              <a:gd name="T97" fmla="*/ 16 h 277"/>
              <a:gd name="T98" fmla="*/ 110 w 287"/>
              <a:gd name="T99" fmla="*/ 3 h 277"/>
              <a:gd name="T100" fmla="*/ 132 w 287"/>
              <a:gd name="T101" fmla="*/ 14 h 277"/>
              <a:gd name="T102" fmla="*/ 155 w 287"/>
              <a:gd name="T103" fmla="*/ 18 h 277"/>
              <a:gd name="T104" fmla="*/ 161 w 287"/>
              <a:gd name="T105" fmla="*/ 8 h 277"/>
              <a:gd name="T106" fmla="*/ 185 w 287"/>
              <a:gd name="T107" fmla="*/ 2 h 277"/>
              <a:gd name="T108" fmla="*/ 196 w 287"/>
              <a:gd name="T109" fmla="*/ 4 h 277"/>
              <a:gd name="T110" fmla="*/ 204 w 287"/>
              <a:gd name="T111" fmla="*/ 0 h 277"/>
              <a:gd name="T112" fmla="*/ 225 w 287"/>
              <a:gd name="T113" fmla="*/ 2 h 277"/>
              <a:gd name="T114" fmla="*/ 239 w 287"/>
              <a:gd name="T115" fmla="*/ 12 h 277"/>
              <a:gd name="T116" fmla="*/ 250 w 287"/>
              <a:gd name="T117" fmla="*/ 12 h 277"/>
              <a:gd name="T118" fmla="*/ 266 w 287"/>
              <a:gd name="T119" fmla="*/ 10 h 277"/>
              <a:gd name="T120" fmla="*/ 282 w 287"/>
              <a:gd name="T121" fmla="*/ 26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7" h="277">
                <a:moveTo>
                  <a:pt x="282" y="26"/>
                </a:moveTo>
                <a:lnTo>
                  <a:pt x="281" y="44"/>
                </a:lnTo>
                <a:lnTo>
                  <a:pt x="287" y="46"/>
                </a:lnTo>
                <a:lnTo>
                  <a:pt x="283" y="51"/>
                </a:lnTo>
                <a:lnTo>
                  <a:pt x="277" y="55"/>
                </a:lnTo>
                <a:lnTo>
                  <a:pt x="271" y="63"/>
                </a:lnTo>
                <a:lnTo>
                  <a:pt x="268" y="70"/>
                </a:lnTo>
                <a:lnTo>
                  <a:pt x="267" y="82"/>
                </a:lnTo>
                <a:lnTo>
                  <a:pt x="265" y="87"/>
                </a:lnTo>
                <a:lnTo>
                  <a:pt x="264" y="91"/>
                </a:lnTo>
                <a:lnTo>
                  <a:pt x="260" y="95"/>
                </a:lnTo>
                <a:lnTo>
                  <a:pt x="260" y="104"/>
                </a:lnTo>
                <a:lnTo>
                  <a:pt x="257" y="106"/>
                </a:lnTo>
                <a:lnTo>
                  <a:pt x="256" y="114"/>
                </a:lnTo>
                <a:lnTo>
                  <a:pt x="260" y="121"/>
                </a:lnTo>
                <a:lnTo>
                  <a:pt x="261" y="140"/>
                </a:lnTo>
                <a:lnTo>
                  <a:pt x="264" y="154"/>
                </a:lnTo>
                <a:lnTo>
                  <a:pt x="262" y="162"/>
                </a:lnTo>
                <a:lnTo>
                  <a:pt x="265" y="171"/>
                </a:lnTo>
                <a:lnTo>
                  <a:pt x="274" y="180"/>
                </a:lnTo>
                <a:lnTo>
                  <a:pt x="283" y="200"/>
                </a:lnTo>
                <a:lnTo>
                  <a:pt x="277" y="198"/>
                </a:lnTo>
                <a:lnTo>
                  <a:pt x="256" y="200"/>
                </a:lnTo>
                <a:lnTo>
                  <a:pt x="251" y="202"/>
                </a:lnTo>
                <a:lnTo>
                  <a:pt x="247" y="212"/>
                </a:lnTo>
                <a:lnTo>
                  <a:pt x="251" y="219"/>
                </a:lnTo>
                <a:lnTo>
                  <a:pt x="248" y="238"/>
                </a:lnTo>
                <a:lnTo>
                  <a:pt x="246" y="254"/>
                </a:lnTo>
                <a:lnTo>
                  <a:pt x="250" y="257"/>
                </a:lnTo>
                <a:lnTo>
                  <a:pt x="261" y="263"/>
                </a:lnTo>
                <a:lnTo>
                  <a:pt x="265" y="260"/>
                </a:lnTo>
                <a:lnTo>
                  <a:pt x="266" y="277"/>
                </a:lnTo>
                <a:lnTo>
                  <a:pt x="254" y="277"/>
                </a:lnTo>
                <a:lnTo>
                  <a:pt x="248" y="268"/>
                </a:lnTo>
                <a:lnTo>
                  <a:pt x="243" y="262"/>
                </a:lnTo>
                <a:lnTo>
                  <a:pt x="231" y="259"/>
                </a:lnTo>
                <a:lnTo>
                  <a:pt x="227" y="251"/>
                </a:lnTo>
                <a:lnTo>
                  <a:pt x="218" y="256"/>
                </a:lnTo>
                <a:lnTo>
                  <a:pt x="205" y="254"/>
                </a:lnTo>
                <a:lnTo>
                  <a:pt x="200" y="246"/>
                </a:lnTo>
                <a:lnTo>
                  <a:pt x="190" y="245"/>
                </a:lnTo>
                <a:lnTo>
                  <a:pt x="183" y="245"/>
                </a:lnTo>
                <a:lnTo>
                  <a:pt x="182" y="241"/>
                </a:lnTo>
                <a:lnTo>
                  <a:pt x="176" y="240"/>
                </a:lnTo>
                <a:lnTo>
                  <a:pt x="170" y="239"/>
                </a:lnTo>
                <a:lnTo>
                  <a:pt x="160" y="242"/>
                </a:lnTo>
                <a:lnTo>
                  <a:pt x="153" y="241"/>
                </a:lnTo>
                <a:lnTo>
                  <a:pt x="149" y="242"/>
                </a:lnTo>
                <a:lnTo>
                  <a:pt x="150" y="224"/>
                </a:lnTo>
                <a:lnTo>
                  <a:pt x="145" y="218"/>
                </a:lnTo>
                <a:lnTo>
                  <a:pt x="143" y="208"/>
                </a:lnTo>
                <a:lnTo>
                  <a:pt x="146" y="199"/>
                </a:lnTo>
                <a:lnTo>
                  <a:pt x="143" y="193"/>
                </a:lnTo>
                <a:lnTo>
                  <a:pt x="143" y="183"/>
                </a:lnTo>
                <a:lnTo>
                  <a:pt x="126" y="183"/>
                </a:lnTo>
                <a:lnTo>
                  <a:pt x="128" y="183"/>
                </a:lnTo>
                <a:lnTo>
                  <a:pt x="120" y="183"/>
                </a:lnTo>
                <a:lnTo>
                  <a:pt x="119" y="186"/>
                </a:lnTo>
                <a:lnTo>
                  <a:pt x="110" y="187"/>
                </a:lnTo>
                <a:lnTo>
                  <a:pt x="106" y="195"/>
                </a:lnTo>
                <a:lnTo>
                  <a:pt x="103" y="199"/>
                </a:lnTo>
                <a:lnTo>
                  <a:pt x="95" y="197"/>
                </a:lnTo>
                <a:lnTo>
                  <a:pt x="90" y="199"/>
                </a:lnTo>
                <a:lnTo>
                  <a:pt x="80" y="200"/>
                </a:lnTo>
                <a:lnTo>
                  <a:pt x="74" y="193"/>
                </a:lnTo>
                <a:lnTo>
                  <a:pt x="71" y="187"/>
                </a:lnTo>
                <a:lnTo>
                  <a:pt x="66" y="179"/>
                </a:lnTo>
                <a:lnTo>
                  <a:pt x="63" y="164"/>
                </a:lnTo>
                <a:lnTo>
                  <a:pt x="18" y="164"/>
                </a:lnTo>
                <a:lnTo>
                  <a:pt x="13" y="169"/>
                </a:lnTo>
                <a:lnTo>
                  <a:pt x="9" y="169"/>
                </a:lnTo>
                <a:lnTo>
                  <a:pt x="2" y="171"/>
                </a:lnTo>
                <a:lnTo>
                  <a:pt x="0" y="166"/>
                </a:lnTo>
                <a:lnTo>
                  <a:pt x="4" y="164"/>
                </a:lnTo>
                <a:lnTo>
                  <a:pt x="5" y="158"/>
                </a:lnTo>
                <a:lnTo>
                  <a:pt x="7" y="154"/>
                </a:lnTo>
                <a:lnTo>
                  <a:pt x="12" y="150"/>
                </a:lnTo>
                <a:lnTo>
                  <a:pt x="16" y="152"/>
                </a:lnTo>
                <a:lnTo>
                  <a:pt x="22" y="146"/>
                </a:lnTo>
                <a:lnTo>
                  <a:pt x="30" y="146"/>
                </a:lnTo>
                <a:lnTo>
                  <a:pt x="31" y="151"/>
                </a:lnTo>
                <a:lnTo>
                  <a:pt x="36" y="154"/>
                </a:lnTo>
                <a:lnTo>
                  <a:pt x="45" y="144"/>
                </a:lnTo>
                <a:lnTo>
                  <a:pt x="54" y="137"/>
                </a:lnTo>
                <a:lnTo>
                  <a:pt x="58" y="132"/>
                </a:lnTo>
                <a:lnTo>
                  <a:pt x="57" y="120"/>
                </a:lnTo>
                <a:lnTo>
                  <a:pt x="64" y="105"/>
                </a:lnTo>
                <a:lnTo>
                  <a:pt x="71" y="97"/>
                </a:lnTo>
                <a:lnTo>
                  <a:pt x="81" y="90"/>
                </a:lnTo>
                <a:lnTo>
                  <a:pt x="83" y="85"/>
                </a:lnTo>
                <a:lnTo>
                  <a:pt x="83" y="79"/>
                </a:lnTo>
                <a:lnTo>
                  <a:pt x="85" y="74"/>
                </a:lnTo>
                <a:lnTo>
                  <a:pt x="85" y="66"/>
                </a:lnTo>
                <a:lnTo>
                  <a:pt x="87" y="52"/>
                </a:lnTo>
                <a:lnTo>
                  <a:pt x="89" y="43"/>
                </a:lnTo>
                <a:lnTo>
                  <a:pt x="94" y="35"/>
                </a:lnTo>
                <a:lnTo>
                  <a:pt x="95" y="26"/>
                </a:lnTo>
                <a:lnTo>
                  <a:pt x="97" y="16"/>
                </a:lnTo>
                <a:lnTo>
                  <a:pt x="103" y="8"/>
                </a:lnTo>
                <a:lnTo>
                  <a:pt x="110" y="3"/>
                </a:lnTo>
                <a:lnTo>
                  <a:pt x="123" y="8"/>
                </a:lnTo>
                <a:lnTo>
                  <a:pt x="132" y="14"/>
                </a:lnTo>
                <a:lnTo>
                  <a:pt x="143" y="15"/>
                </a:lnTo>
                <a:lnTo>
                  <a:pt x="155" y="18"/>
                </a:lnTo>
                <a:lnTo>
                  <a:pt x="159" y="9"/>
                </a:lnTo>
                <a:lnTo>
                  <a:pt x="161" y="8"/>
                </a:lnTo>
                <a:lnTo>
                  <a:pt x="168" y="10"/>
                </a:lnTo>
                <a:lnTo>
                  <a:pt x="185" y="2"/>
                </a:lnTo>
                <a:lnTo>
                  <a:pt x="191" y="5"/>
                </a:lnTo>
                <a:lnTo>
                  <a:pt x="196" y="4"/>
                </a:lnTo>
                <a:lnTo>
                  <a:pt x="198" y="1"/>
                </a:lnTo>
                <a:lnTo>
                  <a:pt x="204" y="0"/>
                </a:lnTo>
                <a:lnTo>
                  <a:pt x="215" y="1"/>
                </a:lnTo>
                <a:lnTo>
                  <a:pt x="225" y="2"/>
                </a:lnTo>
                <a:lnTo>
                  <a:pt x="230" y="0"/>
                </a:lnTo>
                <a:lnTo>
                  <a:pt x="239" y="12"/>
                </a:lnTo>
                <a:lnTo>
                  <a:pt x="246" y="14"/>
                </a:lnTo>
                <a:lnTo>
                  <a:pt x="250" y="12"/>
                </a:lnTo>
                <a:lnTo>
                  <a:pt x="257" y="13"/>
                </a:lnTo>
                <a:lnTo>
                  <a:pt x="266" y="10"/>
                </a:lnTo>
                <a:lnTo>
                  <a:pt x="269" y="16"/>
                </a:lnTo>
                <a:lnTo>
                  <a:pt x="282" y="26"/>
                </a:lnTo>
                <a:lnTo>
                  <a:pt x="282" y="2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8" name="Freeform 178">
            <a:extLst>
              <a:ext uri="{FF2B5EF4-FFF2-40B4-BE49-F238E27FC236}">
                <a16:creationId xmlns:a16="http://schemas.microsoft.com/office/drawing/2014/main" id="{39BFE851-A918-0A4D-A4CA-3BB01AB99BDD}"/>
              </a:ext>
            </a:extLst>
          </p:cNvPr>
          <p:cNvSpPr>
            <a:spLocks noChangeAspect="1"/>
          </p:cNvSpPr>
          <p:nvPr>
            <p:custDataLst>
              <p:tags r:id="rId118"/>
            </p:custDataLst>
          </p:nvPr>
        </p:nvSpPr>
        <p:spPr bwMode="auto">
          <a:xfrm>
            <a:off x="6860898" y="4719228"/>
            <a:ext cx="102869" cy="111984"/>
          </a:xfrm>
          <a:custGeom>
            <a:avLst/>
            <a:gdLst>
              <a:gd name="T0" fmla="*/ 12 w 79"/>
              <a:gd name="T1" fmla="*/ 1 h 86"/>
              <a:gd name="T2" fmla="*/ 22 w 79"/>
              <a:gd name="T3" fmla="*/ 0 h 86"/>
              <a:gd name="T4" fmla="*/ 37 w 79"/>
              <a:gd name="T5" fmla="*/ 13 h 86"/>
              <a:gd name="T6" fmla="*/ 43 w 79"/>
              <a:gd name="T7" fmla="*/ 13 h 86"/>
              <a:gd name="T8" fmla="*/ 58 w 79"/>
              <a:gd name="T9" fmla="*/ 24 h 86"/>
              <a:gd name="T10" fmla="*/ 70 w 79"/>
              <a:gd name="T11" fmla="*/ 34 h 86"/>
              <a:gd name="T12" fmla="*/ 79 w 79"/>
              <a:gd name="T13" fmla="*/ 46 h 86"/>
              <a:gd name="T14" fmla="*/ 72 w 79"/>
              <a:gd name="T15" fmla="*/ 55 h 86"/>
              <a:gd name="T16" fmla="*/ 76 w 79"/>
              <a:gd name="T17" fmla="*/ 65 h 86"/>
              <a:gd name="T18" fmla="*/ 70 w 79"/>
              <a:gd name="T19" fmla="*/ 76 h 86"/>
              <a:gd name="T20" fmla="*/ 52 w 79"/>
              <a:gd name="T21" fmla="*/ 86 h 86"/>
              <a:gd name="T22" fmla="*/ 41 w 79"/>
              <a:gd name="T23" fmla="*/ 82 h 86"/>
              <a:gd name="T24" fmla="*/ 33 w 79"/>
              <a:gd name="T25" fmla="*/ 84 h 86"/>
              <a:gd name="T26" fmla="*/ 19 w 79"/>
              <a:gd name="T27" fmla="*/ 76 h 86"/>
              <a:gd name="T28" fmla="*/ 9 w 79"/>
              <a:gd name="T29" fmla="*/ 77 h 86"/>
              <a:gd name="T30" fmla="*/ 0 w 79"/>
              <a:gd name="T31" fmla="*/ 67 h 86"/>
              <a:gd name="T32" fmla="*/ 1 w 79"/>
              <a:gd name="T33" fmla="*/ 55 h 86"/>
              <a:gd name="T34" fmla="*/ 4 w 79"/>
              <a:gd name="T35" fmla="*/ 51 h 86"/>
              <a:gd name="T36" fmla="*/ 4 w 79"/>
              <a:gd name="T37" fmla="*/ 34 h 86"/>
              <a:gd name="T38" fmla="*/ 8 w 79"/>
              <a:gd name="T39" fmla="*/ 16 h 86"/>
              <a:gd name="T40" fmla="*/ 12 w 79"/>
              <a:gd name="T41" fmla="*/ 1 h 86"/>
              <a:gd name="T42" fmla="*/ 12 w 79"/>
              <a:gd name="T43" fmla="*/ 1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9" h="86">
                <a:moveTo>
                  <a:pt x="12" y="1"/>
                </a:moveTo>
                <a:lnTo>
                  <a:pt x="22" y="0"/>
                </a:lnTo>
                <a:lnTo>
                  <a:pt x="37" y="13"/>
                </a:lnTo>
                <a:lnTo>
                  <a:pt x="43" y="13"/>
                </a:lnTo>
                <a:lnTo>
                  <a:pt x="58" y="24"/>
                </a:lnTo>
                <a:lnTo>
                  <a:pt x="70" y="34"/>
                </a:lnTo>
                <a:lnTo>
                  <a:pt x="79" y="46"/>
                </a:lnTo>
                <a:lnTo>
                  <a:pt x="72" y="55"/>
                </a:lnTo>
                <a:lnTo>
                  <a:pt x="76" y="65"/>
                </a:lnTo>
                <a:lnTo>
                  <a:pt x="70" y="76"/>
                </a:lnTo>
                <a:lnTo>
                  <a:pt x="52" y="86"/>
                </a:lnTo>
                <a:lnTo>
                  <a:pt x="41" y="82"/>
                </a:lnTo>
                <a:lnTo>
                  <a:pt x="33" y="84"/>
                </a:lnTo>
                <a:lnTo>
                  <a:pt x="19" y="76"/>
                </a:lnTo>
                <a:lnTo>
                  <a:pt x="9" y="77"/>
                </a:lnTo>
                <a:lnTo>
                  <a:pt x="0" y="67"/>
                </a:lnTo>
                <a:lnTo>
                  <a:pt x="1" y="55"/>
                </a:lnTo>
                <a:lnTo>
                  <a:pt x="4" y="51"/>
                </a:lnTo>
                <a:lnTo>
                  <a:pt x="4" y="34"/>
                </a:lnTo>
                <a:lnTo>
                  <a:pt x="8" y="16"/>
                </a:lnTo>
                <a:lnTo>
                  <a:pt x="12" y="1"/>
                </a:lnTo>
                <a:lnTo>
                  <a:pt x="12" y="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9" name="Freeform 179">
            <a:extLst>
              <a:ext uri="{FF2B5EF4-FFF2-40B4-BE49-F238E27FC236}">
                <a16:creationId xmlns:a16="http://schemas.microsoft.com/office/drawing/2014/main" id="{22615C1F-B104-1344-BBC4-58EE46166C7A}"/>
              </a:ext>
            </a:extLst>
          </p:cNvPr>
          <p:cNvSpPr>
            <a:spLocks noChangeAspect="1"/>
          </p:cNvSpPr>
          <p:nvPr>
            <p:custDataLst>
              <p:tags r:id="rId119"/>
            </p:custDataLst>
          </p:nvPr>
        </p:nvSpPr>
        <p:spPr bwMode="auto">
          <a:xfrm>
            <a:off x="6341345" y="3635850"/>
            <a:ext cx="213551" cy="70315"/>
          </a:xfrm>
          <a:custGeom>
            <a:avLst/>
            <a:gdLst>
              <a:gd name="T0" fmla="*/ 42 w 164"/>
              <a:gd name="T1" fmla="*/ 0 h 54"/>
              <a:gd name="T2" fmla="*/ 54 w 164"/>
              <a:gd name="T3" fmla="*/ 2 h 54"/>
              <a:gd name="T4" fmla="*/ 67 w 164"/>
              <a:gd name="T5" fmla="*/ 2 h 54"/>
              <a:gd name="T6" fmla="*/ 81 w 164"/>
              <a:gd name="T7" fmla="*/ 8 h 54"/>
              <a:gd name="T8" fmla="*/ 87 w 164"/>
              <a:gd name="T9" fmla="*/ 13 h 54"/>
              <a:gd name="T10" fmla="*/ 101 w 164"/>
              <a:gd name="T11" fmla="*/ 12 h 54"/>
              <a:gd name="T12" fmla="*/ 106 w 164"/>
              <a:gd name="T13" fmla="*/ 15 h 54"/>
              <a:gd name="T14" fmla="*/ 119 w 164"/>
              <a:gd name="T15" fmla="*/ 25 h 54"/>
              <a:gd name="T16" fmla="*/ 129 w 164"/>
              <a:gd name="T17" fmla="*/ 33 h 54"/>
              <a:gd name="T18" fmla="*/ 133 w 164"/>
              <a:gd name="T19" fmla="*/ 33 h 54"/>
              <a:gd name="T20" fmla="*/ 142 w 164"/>
              <a:gd name="T21" fmla="*/ 36 h 54"/>
              <a:gd name="T22" fmla="*/ 141 w 164"/>
              <a:gd name="T23" fmla="*/ 40 h 54"/>
              <a:gd name="T24" fmla="*/ 152 w 164"/>
              <a:gd name="T25" fmla="*/ 41 h 54"/>
              <a:gd name="T26" fmla="*/ 164 w 164"/>
              <a:gd name="T27" fmla="*/ 48 h 54"/>
              <a:gd name="T28" fmla="*/ 162 w 164"/>
              <a:gd name="T29" fmla="*/ 51 h 54"/>
              <a:gd name="T30" fmla="*/ 152 w 164"/>
              <a:gd name="T31" fmla="*/ 54 h 54"/>
              <a:gd name="T32" fmla="*/ 142 w 164"/>
              <a:gd name="T33" fmla="*/ 54 h 54"/>
              <a:gd name="T34" fmla="*/ 131 w 164"/>
              <a:gd name="T35" fmla="*/ 53 h 54"/>
              <a:gd name="T36" fmla="*/ 110 w 164"/>
              <a:gd name="T37" fmla="*/ 54 h 54"/>
              <a:gd name="T38" fmla="*/ 120 w 164"/>
              <a:gd name="T39" fmla="*/ 46 h 54"/>
              <a:gd name="T40" fmla="*/ 113 w 164"/>
              <a:gd name="T41" fmla="*/ 41 h 54"/>
              <a:gd name="T42" fmla="*/ 104 w 164"/>
              <a:gd name="T43" fmla="*/ 40 h 54"/>
              <a:gd name="T44" fmla="*/ 99 w 164"/>
              <a:gd name="T45" fmla="*/ 36 h 54"/>
              <a:gd name="T46" fmla="*/ 95 w 164"/>
              <a:gd name="T47" fmla="*/ 27 h 54"/>
              <a:gd name="T48" fmla="*/ 87 w 164"/>
              <a:gd name="T49" fmla="*/ 27 h 54"/>
              <a:gd name="T50" fmla="*/ 73 w 164"/>
              <a:gd name="T51" fmla="*/ 23 h 54"/>
              <a:gd name="T52" fmla="*/ 68 w 164"/>
              <a:gd name="T53" fmla="*/ 19 h 54"/>
              <a:gd name="T54" fmla="*/ 48 w 164"/>
              <a:gd name="T55" fmla="*/ 17 h 54"/>
              <a:gd name="T56" fmla="*/ 43 w 164"/>
              <a:gd name="T57" fmla="*/ 13 h 54"/>
              <a:gd name="T58" fmla="*/ 48 w 164"/>
              <a:gd name="T59" fmla="*/ 10 h 54"/>
              <a:gd name="T60" fmla="*/ 34 w 164"/>
              <a:gd name="T61" fmla="*/ 9 h 54"/>
              <a:gd name="T62" fmla="*/ 23 w 164"/>
              <a:gd name="T63" fmla="*/ 17 h 54"/>
              <a:gd name="T64" fmla="*/ 17 w 164"/>
              <a:gd name="T65" fmla="*/ 17 h 54"/>
              <a:gd name="T66" fmla="*/ 15 w 164"/>
              <a:gd name="T67" fmla="*/ 21 h 54"/>
              <a:gd name="T68" fmla="*/ 7 w 164"/>
              <a:gd name="T69" fmla="*/ 23 h 54"/>
              <a:gd name="T70" fmla="*/ 0 w 164"/>
              <a:gd name="T71" fmla="*/ 21 h 54"/>
              <a:gd name="T72" fmla="*/ 8 w 164"/>
              <a:gd name="T73" fmla="*/ 17 h 54"/>
              <a:gd name="T74" fmla="*/ 12 w 164"/>
              <a:gd name="T75" fmla="*/ 11 h 54"/>
              <a:gd name="T76" fmla="*/ 19 w 164"/>
              <a:gd name="T77" fmla="*/ 7 h 54"/>
              <a:gd name="T78" fmla="*/ 27 w 164"/>
              <a:gd name="T79" fmla="*/ 4 h 54"/>
              <a:gd name="T80" fmla="*/ 38 w 164"/>
              <a:gd name="T81" fmla="*/ 2 h 54"/>
              <a:gd name="T82" fmla="*/ 42 w 164"/>
              <a:gd name="T83" fmla="*/ 0 h 54"/>
              <a:gd name="T84" fmla="*/ 42 w 164"/>
              <a:gd name="T8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4" h="54">
                <a:moveTo>
                  <a:pt x="42" y="0"/>
                </a:moveTo>
                <a:lnTo>
                  <a:pt x="54" y="2"/>
                </a:lnTo>
                <a:lnTo>
                  <a:pt x="67" y="2"/>
                </a:lnTo>
                <a:lnTo>
                  <a:pt x="81" y="8"/>
                </a:lnTo>
                <a:lnTo>
                  <a:pt x="87" y="13"/>
                </a:lnTo>
                <a:lnTo>
                  <a:pt x="101" y="12"/>
                </a:lnTo>
                <a:lnTo>
                  <a:pt x="106" y="15"/>
                </a:lnTo>
                <a:lnTo>
                  <a:pt x="119" y="25"/>
                </a:lnTo>
                <a:lnTo>
                  <a:pt x="129" y="33"/>
                </a:lnTo>
                <a:lnTo>
                  <a:pt x="133" y="33"/>
                </a:lnTo>
                <a:lnTo>
                  <a:pt x="142" y="36"/>
                </a:lnTo>
                <a:lnTo>
                  <a:pt x="141" y="40"/>
                </a:lnTo>
                <a:lnTo>
                  <a:pt x="152" y="41"/>
                </a:lnTo>
                <a:lnTo>
                  <a:pt x="164" y="48"/>
                </a:lnTo>
                <a:lnTo>
                  <a:pt x="162" y="51"/>
                </a:lnTo>
                <a:lnTo>
                  <a:pt x="152" y="54"/>
                </a:lnTo>
                <a:lnTo>
                  <a:pt x="142" y="54"/>
                </a:lnTo>
                <a:lnTo>
                  <a:pt x="131" y="53"/>
                </a:lnTo>
                <a:lnTo>
                  <a:pt x="110" y="54"/>
                </a:lnTo>
                <a:lnTo>
                  <a:pt x="120" y="46"/>
                </a:lnTo>
                <a:lnTo>
                  <a:pt x="113" y="41"/>
                </a:lnTo>
                <a:lnTo>
                  <a:pt x="104" y="40"/>
                </a:lnTo>
                <a:lnTo>
                  <a:pt x="99" y="36"/>
                </a:lnTo>
                <a:lnTo>
                  <a:pt x="95" y="27"/>
                </a:lnTo>
                <a:lnTo>
                  <a:pt x="87" y="27"/>
                </a:lnTo>
                <a:lnTo>
                  <a:pt x="73" y="23"/>
                </a:lnTo>
                <a:lnTo>
                  <a:pt x="68" y="19"/>
                </a:lnTo>
                <a:lnTo>
                  <a:pt x="48" y="17"/>
                </a:lnTo>
                <a:lnTo>
                  <a:pt x="43" y="13"/>
                </a:lnTo>
                <a:lnTo>
                  <a:pt x="48" y="10"/>
                </a:lnTo>
                <a:lnTo>
                  <a:pt x="34" y="9"/>
                </a:lnTo>
                <a:lnTo>
                  <a:pt x="23" y="17"/>
                </a:lnTo>
                <a:lnTo>
                  <a:pt x="17" y="17"/>
                </a:lnTo>
                <a:lnTo>
                  <a:pt x="15" y="21"/>
                </a:lnTo>
                <a:lnTo>
                  <a:pt x="7" y="23"/>
                </a:lnTo>
                <a:lnTo>
                  <a:pt x="0" y="21"/>
                </a:lnTo>
                <a:lnTo>
                  <a:pt x="8" y="17"/>
                </a:lnTo>
                <a:lnTo>
                  <a:pt x="12" y="11"/>
                </a:lnTo>
                <a:lnTo>
                  <a:pt x="19" y="7"/>
                </a:lnTo>
                <a:lnTo>
                  <a:pt x="27" y="4"/>
                </a:lnTo>
                <a:lnTo>
                  <a:pt x="38" y="2"/>
                </a:lnTo>
                <a:lnTo>
                  <a:pt x="42" y="0"/>
                </a:lnTo>
                <a:lnTo>
                  <a:pt x="42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0" name="Freeform 180">
            <a:extLst>
              <a:ext uri="{FF2B5EF4-FFF2-40B4-BE49-F238E27FC236}">
                <a16:creationId xmlns:a16="http://schemas.microsoft.com/office/drawing/2014/main" id="{E7ED9CB1-CDA9-8E45-84B4-FF8258A5CF90}"/>
              </a:ext>
            </a:extLst>
          </p:cNvPr>
          <p:cNvSpPr>
            <a:spLocks noChangeAspect="1"/>
          </p:cNvSpPr>
          <p:nvPr>
            <p:custDataLst>
              <p:tags r:id="rId120"/>
            </p:custDataLst>
          </p:nvPr>
        </p:nvSpPr>
        <p:spPr bwMode="auto">
          <a:xfrm>
            <a:off x="8651336" y="3351984"/>
            <a:ext cx="45575" cy="26043"/>
          </a:xfrm>
          <a:custGeom>
            <a:avLst/>
            <a:gdLst>
              <a:gd name="T0" fmla="*/ 25 w 35"/>
              <a:gd name="T1" fmla="*/ 8 h 20"/>
              <a:gd name="T2" fmla="*/ 35 w 35"/>
              <a:gd name="T3" fmla="*/ 0 h 20"/>
              <a:gd name="T4" fmla="*/ 21 w 35"/>
              <a:gd name="T5" fmla="*/ 5 h 20"/>
              <a:gd name="T6" fmla="*/ 10 w 35"/>
              <a:gd name="T7" fmla="*/ 5 h 20"/>
              <a:gd name="T8" fmla="*/ 8 w 35"/>
              <a:gd name="T9" fmla="*/ 10 h 20"/>
              <a:gd name="T10" fmla="*/ 7 w 35"/>
              <a:gd name="T11" fmla="*/ 10 h 20"/>
              <a:gd name="T12" fmla="*/ 0 w 35"/>
              <a:gd name="T13" fmla="*/ 11 h 20"/>
              <a:gd name="T14" fmla="*/ 3 w 35"/>
              <a:gd name="T15" fmla="*/ 18 h 20"/>
              <a:gd name="T16" fmla="*/ 11 w 35"/>
              <a:gd name="T17" fmla="*/ 20 h 20"/>
              <a:gd name="T18" fmla="*/ 26 w 35"/>
              <a:gd name="T19" fmla="*/ 13 h 20"/>
              <a:gd name="T20" fmla="*/ 26 w 35"/>
              <a:gd name="T21" fmla="*/ 11 h 20"/>
              <a:gd name="T22" fmla="*/ 25 w 35"/>
              <a:gd name="T23" fmla="*/ 8 h 20"/>
              <a:gd name="T24" fmla="*/ 25 w 35"/>
              <a:gd name="T25" fmla="*/ 8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5" h="20">
                <a:moveTo>
                  <a:pt x="25" y="8"/>
                </a:moveTo>
                <a:lnTo>
                  <a:pt x="35" y="0"/>
                </a:lnTo>
                <a:lnTo>
                  <a:pt x="21" y="5"/>
                </a:lnTo>
                <a:lnTo>
                  <a:pt x="10" y="5"/>
                </a:lnTo>
                <a:lnTo>
                  <a:pt x="8" y="10"/>
                </a:lnTo>
                <a:lnTo>
                  <a:pt x="7" y="10"/>
                </a:lnTo>
                <a:lnTo>
                  <a:pt x="0" y="11"/>
                </a:lnTo>
                <a:lnTo>
                  <a:pt x="3" y="18"/>
                </a:lnTo>
                <a:lnTo>
                  <a:pt x="11" y="20"/>
                </a:lnTo>
                <a:lnTo>
                  <a:pt x="26" y="13"/>
                </a:lnTo>
                <a:lnTo>
                  <a:pt x="26" y="11"/>
                </a:lnTo>
                <a:lnTo>
                  <a:pt x="25" y="8"/>
                </a:lnTo>
                <a:lnTo>
                  <a:pt x="25" y="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1" name="Freeform 181">
            <a:extLst>
              <a:ext uri="{FF2B5EF4-FFF2-40B4-BE49-F238E27FC236}">
                <a16:creationId xmlns:a16="http://schemas.microsoft.com/office/drawing/2014/main" id="{370E5937-C732-994C-AC6F-D50829178F8E}"/>
              </a:ext>
            </a:extLst>
          </p:cNvPr>
          <p:cNvSpPr>
            <a:spLocks noChangeAspect="1"/>
          </p:cNvSpPr>
          <p:nvPr>
            <p:custDataLst>
              <p:tags r:id="rId121"/>
            </p:custDataLst>
          </p:nvPr>
        </p:nvSpPr>
        <p:spPr bwMode="auto">
          <a:xfrm>
            <a:off x="6256707" y="3782992"/>
            <a:ext cx="121099" cy="61201"/>
          </a:xfrm>
          <a:custGeom>
            <a:avLst/>
            <a:gdLst>
              <a:gd name="T0" fmla="*/ 30 w 93"/>
              <a:gd name="T1" fmla="*/ 47 h 47"/>
              <a:gd name="T2" fmla="*/ 27 w 93"/>
              <a:gd name="T3" fmla="*/ 43 h 47"/>
              <a:gd name="T4" fmla="*/ 23 w 93"/>
              <a:gd name="T5" fmla="*/ 41 h 47"/>
              <a:gd name="T6" fmla="*/ 24 w 93"/>
              <a:gd name="T7" fmla="*/ 35 h 47"/>
              <a:gd name="T8" fmla="*/ 22 w 93"/>
              <a:gd name="T9" fmla="*/ 33 h 47"/>
              <a:gd name="T10" fmla="*/ 19 w 93"/>
              <a:gd name="T11" fmla="*/ 32 h 47"/>
              <a:gd name="T12" fmla="*/ 12 w 93"/>
              <a:gd name="T13" fmla="*/ 34 h 47"/>
              <a:gd name="T14" fmla="*/ 11 w 93"/>
              <a:gd name="T15" fmla="*/ 32 h 47"/>
              <a:gd name="T16" fmla="*/ 7 w 93"/>
              <a:gd name="T17" fmla="*/ 29 h 47"/>
              <a:gd name="T18" fmla="*/ 4 w 93"/>
              <a:gd name="T19" fmla="*/ 26 h 47"/>
              <a:gd name="T20" fmla="*/ 0 w 93"/>
              <a:gd name="T21" fmla="*/ 25 h 47"/>
              <a:gd name="T22" fmla="*/ 2 w 93"/>
              <a:gd name="T23" fmla="*/ 21 h 47"/>
              <a:gd name="T24" fmla="*/ 2 w 93"/>
              <a:gd name="T25" fmla="*/ 18 h 47"/>
              <a:gd name="T26" fmla="*/ 2 w 93"/>
              <a:gd name="T27" fmla="*/ 15 h 47"/>
              <a:gd name="T28" fmla="*/ 10 w 93"/>
              <a:gd name="T29" fmla="*/ 11 h 47"/>
              <a:gd name="T30" fmla="*/ 17 w 93"/>
              <a:gd name="T31" fmla="*/ 4 h 47"/>
              <a:gd name="T32" fmla="*/ 18 w 93"/>
              <a:gd name="T33" fmla="*/ 5 h 47"/>
              <a:gd name="T34" fmla="*/ 21 w 93"/>
              <a:gd name="T35" fmla="*/ 2 h 47"/>
              <a:gd name="T36" fmla="*/ 26 w 93"/>
              <a:gd name="T37" fmla="*/ 2 h 47"/>
              <a:gd name="T38" fmla="*/ 27 w 93"/>
              <a:gd name="T39" fmla="*/ 4 h 47"/>
              <a:gd name="T40" fmla="*/ 29 w 93"/>
              <a:gd name="T41" fmla="*/ 3 h 47"/>
              <a:gd name="T42" fmla="*/ 36 w 93"/>
              <a:gd name="T43" fmla="*/ 4 h 47"/>
              <a:gd name="T44" fmla="*/ 44 w 93"/>
              <a:gd name="T45" fmla="*/ 4 h 47"/>
              <a:gd name="T46" fmla="*/ 48 w 93"/>
              <a:gd name="T47" fmla="*/ 2 h 47"/>
              <a:gd name="T48" fmla="*/ 50 w 93"/>
              <a:gd name="T49" fmla="*/ 0 h 47"/>
              <a:gd name="T50" fmla="*/ 55 w 93"/>
              <a:gd name="T51" fmla="*/ 1 h 47"/>
              <a:gd name="T52" fmla="*/ 59 w 93"/>
              <a:gd name="T53" fmla="*/ 2 h 47"/>
              <a:gd name="T54" fmla="*/ 62 w 93"/>
              <a:gd name="T55" fmla="*/ 2 h 47"/>
              <a:gd name="T56" fmla="*/ 65 w 93"/>
              <a:gd name="T57" fmla="*/ 0 h 47"/>
              <a:gd name="T58" fmla="*/ 73 w 93"/>
              <a:gd name="T59" fmla="*/ 2 h 47"/>
              <a:gd name="T60" fmla="*/ 75 w 93"/>
              <a:gd name="T61" fmla="*/ 3 h 47"/>
              <a:gd name="T62" fmla="*/ 79 w 93"/>
              <a:gd name="T63" fmla="*/ 6 h 47"/>
              <a:gd name="T64" fmla="*/ 84 w 93"/>
              <a:gd name="T65" fmla="*/ 10 h 47"/>
              <a:gd name="T66" fmla="*/ 89 w 93"/>
              <a:gd name="T67" fmla="*/ 12 h 47"/>
              <a:gd name="T68" fmla="*/ 93 w 93"/>
              <a:gd name="T69" fmla="*/ 16 h 47"/>
              <a:gd name="T70" fmla="*/ 88 w 93"/>
              <a:gd name="T71" fmla="*/ 16 h 47"/>
              <a:gd name="T72" fmla="*/ 86 w 93"/>
              <a:gd name="T73" fmla="*/ 18 h 47"/>
              <a:gd name="T74" fmla="*/ 81 w 93"/>
              <a:gd name="T75" fmla="*/ 20 h 47"/>
              <a:gd name="T76" fmla="*/ 77 w 93"/>
              <a:gd name="T77" fmla="*/ 20 h 47"/>
              <a:gd name="T78" fmla="*/ 73 w 93"/>
              <a:gd name="T79" fmla="*/ 22 h 47"/>
              <a:gd name="T80" fmla="*/ 71 w 93"/>
              <a:gd name="T81" fmla="*/ 21 h 47"/>
              <a:gd name="T82" fmla="*/ 68 w 93"/>
              <a:gd name="T83" fmla="*/ 19 h 47"/>
              <a:gd name="T84" fmla="*/ 66 w 93"/>
              <a:gd name="T85" fmla="*/ 20 h 47"/>
              <a:gd name="T86" fmla="*/ 65 w 93"/>
              <a:gd name="T87" fmla="*/ 23 h 47"/>
              <a:gd name="T88" fmla="*/ 63 w 93"/>
              <a:gd name="T89" fmla="*/ 23 h 47"/>
              <a:gd name="T90" fmla="*/ 63 w 93"/>
              <a:gd name="T91" fmla="*/ 26 h 47"/>
              <a:gd name="T92" fmla="*/ 58 w 93"/>
              <a:gd name="T93" fmla="*/ 31 h 47"/>
              <a:gd name="T94" fmla="*/ 55 w 93"/>
              <a:gd name="T95" fmla="*/ 32 h 47"/>
              <a:gd name="T96" fmla="*/ 53 w 93"/>
              <a:gd name="T97" fmla="*/ 34 h 47"/>
              <a:gd name="T98" fmla="*/ 49 w 93"/>
              <a:gd name="T99" fmla="*/ 31 h 47"/>
              <a:gd name="T100" fmla="*/ 46 w 93"/>
              <a:gd name="T101" fmla="*/ 35 h 47"/>
              <a:gd name="T102" fmla="*/ 42 w 93"/>
              <a:gd name="T103" fmla="*/ 35 h 47"/>
              <a:gd name="T104" fmla="*/ 38 w 93"/>
              <a:gd name="T105" fmla="*/ 35 h 47"/>
              <a:gd name="T106" fmla="*/ 39 w 93"/>
              <a:gd name="T107" fmla="*/ 43 h 47"/>
              <a:gd name="T108" fmla="*/ 36 w 93"/>
              <a:gd name="T109" fmla="*/ 43 h 47"/>
              <a:gd name="T110" fmla="*/ 35 w 93"/>
              <a:gd name="T111" fmla="*/ 46 h 47"/>
              <a:gd name="T112" fmla="*/ 30 w 93"/>
              <a:gd name="T113" fmla="*/ 47 h 47"/>
              <a:gd name="T114" fmla="*/ 30 w 93"/>
              <a:gd name="T11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3" h="47">
                <a:moveTo>
                  <a:pt x="30" y="47"/>
                </a:moveTo>
                <a:lnTo>
                  <a:pt x="27" y="43"/>
                </a:lnTo>
                <a:lnTo>
                  <a:pt x="23" y="41"/>
                </a:lnTo>
                <a:lnTo>
                  <a:pt x="24" y="35"/>
                </a:lnTo>
                <a:lnTo>
                  <a:pt x="22" y="33"/>
                </a:lnTo>
                <a:lnTo>
                  <a:pt x="19" y="32"/>
                </a:lnTo>
                <a:lnTo>
                  <a:pt x="12" y="34"/>
                </a:lnTo>
                <a:lnTo>
                  <a:pt x="11" y="32"/>
                </a:lnTo>
                <a:lnTo>
                  <a:pt x="7" y="29"/>
                </a:lnTo>
                <a:lnTo>
                  <a:pt x="4" y="26"/>
                </a:lnTo>
                <a:lnTo>
                  <a:pt x="0" y="25"/>
                </a:lnTo>
                <a:lnTo>
                  <a:pt x="2" y="21"/>
                </a:lnTo>
                <a:lnTo>
                  <a:pt x="2" y="18"/>
                </a:lnTo>
                <a:lnTo>
                  <a:pt x="2" y="15"/>
                </a:lnTo>
                <a:lnTo>
                  <a:pt x="10" y="11"/>
                </a:lnTo>
                <a:lnTo>
                  <a:pt x="17" y="4"/>
                </a:lnTo>
                <a:lnTo>
                  <a:pt x="18" y="5"/>
                </a:lnTo>
                <a:lnTo>
                  <a:pt x="21" y="2"/>
                </a:lnTo>
                <a:lnTo>
                  <a:pt x="26" y="2"/>
                </a:lnTo>
                <a:lnTo>
                  <a:pt x="27" y="4"/>
                </a:lnTo>
                <a:lnTo>
                  <a:pt x="29" y="3"/>
                </a:lnTo>
                <a:lnTo>
                  <a:pt x="36" y="4"/>
                </a:lnTo>
                <a:lnTo>
                  <a:pt x="44" y="4"/>
                </a:lnTo>
                <a:lnTo>
                  <a:pt x="48" y="2"/>
                </a:lnTo>
                <a:lnTo>
                  <a:pt x="50" y="0"/>
                </a:lnTo>
                <a:lnTo>
                  <a:pt x="55" y="1"/>
                </a:lnTo>
                <a:lnTo>
                  <a:pt x="59" y="2"/>
                </a:lnTo>
                <a:lnTo>
                  <a:pt x="62" y="2"/>
                </a:lnTo>
                <a:lnTo>
                  <a:pt x="65" y="0"/>
                </a:lnTo>
                <a:lnTo>
                  <a:pt x="73" y="2"/>
                </a:lnTo>
                <a:lnTo>
                  <a:pt x="75" y="3"/>
                </a:lnTo>
                <a:lnTo>
                  <a:pt x="79" y="6"/>
                </a:lnTo>
                <a:lnTo>
                  <a:pt x="84" y="10"/>
                </a:lnTo>
                <a:lnTo>
                  <a:pt x="89" y="12"/>
                </a:lnTo>
                <a:lnTo>
                  <a:pt x="93" y="16"/>
                </a:lnTo>
                <a:lnTo>
                  <a:pt x="88" y="16"/>
                </a:lnTo>
                <a:lnTo>
                  <a:pt x="86" y="18"/>
                </a:lnTo>
                <a:lnTo>
                  <a:pt x="81" y="20"/>
                </a:lnTo>
                <a:lnTo>
                  <a:pt x="77" y="20"/>
                </a:lnTo>
                <a:lnTo>
                  <a:pt x="73" y="22"/>
                </a:lnTo>
                <a:lnTo>
                  <a:pt x="71" y="21"/>
                </a:lnTo>
                <a:lnTo>
                  <a:pt x="68" y="19"/>
                </a:lnTo>
                <a:lnTo>
                  <a:pt x="66" y="20"/>
                </a:lnTo>
                <a:lnTo>
                  <a:pt x="65" y="23"/>
                </a:lnTo>
                <a:lnTo>
                  <a:pt x="63" y="23"/>
                </a:lnTo>
                <a:lnTo>
                  <a:pt x="63" y="26"/>
                </a:lnTo>
                <a:lnTo>
                  <a:pt x="58" y="31"/>
                </a:lnTo>
                <a:lnTo>
                  <a:pt x="55" y="32"/>
                </a:lnTo>
                <a:lnTo>
                  <a:pt x="53" y="34"/>
                </a:lnTo>
                <a:lnTo>
                  <a:pt x="49" y="31"/>
                </a:lnTo>
                <a:lnTo>
                  <a:pt x="46" y="35"/>
                </a:lnTo>
                <a:lnTo>
                  <a:pt x="42" y="35"/>
                </a:lnTo>
                <a:lnTo>
                  <a:pt x="38" y="35"/>
                </a:lnTo>
                <a:lnTo>
                  <a:pt x="39" y="43"/>
                </a:lnTo>
                <a:lnTo>
                  <a:pt x="36" y="43"/>
                </a:lnTo>
                <a:lnTo>
                  <a:pt x="35" y="46"/>
                </a:lnTo>
                <a:lnTo>
                  <a:pt x="30" y="47"/>
                </a:lnTo>
                <a:lnTo>
                  <a:pt x="30" y="4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2" name="Freeform 182">
            <a:extLst>
              <a:ext uri="{FF2B5EF4-FFF2-40B4-BE49-F238E27FC236}">
                <a16:creationId xmlns:a16="http://schemas.microsoft.com/office/drawing/2014/main" id="{2BF6A343-B3EA-6640-B2BC-049444A621E5}"/>
              </a:ext>
            </a:extLst>
          </p:cNvPr>
          <p:cNvSpPr>
            <a:spLocks noChangeAspect="1"/>
          </p:cNvSpPr>
          <p:nvPr>
            <p:custDataLst>
              <p:tags r:id="rId122"/>
            </p:custDataLst>
          </p:nvPr>
        </p:nvSpPr>
        <p:spPr bwMode="auto">
          <a:xfrm>
            <a:off x="8286738" y="3068118"/>
            <a:ext cx="111984" cy="111984"/>
          </a:xfrm>
          <a:custGeom>
            <a:avLst/>
            <a:gdLst>
              <a:gd name="T0" fmla="*/ 78 w 86"/>
              <a:gd name="T1" fmla="*/ 14 h 86"/>
              <a:gd name="T2" fmla="*/ 82 w 86"/>
              <a:gd name="T3" fmla="*/ 22 h 86"/>
              <a:gd name="T4" fmla="*/ 86 w 86"/>
              <a:gd name="T5" fmla="*/ 28 h 86"/>
              <a:gd name="T6" fmla="*/ 81 w 86"/>
              <a:gd name="T7" fmla="*/ 36 h 86"/>
              <a:gd name="T8" fmla="*/ 74 w 86"/>
              <a:gd name="T9" fmla="*/ 31 h 86"/>
              <a:gd name="T10" fmla="*/ 63 w 86"/>
              <a:gd name="T11" fmla="*/ 31 h 86"/>
              <a:gd name="T12" fmla="*/ 50 w 86"/>
              <a:gd name="T13" fmla="*/ 28 h 86"/>
              <a:gd name="T14" fmla="*/ 43 w 86"/>
              <a:gd name="T15" fmla="*/ 29 h 86"/>
              <a:gd name="T16" fmla="*/ 40 w 86"/>
              <a:gd name="T17" fmla="*/ 33 h 86"/>
              <a:gd name="T18" fmla="*/ 35 w 86"/>
              <a:gd name="T19" fmla="*/ 28 h 86"/>
              <a:gd name="T20" fmla="*/ 31 w 86"/>
              <a:gd name="T21" fmla="*/ 37 h 86"/>
              <a:gd name="T22" fmla="*/ 39 w 86"/>
              <a:gd name="T23" fmla="*/ 46 h 86"/>
              <a:gd name="T24" fmla="*/ 42 w 86"/>
              <a:gd name="T25" fmla="*/ 53 h 86"/>
              <a:gd name="T26" fmla="*/ 49 w 86"/>
              <a:gd name="T27" fmla="*/ 61 h 86"/>
              <a:gd name="T28" fmla="*/ 55 w 86"/>
              <a:gd name="T29" fmla="*/ 65 h 86"/>
              <a:gd name="T30" fmla="*/ 61 w 86"/>
              <a:gd name="T31" fmla="*/ 74 h 86"/>
              <a:gd name="T32" fmla="*/ 74 w 86"/>
              <a:gd name="T33" fmla="*/ 82 h 86"/>
              <a:gd name="T34" fmla="*/ 72 w 86"/>
              <a:gd name="T35" fmla="*/ 86 h 86"/>
              <a:gd name="T36" fmla="*/ 58 w 86"/>
              <a:gd name="T37" fmla="*/ 78 h 86"/>
              <a:gd name="T38" fmla="*/ 49 w 86"/>
              <a:gd name="T39" fmla="*/ 71 h 86"/>
              <a:gd name="T40" fmla="*/ 35 w 86"/>
              <a:gd name="T41" fmla="*/ 64 h 86"/>
              <a:gd name="T42" fmla="*/ 23 w 86"/>
              <a:gd name="T43" fmla="*/ 49 h 86"/>
              <a:gd name="T44" fmla="*/ 26 w 86"/>
              <a:gd name="T45" fmla="*/ 48 h 86"/>
              <a:gd name="T46" fmla="*/ 19 w 86"/>
              <a:gd name="T47" fmla="*/ 39 h 86"/>
              <a:gd name="T48" fmla="*/ 19 w 86"/>
              <a:gd name="T49" fmla="*/ 31 h 86"/>
              <a:gd name="T50" fmla="*/ 9 w 86"/>
              <a:gd name="T51" fmla="*/ 28 h 86"/>
              <a:gd name="T52" fmla="*/ 4 w 86"/>
              <a:gd name="T53" fmla="*/ 37 h 86"/>
              <a:gd name="T54" fmla="*/ 0 w 86"/>
              <a:gd name="T55" fmla="*/ 30 h 86"/>
              <a:gd name="T56" fmla="*/ 0 w 86"/>
              <a:gd name="T57" fmla="*/ 23 h 86"/>
              <a:gd name="T58" fmla="*/ 0 w 86"/>
              <a:gd name="T59" fmla="*/ 22 h 86"/>
              <a:gd name="T60" fmla="*/ 11 w 86"/>
              <a:gd name="T61" fmla="*/ 23 h 86"/>
              <a:gd name="T62" fmla="*/ 14 w 86"/>
              <a:gd name="T63" fmla="*/ 19 h 86"/>
              <a:gd name="T64" fmla="*/ 19 w 86"/>
              <a:gd name="T65" fmla="*/ 23 h 86"/>
              <a:gd name="T66" fmla="*/ 25 w 86"/>
              <a:gd name="T67" fmla="*/ 23 h 86"/>
              <a:gd name="T68" fmla="*/ 25 w 86"/>
              <a:gd name="T69" fmla="*/ 17 h 86"/>
              <a:gd name="T70" fmla="*/ 30 w 86"/>
              <a:gd name="T71" fmla="*/ 15 h 86"/>
              <a:gd name="T72" fmla="*/ 32 w 86"/>
              <a:gd name="T73" fmla="*/ 6 h 86"/>
              <a:gd name="T74" fmla="*/ 44 w 86"/>
              <a:gd name="T75" fmla="*/ 0 h 86"/>
              <a:gd name="T76" fmla="*/ 48 w 86"/>
              <a:gd name="T77" fmla="*/ 3 h 86"/>
              <a:gd name="T78" fmla="*/ 60 w 86"/>
              <a:gd name="T79" fmla="*/ 12 h 86"/>
              <a:gd name="T80" fmla="*/ 73 w 86"/>
              <a:gd name="T81" fmla="*/ 17 h 86"/>
              <a:gd name="T82" fmla="*/ 78 w 86"/>
              <a:gd name="T83" fmla="*/ 14 h 86"/>
              <a:gd name="T84" fmla="*/ 78 w 86"/>
              <a:gd name="T85" fmla="*/ 14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6" h="86">
                <a:moveTo>
                  <a:pt x="78" y="14"/>
                </a:moveTo>
                <a:lnTo>
                  <a:pt x="82" y="22"/>
                </a:lnTo>
                <a:lnTo>
                  <a:pt x="86" y="28"/>
                </a:lnTo>
                <a:lnTo>
                  <a:pt x="81" y="36"/>
                </a:lnTo>
                <a:lnTo>
                  <a:pt x="74" y="31"/>
                </a:lnTo>
                <a:lnTo>
                  <a:pt x="63" y="31"/>
                </a:lnTo>
                <a:lnTo>
                  <a:pt x="50" y="28"/>
                </a:lnTo>
                <a:lnTo>
                  <a:pt x="43" y="29"/>
                </a:lnTo>
                <a:lnTo>
                  <a:pt x="40" y="33"/>
                </a:lnTo>
                <a:lnTo>
                  <a:pt x="35" y="28"/>
                </a:lnTo>
                <a:lnTo>
                  <a:pt x="31" y="37"/>
                </a:lnTo>
                <a:lnTo>
                  <a:pt x="39" y="46"/>
                </a:lnTo>
                <a:lnTo>
                  <a:pt x="42" y="53"/>
                </a:lnTo>
                <a:lnTo>
                  <a:pt x="49" y="61"/>
                </a:lnTo>
                <a:lnTo>
                  <a:pt x="55" y="65"/>
                </a:lnTo>
                <a:lnTo>
                  <a:pt x="61" y="74"/>
                </a:lnTo>
                <a:lnTo>
                  <a:pt x="74" y="82"/>
                </a:lnTo>
                <a:lnTo>
                  <a:pt x="72" y="86"/>
                </a:lnTo>
                <a:lnTo>
                  <a:pt x="58" y="78"/>
                </a:lnTo>
                <a:lnTo>
                  <a:pt x="49" y="71"/>
                </a:lnTo>
                <a:lnTo>
                  <a:pt x="35" y="64"/>
                </a:lnTo>
                <a:lnTo>
                  <a:pt x="23" y="49"/>
                </a:lnTo>
                <a:lnTo>
                  <a:pt x="26" y="48"/>
                </a:lnTo>
                <a:lnTo>
                  <a:pt x="19" y="39"/>
                </a:lnTo>
                <a:lnTo>
                  <a:pt x="19" y="31"/>
                </a:lnTo>
                <a:lnTo>
                  <a:pt x="9" y="28"/>
                </a:lnTo>
                <a:lnTo>
                  <a:pt x="4" y="37"/>
                </a:lnTo>
                <a:lnTo>
                  <a:pt x="0" y="30"/>
                </a:lnTo>
                <a:lnTo>
                  <a:pt x="0" y="23"/>
                </a:lnTo>
                <a:lnTo>
                  <a:pt x="0" y="22"/>
                </a:lnTo>
                <a:lnTo>
                  <a:pt x="11" y="23"/>
                </a:lnTo>
                <a:lnTo>
                  <a:pt x="14" y="19"/>
                </a:lnTo>
                <a:lnTo>
                  <a:pt x="19" y="23"/>
                </a:lnTo>
                <a:lnTo>
                  <a:pt x="25" y="23"/>
                </a:lnTo>
                <a:lnTo>
                  <a:pt x="25" y="17"/>
                </a:lnTo>
                <a:lnTo>
                  <a:pt x="30" y="15"/>
                </a:lnTo>
                <a:lnTo>
                  <a:pt x="32" y="6"/>
                </a:lnTo>
                <a:lnTo>
                  <a:pt x="44" y="0"/>
                </a:lnTo>
                <a:lnTo>
                  <a:pt x="48" y="3"/>
                </a:lnTo>
                <a:lnTo>
                  <a:pt x="60" y="12"/>
                </a:lnTo>
                <a:lnTo>
                  <a:pt x="73" y="17"/>
                </a:lnTo>
                <a:lnTo>
                  <a:pt x="78" y="14"/>
                </a:lnTo>
                <a:lnTo>
                  <a:pt x="78" y="14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3" name="Freeform 184">
            <a:extLst>
              <a:ext uri="{FF2B5EF4-FFF2-40B4-BE49-F238E27FC236}">
                <a16:creationId xmlns:a16="http://schemas.microsoft.com/office/drawing/2014/main" id="{CDAB9C5D-91B9-EA43-AF33-6627866B63BA}"/>
              </a:ext>
            </a:extLst>
          </p:cNvPr>
          <p:cNvSpPr>
            <a:spLocks noChangeAspect="1" noEditPoints="1"/>
          </p:cNvSpPr>
          <p:nvPr>
            <p:custDataLst>
              <p:tags r:id="rId123"/>
            </p:custDataLst>
          </p:nvPr>
        </p:nvSpPr>
        <p:spPr bwMode="auto">
          <a:xfrm>
            <a:off x="6459840" y="3549909"/>
            <a:ext cx="39064" cy="72920"/>
          </a:xfrm>
          <a:custGeom>
            <a:avLst/>
            <a:gdLst>
              <a:gd name="T0" fmla="*/ 30 w 30"/>
              <a:gd name="T1" fmla="*/ 8 h 56"/>
              <a:gd name="T2" fmla="*/ 28 w 30"/>
              <a:gd name="T3" fmla="*/ 20 h 56"/>
              <a:gd name="T4" fmla="*/ 25 w 30"/>
              <a:gd name="T5" fmla="*/ 18 h 56"/>
              <a:gd name="T6" fmla="*/ 25 w 30"/>
              <a:gd name="T7" fmla="*/ 9 h 56"/>
              <a:gd name="T8" fmla="*/ 19 w 30"/>
              <a:gd name="T9" fmla="*/ 2 h 56"/>
              <a:gd name="T10" fmla="*/ 19 w 30"/>
              <a:gd name="T11" fmla="*/ 0 h 56"/>
              <a:gd name="T12" fmla="*/ 30 w 30"/>
              <a:gd name="T13" fmla="*/ 8 h 56"/>
              <a:gd name="T14" fmla="*/ 30 w 30"/>
              <a:gd name="T15" fmla="*/ 8 h 56"/>
              <a:gd name="T16" fmla="*/ 18 w 30"/>
              <a:gd name="T17" fmla="*/ 8 h 56"/>
              <a:gd name="T18" fmla="*/ 1 w 30"/>
              <a:gd name="T19" fmla="*/ 10 h 56"/>
              <a:gd name="T20" fmla="*/ 0 w 30"/>
              <a:gd name="T21" fmla="*/ 5 h 56"/>
              <a:gd name="T22" fmla="*/ 7 w 30"/>
              <a:gd name="T23" fmla="*/ 3 h 56"/>
              <a:gd name="T24" fmla="*/ 17 w 30"/>
              <a:gd name="T25" fmla="*/ 4 h 56"/>
              <a:gd name="T26" fmla="*/ 18 w 30"/>
              <a:gd name="T27" fmla="*/ 8 h 56"/>
              <a:gd name="T28" fmla="*/ 18 w 30"/>
              <a:gd name="T29" fmla="*/ 8 h 56"/>
              <a:gd name="T30" fmla="*/ 30 w 30"/>
              <a:gd name="T31" fmla="*/ 55 h 56"/>
              <a:gd name="T32" fmla="*/ 19 w 30"/>
              <a:gd name="T33" fmla="*/ 56 h 56"/>
              <a:gd name="T34" fmla="*/ 15 w 30"/>
              <a:gd name="T35" fmla="*/ 46 h 56"/>
              <a:gd name="T36" fmla="*/ 9 w 30"/>
              <a:gd name="T37" fmla="*/ 41 h 56"/>
              <a:gd name="T38" fmla="*/ 12 w 30"/>
              <a:gd name="T39" fmla="*/ 31 h 56"/>
              <a:gd name="T40" fmla="*/ 17 w 30"/>
              <a:gd name="T41" fmla="*/ 31 h 56"/>
              <a:gd name="T42" fmla="*/ 21 w 30"/>
              <a:gd name="T43" fmla="*/ 45 h 56"/>
              <a:gd name="T44" fmla="*/ 30 w 30"/>
              <a:gd name="T45" fmla="*/ 55 h 56"/>
              <a:gd name="T46" fmla="*/ 30 w 30"/>
              <a:gd name="T47" fmla="*/ 55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0" h="56">
                <a:moveTo>
                  <a:pt x="30" y="8"/>
                </a:moveTo>
                <a:lnTo>
                  <a:pt x="28" y="20"/>
                </a:lnTo>
                <a:lnTo>
                  <a:pt x="25" y="18"/>
                </a:lnTo>
                <a:lnTo>
                  <a:pt x="25" y="9"/>
                </a:lnTo>
                <a:lnTo>
                  <a:pt x="19" y="2"/>
                </a:lnTo>
                <a:lnTo>
                  <a:pt x="19" y="0"/>
                </a:lnTo>
                <a:lnTo>
                  <a:pt x="30" y="8"/>
                </a:lnTo>
                <a:lnTo>
                  <a:pt x="30" y="8"/>
                </a:lnTo>
                <a:close/>
                <a:moveTo>
                  <a:pt x="18" y="8"/>
                </a:moveTo>
                <a:lnTo>
                  <a:pt x="1" y="10"/>
                </a:lnTo>
                <a:lnTo>
                  <a:pt x="0" y="5"/>
                </a:lnTo>
                <a:lnTo>
                  <a:pt x="7" y="3"/>
                </a:lnTo>
                <a:lnTo>
                  <a:pt x="17" y="4"/>
                </a:lnTo>
                <a:lnTo>
                  <a:pt x="18" y="8"/>
                </a:lnTo>
                <a:lnTo>
                  <a:pt x="18" y="8"/>
                </a:lnTo>
                <a:close/>
                <a:moveTo>
                  <a:pt x="30" y="55"/>
                </a:moveTo>
                <a:lnTo>
                  <a:pt x="19" y="56"/>
                </a:lnTo>
                <a:lnTo>
                  <a:pt x="15" y="46"/>
                </a:lnTo>
                <a:lnTo>
                  <a:pt x="9" y="41"/>
                </a:lnTo>
                <a:lnTo>
                  <a:pt x="12" y="31"/>
                </a:lnTo>
                <a:lnTo>
                  <a:pt x="17" y="31"/>
                </a:lnTo>
                <a:lnTo>
                  <a:pt x="21" y="45"/>
                </a:lnTo>
                <a:lnTo>
                  <a:pt x="30" y="55"/>
                </a:lnTo>
                <a:lnTo>
                  <a:pt x="30" y="5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FC1229CC-E145-7C4D-B415-0BF2FE94EFDD}"/>
              </a:ext>
            </a:extLst>
          </p:cNvPr>
          <p:cNvGrpSpPr/>
          <p:nvPr/>
        </p:nvGrpSpPr>
        <p:grpSpPr>
          <a:xfrm>
            <a:off x="4679818" y="914383"/>
            <a:ext cx="2299574" cy="2901162"/>
            <a:chOff x="3871577" y="542500"/>
            <a:chExt cx="2569173" cy="3241290"/>
          </a:xfrm>
          <a:solidFill>
            <a:schemeClr val="tx2">
              <a:lumMod val="50000"/>
            </a:schemeClr>
          </a:solidFill>
        </p:grpSpPr>
        <p:sp>
          <p:nvSpPr>
            <p:cNvPr id="205" name="Freeform 102">
              <a:extLst>
                <a:ext uri="{FF2B5EF4-FFF2-40B4-BE49-F238E27FC236}">
                  <a16:creationId xmlns:a16="http://schemas.microsoft.com/office/drawing/2014/main" id="{A0ACFEB1-725F-0F47-99CE-A8AF8AE9048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004865" y="3329893"/>
              <a:ext cx="676481" cy="453897"/>
            </a:xfrm>
            <a:custGeom>
              <a:avLst/>
              <a:gdLst>
                <a:gd name="T0" fmla="*/ 305 w 465"/>
                <a:gd name="T1" fmla="*/ 149 h 312"/>
                <a:gd name="T2" fmla="*/ 305 w 465"/>
                <a:gd name="T3" fmla="*/ 187 h 312"/>
                <a:gd name="T4" fmla="*/ 322 w 465"/>
                <a:gd name="T5" fmla="*/ 218 h 312"/>
                <a:gd name="T6" fmla="*/ 347 w 465"/>
                <a:gd name="T7" fmla="*/ 239 h 312"/>
                <a:gd name="T8" fmla="*/ 376 w 465"/>
                <a:gd name="T9" fmla="*/ 239 h 312"/>
                <a:gd name="T10" fmla="*/ 406 w 465"/>
                <a:gd name="T11" fmla="*/ 228 h 312"/>
                <a:gd name="T12" fmla="*/ 413 w 465"/>
                <a:gd name="T13" fmla="*/ 201 h 312"/>
                <a:gd name="T14" fmla="*/ 452 w 465"/>
                <a:gd name="T15" fmla="*/ 194 h 312"/>
                <a:gd name="T16" fmla="*/ 464 w 465"/>
                <a:gd name="T17" fmla="*/ 204 h 312"/>
                <a:gd name="T18" fmla="*/ 455 w 465"/>
                <a:gd name="T19" fmla="*/ 225 h 312"/>
                <a:gd name="T20" fmla="*/ 445 w 465"/>
                <a:gd name="T21" fmla="*/ 240 h 312"/>
                <a:gd name="T22" fmla="*/ 434 w 465"/>
                <a:gd name="T23" fmla="*/ 249 h 312"/>
                <a:gd name="T24" fmla="*/ 430 w 465"/>
                <a:gd name="T25" fmla="*/ 251 h 312"/>
                <a:gd name="T26" fmla="*/ 403 w 465"/>
                <a:gd name="T27" fmla="*/ 270 h 312"/>
                <a:gd name="T28" fmla="*/ 407 w 465"/>
                <a:gd name="T29" fmla="*/ 278 h 312"/>
                <a:gd name="T30" fmla="*/ 411 w 465"/>
                <a:gd name="T31" fmla="*/ 288 h 312"/>
                <a:gd name="T32" fmla="*/ 386 w 465"/>
                <a:gd name="T33" fmla="*/ 304 h 312"/>
                <a:gd name="T34" fmla="*/ 367 w 465"/>
                <a:gd name="T35" fmla="*/ 295 h 312"/>
                <a:gd name="T36" fmla="*/ 339 w 465"/>
                <a:gd name="T37" fmla="*/ 287 h 312"/>
                <a:gd name="T38" fmla="*/ 308 w 465"/>
                <a:gd name="T39" fmla="*/ 291 h 312"/>
                <a:gd name="T40" fmla="*/ 272 w 465"/>
                <a:gd name="T41" fmla="*/ 278 h 312"/>
                <a:gd name="T42" fmla="*/ 238 w 465"/>
                <a:gd name="T43" fmla="*/ 259 h 312"/>
                <a:gd name="T44" fmla="*/ 207 w 465"/>
                <a:gd name="T45" fmla="*/ 245 h 312"/>
                <a:gd name="T46" fmla="*/ 180 w 465"/>
                <a:gd name="T47" fmla="*/ 218 h 312"/>
                <a:gd name="T48" fmla="*/ 187 w 465"/>
                <a:gd name="T49" fmla="*/ 208 h 312"/>
                <a:gd name="T50" fmla="*/ 180 w 465"/>
                <a:gd name="T51" fmla="*/ 185 h 312"/>
                <a:gd name="T52" fmla="*/ 146 w 465"/>
                <a:gd name="T53" fmla="*/ 146 h 312"/>
                <a:gd name="T54" fmla="*/ 121 w 465"/>
                <a:gd name="T55" fmla="*/ 124 h 312"/>
                <a:gd name="T56" fmla="*/ 107 w 465"/>
                <a:gd name="T57" fmla="*/ 101 h 312"/>
                <a:gd name="T58" fmla="*/ 85 w 465"/>
                <a:gd name="T59" fmla="*/ 78 h 312"/>
                <a:gd name="T60" fmla="*/ 69 w 465"/>
                <a:gd name="T61" fmla="*/ 49 h 312"/>
                <a:gd name="T62" fmla="*/ 52 w 465"/>
                <a:gd name="T63" fmla="*/ 21 h 312"/>
                <a:gd name="T64" fmla="*/ 35 w 465"/>
                <a:gd name="T65" fmla="*/ 24 h 312"/>
                <a:gd name="T66" fmla="*/ 44 w 465"/>
                <a:gd name="T67" fmla="*/ 55 h 312"/>
                <a:gd name="T68" fmla="*/ 61 w 465"/>
                <a:gd name="T69" fmla="*/ 72 h 312"/>
                <a:gd name="T70" fmla="*/ 69 w 465"/>
                <a:gd name="T71" fmla="*/ 90 h 312"/>
                <a:gd name="T72" fmla="*/ 87 w 465"/>
                <a:gd name="T73" fmla="*/ 109 h 312"/>
                <a:gd name="T74" fmla="*/ 102 w 465"/>
                <a:gd name="T75" fmla="*/ 141 h 312"/>
                <a:gd name="T76" fmla="*/ 117 w 465"/>
                <a:gd name="T77" fmla="*/ 159 h 312"/>
                <a:gd name="T78" fmla="*/ 115 w 465"/>
                <a:gd name="T79" fmla="*/ 176 h 312"/>
                <a:gd name="T80" fmla="*/ 98 w 465"/>
                <a:gd name="T81" fmla="*/ 155 h 312"/>
                <a:gd name="T82" fmla="*/ 79 w 465"/>
                <a:gd name="T83" fmla="*/ 130 h 312"/>
                <a:gd name="T84" fmla="*/ 58 w 465"/>
                <a:gd name="T85" fmla="*/ 107 h 312"/>
                <a:gd name="T86" fmla="*/ 42 w 465"/>
                <a:gd name="T87" fmla="*/ 101 h 312"/>
                <a:gd name="T88" fmla="*/ 41 w 465"/>
                <a:gd name="T89" fmla="*/ 90 h 312"/>
                <a:gd name="T90" fmla="*/ 35 w 465"/>
                <a:gd name="T91" fmla="*/ 63 h 312"/>
                <a:gd name="T92" fmla="*/ 14 w 465"/>
                <a:gd name="T93" fmla="*/ 35 h 312"/>
                <a:gd name="T94" fmla="*/ 19 w 465"/>
                <a:gd name="T95" fmla="*/ 2 h 312"/>
                <a:gd name="T96" fmla="*/ 61 w 465"/>
                <a:gd name="T97" fmla="*/ 13 h 312"/>
                <a:gd name="T98" fmla="*/ 150 w 465"/>
                <a:gd name="T99" fmla="*/ 35 h 312"/>
                <a:gd name="T100" fmla="*/ 180 w 465"/>
                <a:gd name="T101" fmla="*/ 32 h 312"/>
                <a:gd name="T102" fmla="*/ 201 w 465"/>
                <a:gd name="T103" fmla="*/ 53 h 312"/>
                <a:gd name="T104" fmla="*/ 225 w 465"/>
                <a:gd name="T105" fmla="*/ 73 h 312"/>
                <a:gd name="T106" fmla="*/ 257 w 465"/>
                <a:gd name="T107" fmla="*/ 66 h 312"/>
                <a:gd name="T108" fmla="*/ 278 w 465"/>
                <a:gd name="T109" fmla="*/ 97 h 312"/>
                <a:gd name="T110" fmla="*/ 297 w 465"/>
                <a:gd name="T111" fmla="*/ 120 h 312"/>
                <a:gd name="T112" fmla="*/ 313 w 465"/>
                <a:gd name="T113" fmla="*/ 12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65" h="312">
                  <a:moveTo>
                    <a:pt x="313" y="124"/>
                  </a:moveTo>
                  <a:lnTo>
                    <a:pt x="307" y="138"/>
                  </a:lnTo>
                  <a:lnTo>
                    <a:pt x="305" y="149"/>
                  </a:lnTo>
                  <a:lnTo>
                    <a:pt x="303" y="171"/>
                  </a:lnTo>
                  <a:lnTo>
                    <a:pt x="302" y="178"/>
                  </a:lnTo>
                  <a:lnTo>
                    <a:pt x="305" y="187"/>
                  </a:lnTo>
                  <a:lnTo>
                    <a:pt x="309" y="195"/>
                  </a:lnTo>
                  <a:lnTo>
                    <a:pt x="312" y="207"/>
                  </a:lnTo>
                  <a:lnTo>
                    <a:pt x="322" y="218"/>
                  </a:lnTo>
                  <a:lnTo>
                    <a:pt x="325" y="228"/>
                  </a:lnTo>
                  <a:lnTo>
                    <a:pt x="331" y="235"/>
                  </a:lnTo>
                  <a:lnTo>
                    <a:pt x="347" y="239"/>
                  </a:lnTo>
                  <a:lnTo>
                    <a:pt x="353" y="245"/>
                  </a:lnTo>
                  <a:lnTo>
                    <a:pt x="365" y="241"/>
                  </a:lnTo>
                  <a:lnTo>
                    <a:pt x="376" y="239"/>
                  </a:lnTo>
                  <a:lnTo>
                    <a:pt x="388" y="237"/>
                  </a:lnTo>
                  <a:lnTo>
                    <a:pt x="397" y="234"/>
                  </a:lnTo>
                  <a:lnTo>
                    <a:pt x="406" y="228"/>
                  </a:lnTo>
                  <a:lnTo>
                    <a:pt x="410" y="219"/>
                  </a:lnTo>
                  <a:lnTo>
                    <a:pt x="411" y="206"/>
                  </a:lnTo>
                  <a:lnTo>
                    <a:pt x="413" y="201"/>
                  </a:lnTo>
                  <a:lnTo>
                    <a:pt x="423" y="197"/>
                  </a:lnTo>
                  <a:lnTo>
                    <a:pt x="439" y="193"/>
                  </a:lnTo>
                  <a:lnTo>
                    <a:pt x="452" y="194"/>
                  </a:lnTo>
                  <a:lnTo>
                    <a:pt x="461" y="193"/>
                  </a:lnTo>
                  <a:lnTo>
                    <a:pt x="465" y="196"/>
                  </a:lnTo>
                  <a:lnTo>
                    <a:pt x="464" y="204"/>
                  </a:lnTo>
                  <a:lnTo>
                    <a:pt x="456" y="213"/>
                  </a:lnTo>
                  <a:lnTo>
                    <a:pt x="453" y="222"/>
                  </a:lnTo>
                  <a:lnTo>
                    <a:pt x="455" y="225"/>
                  </a:lnTo>
                  <a:lnTo>
                    <a:pt x="453" y="232"/>
                  </a:lnTo>
                  <a:lnTo>
                    <a:pt x="449" y="244"/>
                  </a:lnTo>
                  <a:lnTo>
                    <a:pt x="445" y="240"/>
                  </a:lnTo>
                  <a:lnTo>
                    <a:pt x="443" y="240"/>
                  </a:lnTo>
                  <a:lnTo>
                    <a:pt x="440" y="240"/>
                  </a:lnTo>
                  <a:lnTo>
                    <a:pt x="434" y="249"/>
                  </a:lnTo>
                  <a:lnTo>
                    <a:pt x="432" y="248"/>
                  </a:lnTo>
                  <a:lnTo>
                    <a:pt x="430" y="249"/>
                  </a:lnTo>
                  <a:lnTo>
                    <a:pt x="430" y="251"/>
                  </a:lnTo>
                  <a:lnTo>
                    <a:pt x="420" y="260"/>
                  </a:lnTo>
                  <a:lnTo>
                    <a:pt x="403" y="260"/>
                  </a:lnTo>
                  <a:lnTo>
                    <a:pt x="403" y="270"/>
                  </a:lnTo>
                  <a:lnTo>
                    <a:pt x="396" y="270"/>
                  </a:lnTo>
                  <a:lnTo>
                    <a:pt x="402" y="275"/>
                  </a:lnTo>
                  <a:lnTo>
                    <a:pt x="407" y="278"/>
                  </a:lnTo>
                  <a:lnTo>
                    <a:pt x="409" y="282"/>
                  </a:lnTo>
                  <a:lnTo>
                    <a:pt x="411" y="283"/>
                  </a:lnTo>
                  <a:lnTo>
                    <a:pt x="411" y="288"/>
                  </a:lnTo>
                  <a:lnTo>
                    <a:pt x="392" y="288"/>
                  </a:lnTo>
                  <a:lnTo>
                    <a:pt x="384" y="301"/>
                  </a:lnTo>
                  <a:lnTo>
                    <a:pt x="386" y="304"/>
                  </a:lnTo>
                  <a:lnTo>
                    <a:pt x="385" y="308"/>
                  </a:lnTo>
                  <a:lnTo>
                    <a:pt x="384" y="312"/>
                  </a:lnTo>
                  <a:lnTo>
                    <a:pt x="367" y="295"/>
                  </a:lnTo>
                  <a:lnTo>
                    <a:pt x="359" y="290"/>
                  </a:lnTo>
                  <a:lnTo>
                    <a:pt x="347" y="286"/>
                  </a:lnTo>
                  <a:lnTo>
                    <a:pt x="339" y="287"/>
                  </a:lnTo>
                  <a:lnTo>
                    <a:pt x="326" y="293"/>
                  </a:lnTo>
                  <a:lnTo>
                    <a:pt x="319" y="295"/>
                  </a:lnTo>
                  <a:lnTo>
                    <a:pt x="308" y="291"/>
                  </a:lnTo>
                  <a:lnTo>
                    <a:pt x="297" y="287"/>
                  </a:lnTo>
                  <a:lnTo>
                    <a:pt x="283" y="280"/>
                  </a:lnTo>
                  <a:lnTo>
                    <a:pt x="272" y="278"/>
                  </a:lnTo>
                  <a:lnTo>
                    <a:pt x="254" y="271"/>
                  </a:lnTo>
                  <a:lnTo>
                    <a:pt x="242" y="263"/>
                  </a:lnTo>
                  <a:lnTo>
                    <a:pt x="238" y="259"/>
                  </a:lnTo>
                  <a:lnTo>
                    <a:pt x="230" y="258"/>
                  </a:lnTo>
                  <a:lnTo>
                    <a:pt x="214" y="253"/>
                  </a:lnTo>
                  <a:lnTo>
                    <a:pt x="207" y="245"/>
                  </a:lnTo>
                  <a:lnTo>
                    <a:pt x="192" y="237"/>
                  </a:lnTo>
                  <a:lnTo>
                    <a:pt x="184" y="226"/>
                  </a:lnTo>
                  <a:lnTo>
                    <a:pt x="180" y="218"/>
                  </a:lnTo>
                  <a:lnTo>
                    <a:pt x="185" y="217"/>
                  </a:lnTo>
                  <a:lnTo>
                    <a:pt x="184" y="212"/>
                  </a:lnTo>
                  <a:lnTo>
                    <a:pt x="187" y="208"/>
                  </a:lnTo>
                  <a:lnTo>
                    <a:pt x="188" y="199"/>
                  </a:lnTo>
                  <a:lnTo>
                    <a:pt x="182" y="191"/>
                  </a:lnTo>
                  <a:lnTo>
                    <a:pt x="180" y="185"/>
                  </a:lnTo>
                  <a:lnTo>
                    <a:pt x="175" y="176"/>
                  </a:lnTo>
                  <a:lnTo>
                    <a:pt x="161" y="159"/>
                  </a:lnTo>
                  <a:lnTo>
                    <a:pt x="146" y="146"/>
                  </a:lnTo>
                  <a:lnTo>
                    <a:pt x="138" y="136"/>
                  </a:lnTo>
                  <a:lnTo>
                    <a:pt x="125" y="128"/>
                  </a:lnTo>
                  <a:lnTo>
                    <a:pt x="121" y="124"/>
                  </a:lnTo>
                  <a:lnTo>
                    <a:pt x="124" y="113"/>
                  </a:lnTo>
                  <a:lnTo>
                    <a:pt x="116" y="109"/>
                  </a:lnTo>
                  <a:lnTo>
                    <a:pt x="107" y="101"/>
                  </a:lnTo>
                  <a:lnTo>
                    <a:pt x="103" y="88"/>
                  </a:lnTo>
                  <a:lnTo>
                    <a:pt x="94" y="87"/>
                  </a:lnTo>
                  <a:lnTo>
                    <a:pt x="85" y="78"/>
                  </a:lnTo>
                  <a:lnTo>
                    <a:pt x="78" y="68"/>
                  </a:lnTo>
                  <a:lnTo>
                    <a:pt x="77" y="63"/>
                  </a:lnTo>
                  <a:lnTo>
                    <a:pt x="69" y="49"/>
                  </a:lnTo>
                  <a:lnTo>
                    <a:pt x="63" y="36"/>
                  </a:lnTo>
                  <a:lnTo>
                    <a:pt x="63" y="28"/>
                  </a:lnTo>
                  <a:lnTo>
                    <a:pt x="52" y="21"/>
                  </a:lnTo>
                  <a:lnTo>
                    <a:pt x="46" y="22"/>
                  </a:lnTo>
                  <a:lnTo>
                    <a:pt x="38" y="17"/>
                  </a:lnTo>
                  <a:lnTo>
                    <a:pt x="35" y="24"/>
                  </a:lnTo>
                  <a:lnTo>
                    <a:pt x="38" y="34"/>
                  </a:lnTo>
                  <a:lnTo>
                    <a:pt x="39" y="47"/>
                  </a:lnTo>
                  <a:lnTo>
                    <a:pt x="44" y="55"/>
                  </a:lnTo>
                  <a:lnTo>
                    <a:pt x="56" y="67"/>
                  </a:lnTo>
                  <a:lnTo>
                    <a:pt x="59" y="71"/>
                  </a:lnTo>
                  <a:lnTo>
                    <a:pt x="61" y="72"/>
                  </a:lnTo>
                  <a:lnTo>
                    <a:pt x="63" y="78"/>
                  </a:lnTo>
                  <a:lnTo>
                    <a:pt x="66" y="78"/>
                  </a:lnTo>
                  <a:lnTo>
                    <a:pt x="69" y="90"/>
                  </a:lnTo>
                  <a:lnTo>
                    <a:pt x="74" y="94"/>
                  </a:lnTo>
                  <a:lnTo>
                    <a:pt x="77" y="101"/>
                  </a:lnTo>
                  <a:lnTo>
                    <a:pt x="87" y="109"/>
                  </a:lnTo>
                  <a:lnTo>
                    <a:pt x="92" y="126"/>
                  </a:lnTo>
                  <a:lnTo>
                    <a:pt x="97" y="133"/>
                  </a:lnTo>
                  <a:lnTo>
                    <a:pt x="102" y="141"/>
                  </a:lnTo>
                  <a:lnTo>
                    <a:pt x="102" y="151"/>
                  </a:lnTo>
                  <a:lnTo>
                    <a:pt x="110" y="151"/>
                  </a:lnTo>
                  <a:lnTo>
                    <a:pt x="117" y="159"/>
                  </a:lnTo>
                  <a:lnTo>
                    <a:pt x="122" y="166"/>
                  </a:lnTo>
                  <a:lnTo>
                    <a:pt x="122" y="170"/>
                  </a:lnTo>
                  <a:lnTo>
                    <a:pt x="115" y="176"/>
                  </a:lnTo>
                  <a:lnTo>
                    <a:pt x="112" y="176"/>
                  </a:lnTo>
                  <a:lnTo>
                    <a:pt x="108" y="165"/>
                  </a:lnTo>
                  <a:lnTo>
                    <a:pt x="98" y="155"/>
                  </a:lnTo>
                  <a:lnTo>
                    <a:pt x="86" y="147"/>
                  </a:lnTo>
                  <a:lnTo>
                    <a:pt x="79" y="143"/>
                  </a:lnTo>
                  <a:lnTo>
                    <a:pt x="79" y="130"/>
                  </a:lnTo>
                  <a:lnTo>
                    <a:pt x="77" y="120"/>
                  </a:lnTo>
                  <a:lnTo>
                    <a:pt x="69" y="115"/>
                  </a:lnTo>
                  <a:lnTo>
                    <a:pt x="58" y="107"/>
                  </a:lnTo>
                  <a:lnTo>
                    <a:pt x="56" y="110"/>
                  </a:lnTo>
                  <a:lnTo>
                    <a:pt x="52" y="105"/>
                  </a:lnTo>
                  <a:lnTo>
                    <a:pt x="42" y="101"/>
                  </a:lnTo>
                  <a:lnTo>
                    <a:pt x="33" y="91"/>
                  </a:lnTo>
                  <a:lnTo>
                    <a:pt x="34" y="90"/>
                  </a:lnTo>
                  <a:lnTo>
                    <a:pt x="41" y="90"/>
                  </a:lnTo>
                  <a:lnTo>
                    <a:pt x="46" y="84"/>
                  </a:lnTo>
                  <a:lnTo>
                    <a:pt x="47" y="76"/>
                  </a:lnTo>
                  <a:lnTo>
                    <a:pt x="35" y="63"/>
                  </a:lnTo>
                  <a:lnTo>
                    <a:pt x="26" y="58"/>
                  </a:lnTo>
                  <a:lnTo>
                    <a:pt x="20" y="47"/>
                  </a:lnTo>
                  <a:lnTo>
                    <a:pt x="14" y="35"/>
                  </a:lnTo>
                  <a:lnTo>
                    <a:pt x="7" y="20"/>
                  </a:lnTo>
                  <a:lnTo>
                    <a:pt x="0" y="3"/>
                  </a:lnTo>
                  <a:lnTo>
                    <a:pt x="19" y="2"/>
                  </a:lnTo>
                  <a:lnTo>
                    <a:pt x="38" y="0"/>
                  </a:lnTo>
                  <a:lnTo>
                    <a:pt x="37" y="3"/>
                  </a:lnTo>
                  <a:lnTo>
                    <a:pt x="61" y="13"/>
                  </a:lnTo>
                  <a:lnTo>
                    <a:pt x="97" y="26"/>
                  </a:lnTo>
                  <a:lnTo>
                    <a:pt x="134" y="35"/>
                  </a:lnTo>
                  <a:lnTo>
                    <a:pt x="150" y="35"/>
                  </a:lnTo>
                  <a:lnTo>
                    <a:pt x="150" y="26"/>
                  </a:lnTo>
                  <a:lnTo>
                    <a:pt x="175" y="26"/>
                  </a:lnTo>
                  <a:lnTo>
                    <a:pt x="180" y="32"/>
                  </a:lnTo>
                  <a:lnTo>
                    <a:pt x="188" y="37"/>
                  </a:lnTo>
                  <a:lnTo>
                    <a:pt x="197" y="45"/>
                  </a:lnTo>
                  <a:lnTo>
                    <a:pt x="201" y="53"/>
                  </a:lnTo>
                  <a:lnTo>
                    <a:pt x="205" y="63"/>
                  </a:lnTo>
                  <a:lnTo>
                    <a:pt x="213" y="68"/>
                  </a:lnTo>
                  <a:lnTo>
                    <a:pt x="225" y="73"/>
                  </a:lnTo>
                  <a:lnTo>
                    <a:pt x="234" y="59"/>
                  </a:lnTo>
                  <a:lnTo>
                    <a:pt x="246" y="59"/>
                  </a:lnTo>
                  <a:lnTo>
                    <a:pt x="257" y="66"/>
                  </a:lnTo>
                  <a:lnTo>
                    <a:pt x="264" y="77"/>
                  </a:lnTo>
                  <a:lnTo>
                    <a:pt x="269" y="87"/>
                  </a:lnTo>
                  <a:lnTo>
                    <a:pt x="278" y="97"/>
                  </a:lnTo>
                  <a:lnTo>
                    <a:pt x="281" y="108"/>
                  </a:lnTo>
                  <a:lnTo>
                    <a:pt x="285" y="116"/>
                  </a:lnTo>
                  <a:lnTo>
                    <a:pt x="297" y="120"/>
                  </a:lnTo>
                  <a:lnTo>
                    <a:pt x="307" y="124"/>
                  </a:lnTo>
                  <a:lnTo>
                    <a:pt x="313" y="124"/>
                  </a:lnTo>
                  <a:lnTo>
                    <a:pt x="313" y="12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6" name="Freeform 175">
              <a:extLst>
                <a:ext uri="{FF2B5EF4-FFF2-40B4-BE49-F238E27FC236}">
                  <a16:creationId xmlns:a16="http://schemas.microsoft.com/office/drawing/2014/main" id="{24BA21FD-E7DA-8243-AD40-4F32F7609DC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485502" y="542500"/>
              <a:ext cx="1955248" cy="2544442"/>
            </a:xfrm>
            <a:custGeom>
              <a:avLst/>
              <a:gdLst>
                <a:gd name="T0" fmla="*/ 165 w 1344"/>
                <a:gd name="T1" fmla="*/ 1457 h 1749"/>
                <a:gd name="T2" fmla="*/ 704 w 1344"/>
                <a:gd name="T3" fmla="*/ 1589 h 1749"/>
                <a:gd name="T4" fmla="*/ 831 w 1344"/>
                <a:gd name="T5" fmla="*/ 1605 h 1749"/>
                <a:gd name="T6" fmla="*/ 906 w 1344"/>
                <a:gd name="T7" fmla="*/ 1663 h 1749"/>
                <a:gd name="T8" fmla="*/ 891 w 1344"/>
                <a:gd name="T9" fmla="*/ 1749 h 1749"/>
                <a:gd name="T10" fmla="*/ 939 w 1344"/>
                <a:gd name="T11" fmla="*/ 1716 h 1749"/>
                <a:gd name="T12" fmla="*/ 1065 w 1344"/>
                <a:gd name="T13" fmla="*/ 1682 h 1749"/>
                <a:gd name="T14" fmla="*/ 1154 w 1344"/>
                <a:gd name="T15" fmla="*/ 1720 h 1749"/>
                <a:gd name="T16" fmla="*/ 1135 w 1344"/>
                <a:gd name="T17" fmla="*/ 1595 h 1749"/>
                <a:gd name="T18" fmla="*/ 1291 w 1344"/>
                <a:gd name="T19" fmla="*/ 1531 h 1749"/>
                <a:gd name="T20" fmla="*/ 1156 w 1344"/>
                <a:gd name="T21" fmla="*/ 1313 h 1749"/>
                <a:gd name="T22" fmla="*/ 958 w 1344"/>
                <a:gd name="T23" fmla="*/ 1236 h 1749"/>
                <a:gd name="T24" fmla="*/ 908 w 1344"/>
                <a:gd name="T25" fmla="*/ 1522 h 1749"/>
                <a:gd name="T26" fmla="*/ 704 w 1344"/>
                <a:gd name="T27" fmla="*/ 1339 h 1749"/>
                <a:gd name="T28" fmla="*/ 877 w 1344"/>
                <a:gd name="T29" fmla="*/ 1093 h 1749"/>
                <a:gd name="T30" fmla="*/ 789 w 1344"/>
                <a:gd name="T31" fmla="*/ 981 h 1749"/>
                <a:gd name="T32" fmla="*/ 685 w 1344"/>
                <a:gd name="T33" fmla="*/ 1061 h 1749"/>
                <a:gd name="T34" fmla="*/ 507 w 1344"/>
                <a:gd name="T35" fmla="*/ 1038 h 1749"/>
                <a:gd name="T36" fmla="*/ 255 w 1344"/>
                <a:gd name="T37" fmla="*/ 974 h 1749"/>
                <a:gd name="T38" fmla="*/ 29 w 1344"/>
                <a:gd name="T39" fmla="*/ 971 h 1749"/>
                <a:gd name="T40" fmla="*/ 148 w 1344"/>
                <a:gd name="T41" fmla="*/ 1409 h 1749"/>
                <a:gd name="T42" fmla="*/ 704 w 1344"/>
                <a:gd name="T43" fmla="*/ 1604 h 1749"/>
                <a:gd name="T44" fmla="*/ 1295 w 1344"/>
                <a:gd name="T45" fmla="*/ 1536 h 1749"/>
                <a:gd name="T46" fmla="*/ 1324 w 1344"/>
                <a:gd name="T47" fmla="*/ 1629 h 1749"/>
                <a:gd name="T48" fmla="*/ 1205 w 1344"/>
                <a:gd name="T49" fmla="*/ 1592 h 1749"/>
                <a:gd name="T50" fmla="*/ 1189 w 1344"/>
                <a:gd name="T51" fmla="*/ 1666 h 1749"/>
                <a:gd name="T52" fmla="*/ 831 w 1344"/>
                <a:gd name="T53" fmla="*/ 362 h 1749"/>
                <a:gd name="T54" fmla="*/ 882 w 1344"/>
                <a:gd name="T55" fmla="*/ 604 h 1749"/>
                <a:gd name="T56" fmla="*/ 1032 w 1344"/>
                <a:gd name="T57" fmla="*/ 371 h 1749"/>
                <a:gd name="T58" fmla="*/ 1039 w 1344"/>
                <a:gd name="T59" fmla="*/ 0 h 1749"/>
                <a:gd name="T60" fmla="*/ 775 w 1344"/>
                <a:gd name="T61" fmla="*/ 222 h 1749"/>
                <a:gd name="T62" fmla="*/ 1063 w 1344"/>
                <a:gd name="T63" fmla="*/ 905 h 1749"/>
                <a:gd name="T64" fmla="*/ 802 w 1344"/>
                <a:gd name="T65" fmla="*/ 775 h 1749"/>
                <a:gd name="T66" fmla="*/ 987 w 1344"/>
                <a:gd name="T67" fmla="*/ 984 h 1749"/>
                <a:gd name="T68" fmla="*/ 1008 w 1344"/>
                <a:gd name="T69" fmla="*/ 1157 h 1749"/>
                <a:gd name="T70" fmla="*/ 1146 w 1344"/>
                <a:gd name="T71" fmla="*/ 1158 h 1749"/>
                <a:gd name="T72" fmla="*/ 1002 w 1344"/>
                <a:gd name="T73" fmla="*/ 1055 h 1749"/>
                <a:gd name="T74" fmla="*/ 253 w 1344"/>
                <a:gd name="T75" fmla="*/ 804 h 1749"/>
                <a:gd name="T76" fmla="*/ 852 w 1344"/>
                <a:gd name="T77" fmla="*/ 1122 h 1749"/>
                <a:gd name="T78" fmla="*/ 265 w 1344"/>
                <a:gd name="T79" fmla="*/ 1597 h 1749"/>
                <a:gd name="T80" fmla="*/ 272 w 1344"/>
                <a:gd name="T81" fmla="*/ 1610 h 1749"/>
                <a:gd name="T82" fmla="*/ 679 w 1344"/>
                <a:gd name="T83" fmla="*/ 827 h 1749"/>
                <a:gd name="T84" fmla="*/ 355 w 1344"/>
                <a:gd name="T85" fmla="*/ 604 h 1749"/>
                <a:gd name="T86" fmla="*/ 900 w 1344"/>
                <a:gd name="T87" fmla="*/ 724 h 1749"/>
                <a:gd name="T88" fmla="*/ 724 w 1344"/>
                <a:gd name="T89" fmla="*/ 582 h 1749"/>
                <a:gd name="T90" fmla="*/ 746 w 1344"/>
                <a:gd name="T91" fmla="*/ 807 h 1749"/>
                <a:gd name="T92" fmla="*/ 546 w 1344"/>
                <a:gd name="T93" fmla="*/ 817 h 1749"/>
                <a:gd name="T94" fmla="*/ 654 w 1344"/>
                <a:gd name="T95" fmla="*/ 942 h 1749"/>
                <a:gd name="T96" fmla="*/ 439 w 1344"/>
                <a:gd name="T97" fmla="*/ 808 h 1749"/>
                <a:gd name="T98" fmla="*/ 420 w 1344"/>
                <a:gd name="T99" fmla="*/ 940 h 1749"/>
                <a:gd name="T100" fmla="*/ 595 w 1344"/>
                <a:gd name="T101" fmla="*/ 986 h 1749"/>
                <a:gd name="T102" fmla="*/ 595 w 1344"/>
                <a:gd name="T103" fmla="*/ 662 h 1749"/>
                <a:gd name="T104" fmla="*/ 461 w 1344"/>
                <a:gd name="T105" fmla="*/ 439 h 1749"/>
                <a:gd name="T106" fmla="*/ 532 w 1344"/>
                <a:gd name="T107" fmla="*/ 695 h 1749"/>
                <a:gd name="T108" fmla="*/ 359 w 1344"/>
                <a:gd name="T109" fmla="*/ 682 h 1749"/>
                <a:gd name="T110" fmla="*/ 765 w 1344"/>
                <a:gd name="T111" fmla="*/ 276 h 1749"/>
                <a:gd name="T112" fmla="*/ 632 w 1344"/>
                <a:gd name="T113" fmla="*/ 507 h 1749"/>
                <a:gd name="T114" fmla="*/ 985 w 1344"/>
                <a:gd name="T115" fmla="*/ 800 h 1749"/>
                <a:gd name="T116" fmla="*/ 649 w 1344"/>
                <a:gd name="T117" fmla="*/ 466 h 1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44" h="1749">
                  <a:moveTo>
                    <a:pt x="147" y="1471"/>
                  </a:moveTo>
                  <a:lnTo>
                    <a:pt x="132" y="1473"/>
                  </a:lnTo>
                  <a:lnTo>
                    <a:pt x="125" y="1470"/>
                  </a:lnTo>
                  <a:lnTo>
                    <a:pt x="124" y="1478"/>
                  </a:lnTo>
                  <a:lnTo>
                    <a:pt x="127" y="1489"/>
                  </a:lnTo>
                  <a:lnTo>
                    <a:pt x="135" y="1497"/>
                  </a:lnTo>
                  <a:lnTo>
                    <a:pt x="141" y="1508"/>
                  </a:lnTo>
                  <a:lnTo>
                    <a:pt x="149" y="1520"/>
                  </a:lnTo>
                  <a:lnTo>
                    <a:pt x="156" y="1520"/>
                  </a:lnTo>
                  <a:lnTo>
                    <a:pt x="143" y="1500"/>
                  </a:lnTo>
                  <a:lnTo>
                    <a:pt x="147" y="1471"/>
                  </a:lnTo>
                  <a:lnTo>
                    <a:pt x="147" y="1471"/>
                  </a:lnTo>
                  <a:close/>
                  <a:moveTo>
                    <a:pt x="165" y="1457"/>
                  </a:moveTo>
                  <a:lnTo>
                    <a:pt x="165" y="1457"/>
                  </a:lnTo>
                  <a:lnTo>
                    <a:pt x="174" y="1444"/>
                  </a:lnTo>
                  <a:lnTo>
                    <a:pt x="165" y="1457"/>
                  </a:lnTo>
                  <a:lnTo>
                    <a:pt x="165" y="1457"/>
                  </a:lnTo>
                  <a:close/>
                  <a:moveTo>
                    <a:pt x="935" y="1260"/>
                  </a:moveTo>
                  <a:lnTo>
                    <a:pt x="941" y="1243"/>
                  </a:lnTo>
                  <a:lnTo>
                    <a:pt x="937" y="1236"/>
                  </a:lnTo>
                  <a:lnTo>
                    <a:pt x="931" y="1236"/>
                  </a:lnTo>
                  <a:lnTo>
                    <a:pt x="925" y="1245"/>
                  </a:lnTo>
                  <a:lnTo>
                    <a:pt x="924" y="1247"/>
                  </a:lnTo>
                  <a:lnTo>
                    <a:pt x="929" y="1257"/>
                  </a:lnTo>
                  <a:lnTo>
                    <a:pt x="935" y="1260"/>
                  </a:lnTo>
                  <a:lnTo>
                    <a:pt x="935" y="1260"/>
                  </a:lnTo>
                  <a:close/>
                  <a:moveTo>
                    <a:pt x="704" y="1604"/>
                  </a:moveTo>
                  <a:lnTo>
                    <a:pt x="704" y="1589"/>
                  </a:lnTo>
                  <a:lnTo>
                    <a:pt x="706" y="1589"/>
                  </a:lnTo>
                  <a:lnTo>
                    <a:pt x="709" y="1602"/>
                  </a:lnTo>
                  <a:lnTo>
                    <a:pt x="714" y="1606"/>
                  </a:lnTo>
                  <a:lnTo>
                    <a:pt x="724" y="1607"/>
                  </a:lnTo>
                  <a:lnTo>
                    <a:pt x="739" y="1611"/>
                  </a:lnTo>
                  <a:lnTo>
                    <a:pt x="754" y="1618"/>
                  </a:lnTo>
                  <a:lnTo>
                    <a:pt x="766" y="1615"/>
                  </a:lnTo>
                  <a:lnTo>
                    <a:pt x="785" y="1621"/>
                  </a:lnTo>
                  <a:lnTo>
                    <a:pt x="791" y="1612"/>
                  </a:lnTo>
                  <a:lnTo>
                    <a:pt x="800" y="1608"/>
                  </a:lnTo>
                  <a:lnTo>
                    <a:pt x="803" y="1602"/>
                  </a:lnTo>
                  <a:lnTo>
                    <a:pt x="806" y="1600"/>
                  </a:lnTo>
                  <a:lnTo>
                    <a:pt x="821" y="1604"/>
                  </a:lnTo>
                  <a:lnTo>
                    <a:pt x="831" y="1605"/>
                  </a:lnTo>
                  <a:lnTo>
                    <a:pt x="835" y="1608"/>
                  </a:lnTo>
                  <a:lnTo>
                    <a:pt x="840" y="1621"/>
                  </a:lnTo>
                  <a:lnTo>
                    <a:pt x="856" y="1624"/>
                  </a:lnTo>
                  <a:lnTo>
                    <a:pt x="854" y="1631"/>
                  </a:lnTo>
                  <a:lnTo>
                    <a:pt x="860" y="1637"/>
                  </a:lnTo>
                  <a:lnTo>
                    <a:pt x="858" y="1646"/>
                  </a:lnTo>
                  <a:lnTo>
                    <a:pt x="864" y="1648"/>
                  </a:lnTo>
                  <a:lnTo>
                    <a:pt x="860" y="1656"/>
                  </a:lnTo>
                  <a:lnTo>
                    <a:pt x="865" y="1656"/>
                  </a:lnTo>
                  <a:lnTo>
                    <a:pt x="868" y="1653"/>
                  </a:lnTo>
                  <a:lnTo>
                    <a:pt x="870" y="1658"/>
                  </a:lnTo>
                  <a:lnTo>
                    <a:pt x="882" y="1661"/>
                  </a:lnTo>
                  <a:lnTo>
                    <a:pt x="893" y="1661"/>
                  </a:lnTo>
                  <a:lnTo>
                    <a:pt x="906" y="1663"/>
                  </a:lnTo>
                  <a:lnTo>
                    <a:pt x="919" y="1668"/>
                  </a:lnTo>
                  <a:lnTo>
                    <a:pt x="924" y="1674"/>
                  </a:lnTo>
                  <a:lnTo>
                    <a:pt x="934" y="1691"/>
                  </a:lnTo>
                  <a:lnTo>
                    <a:pt x="929" y="1698"/>
                  </a:lnTo>
                  <a:lnTo>
                    <a:pt x="917" y="1694"/>
                  </a:lnTo>
                  <a:lnTo>
                    <a:pt x="909" y="1681"/>
                  </a:lnTo>
                  <a:lnTo>
                    <a:pt x="911" y="1695"/>
                  </a:lnTo>
                  <a:lnTo>
                    <a:pt x="904" y="1706"/>
                  </a:lnTo>
                  <a:lnTo>
                    <a:pt x="904" y="1717"/>
                  </a:lnTo>
                  <a:lnTo>
                    <a:pt x="903" y="1722"/>
                  </a:lnTo>
                  <a:lnTo>
                    <a:pt x="893" y="1729"/>
                  </a:lnTo>
                  <a:lnTo>
                    <a:pt x="887" y="1741"/>
                  </a:lnTo>
                  <a:lnTo>
                    <a:pt x="883" y="1748"/>
                  </a:lnTo>
                  <a:lnTo>
                    <a:pt x="891" y="1749"/>
                  </a:lnTo>
                  <a:lnTo>
                    <a:pt x="902" y="1742"/>
                  </a:lnTo>
                  <a:lnTo>
                    <a:pt x="909" y="1737"/>
                  </a:lnTo>
                  <a:lnTo>
                    <a:pt x="914" y="1736"/>
                  </a:lnTo>
                  <a:lnTo>
                    <a:pt x="922" y="1738"/>
                  </a:lnTo>
                  <a:lnTo>
                    <a:pt x="926" y="1735"/>
                  </a:lnTo>
                  <a:lnTo>
                    <a:pt x="933" y="1732"/>
                  </a:lnTo>
                  <a:lnTo>
                    <a:pt x="946" y="1729"/>
                  </a:lnTo>
                  <a:lnTo>
                    <a:pt x="946" y="1729"/>
                  </a:lnTo>
                  <a:lnTo>
                    <a:pt x="946" y="1729"/>
                  </a:lnTo>
                  <a:lnTo>
                    <a:pt x="945" y="1723"/>
                  </a:lnTo>
                  <a:lnTo>
                    <a:pt x="944" y="1723"/>
                  </a:lnTo>
                  <a:lnTo>
                    <a:pt x="940" y="1725"/>
                  </a:lnTo>
                  <a:lnTo>
                    <a:pt x="934" y="1723"/>
                  </a:lnTo>
                  <a:lnTo>
                    <a:pt x="939" y="1716"/>
                  </a:lnTo>
                  <a:lnTo>
                    <a:pt x="943" y="1713"/>
                  </a:lnTo>
                  <a:lnTo>
                    <a:pt x="954" y="1710"/>
                  </a:lnTo>
                  <a:lnTo>
                    <a:pt x="966" y="1707"/>
                  </a:lnTo>
                  <a:lnTo>
                    <a:pt x="973" y="1711"/>
                  </a:lnTo>
                  <a:lnTo>
                    <a:pt x="977" y="1706"/>
                  </a:lnTo>
                  <a:lnTo>
                    <a:pt x="982" y="1704"/>
                  </a:lnTo>
                  <a:lnTo>
                    <a:pt x="985" y="1705"/>
                  </a:lnTo>
                  <a:lnTo>
                    <a:pt x="985" y="1706"/>
                  </a:lnTo>
                  <a:lnTo>
                    <a:pt x="1001" y="1691"/>
                  </a:lnTo>
                  <a:lnTo>
                    <a:pt x="1008" y="1679"/>
                  </a:lnTo>
                  <a:lnTo>
                    <a:pt x="1031" y="1689"/>
                  </a:lnTo>
                  <a:lnTo>
                    <a:pt x="1058" y="1689"/>
                  </a:lnTo>
                  <a:lnTo>
                    <a:pt x="1060" y="1683"/>
                  </a:lnTo>
                  <a:lnTo>
                    <a:pt x="1065" y="1682"/>
                  </a:lnTo>
                  <a:lnTo>
                    <a:pt x="1071" y="1679"/>
                  </a:lnTo>
                  <a:lnTo>
                    <a:pt x="1077" y="1668"/>
                  </a:lnTo>
                  <a:lnTo>
                    <a:pt x="1082" y="1651"/>
                  </a:lnTo>
                  <a:lnTo>
                    <a:pt x="1094" y="1633"/>
                  </a:lnTo>
                  <a:lnTo>
                    <a:pt x="1099" y="1639"/>
                  </a:lnTo>
                  <a:lnTo>
                    <a:pt x="1110" y="1636"/>
                  </a:lnTo>
                  <a:lnTo>
                    <a:pt x="1116" y="1643"/>
                  </a:lnTo>
                  <a:lnTo>
                    <a:pt x="1116" y="1673"/>
                  </a:lnTo>
                  <a:lnTo>
                    <a:pt x="1127" y="1685"/>
                  </a:lnTo>
                  <a:lnTo>
                    <a:pt x="1144" y="1683"/>
                  </a:lnTo>
                  <a:lnTo>
                    <a:pt x="1169" y="1682"/>
                  </a:lnTo>
                  <a:lnTo>
                    <a:pt x="1142" y="1700"/>
                  </a:lnTo>
                  <a:lnTo>
                    <a:pt x="1142" y="1718"/>
                  </a:lnTo>
                  <a:lnTo>
                    <a:pt x="1154" y="1720"/>
                  </a:lnTo>
                  <a:lnTo>
                    <a:pt x="1171" y="1704"/>
                  </a:lnTo>
                  <a:lnTo>
                    <a:pt x="1187" y="1696"/>
                  </a:lnTo>
                  <a:lnTo>
                    <a:pt x="1221" y="1683"/>
                  </a:lnTo>
                  <a:lnTo>
                    <a:pt x="1241" y="1668"/>
                  </a:lnTo>
                  <a:lnTo>
                    <a:pt x="1231" y="1660"/>
                  </a:lnTo>
                  <a:lnTo>
                    <a:pt x="1229" y="1644"/>
                  </a:lnTo>
                  <a:lnTo>
                    <a:pt x="1213" y="1669"/>
                  </a:lnTo>
                  <a:lnTo>
                    <a:pt x="1188" y="1672"/>
                  </a:lnTo>
                  <a:lnTo>
                    <a:pt x="1167" y="1661"/>
                  </a:lnTo>
                  <a:lnTo>
                    <a:pt x="1163" y="1644"/>
                  </a:lnTo>
                  <a:lnTo>
                    <a:pt x="1158" y="1620"/>
                  </a:lnTo>
                  <a:lnTo>
                    <a:pt x="1172" y="1604"/>
                  </a:lnTo>
                  <a:lnTo>
                    <a:pt x="1158" y="1592"/>
                  </a:lnTo>
                  <a:lnTo>
                    <a:pt x="1135" y="1595"/>
                  </a:lnTo>
                  <a:lnTo>
                    <a:pt x="1102" y="1614"/>
                  </a:lnTo>
                  <a:lnTo>
                    <a:pt x="1077" y="1645"/>
                  </a:lnTo>
                  <a:lnTo>
                    <a:pt x="1064" y="1648"/>
                  </a:lnTo>
                  <a:lnTo>
                    <a:pt x="1083" y="1627"/>
                  </a:lnTo>
                  <a:lnTo>
                    <a:pt x="1105" y="1596"/>
                  </a:lnTo>
                  <a:lnTo>
                    <a:pt x="1125" y="1585"/>
                  </a:lnTo>
                  <a:lnTo>
                    <a:pt x="1138" y="1568"/>
                  </a:lnTo>
                  <a:lnTo>
                    <a:pt x="1154" y="1566"/>
                  </a:lnTo>
                  <a:lnTo>
                    <a:pt x="1177" y="1567"/>
                  </a:lnTo>
                  <a:lnTo>
                    <a:pt x="1209" y="1572"/>
                  </a:lnTo>
                  <a:lnTo>
                    <a:pt x="1235" y="1568"/>
                  </a:lnTo>
                  <a:lnTo>
                    <a:pt x="1255" y="1549"/>
                  </a:lnTo>
                  <a:lnTo>
                    <a:pt x="1280" y="1540"/>
                  </a:lnTo>
                  <a:lnTo>
                    <a:pt x="1291" y="1531"/>
                  </a:lnTo>
                  <a:lnTo>
                    <a:pt x="1302" y="1522"/>
                  </a:lnTo>
                  <a:lnTo>
                    <a:pt x="1301" y="1494"/>
                  </a:lnTo>
                  <a:lnTo>
                    <a:pt x="1295" y="1484"/>
                  </a:lnTo>
                  <a:lnTo>
                    <a:pt x="1282" y="1481"/>
                  </a:lnTo>
                  <a:lnTo>
                    <a:pt x="1277" y="1459"/>
                  </a:lnTo>
                  <a:lnTo>
                    <a:pt x="1267" y="1451"/>
                  </a:lnTo>
                  <a:lnTo>
                    <a:pt x="1242" y="1444"/>
                  </a:lnTo>
                  <a:lnTo>
                    <a:pt x="1229" y="1429"/>
                  </a:lnTo>
                  <a:lnTo>
                    <a:pt x="1208" y="1414"/>
                  </a:lnTo>
                  <a:lnTo>
                    <a:pt x="1214" y="1396"/>
                  </a:lnTo>
                  <a:lnTo>
                    <a:pt x="1198" y="1362"/>
                  </a:lnTo>
                  <a:lnTo>
                    <a:pt x="1177" y="1326"/>
                  </a:lnTo>
                  <a:lnTo>
                    <a:pt x="1165" y="1299"/>
                  </a:lnTo>
                  <a:lnTo>
                    <a:pt x="1156" y="1313"/>
                  </a:lnTo>
                  <a:lnTo>
                    <a:pt x="1140" y="1345"/>
                  </a:lnTo>
                  <a:lnTo>
                    <a:pt x="1119" y="1361"/>
                  </a:lnTo>
                  <a:lnTo>
                    <a:pt x="1108" y="1344"/>
                  </a:lnTo>
                  <a:lnTo>
                    <a:pt x="1093" y="1339"/>
                  </a:lnTo>
                  <a:lnTo>
                    <a:pt x="1088" y="1302"/>
                  </a:lnTo>
                  <a:lnTo>
                    <a:pt x="1088" y="1276"/>
                  </a:lnTo>
                  <a:lnTo>
                    <a:pt x="1062" y="1274"/>
                  </a:lnTo>
                  <a:lnTo>
                    <a:pt x="1057" y="1261"/>
                  </a:lnTo>
                  <a:lnTo>
                    <a:pt x="1038" y="1243"/>
                  </a:lnTo>
                  <a:lnTo>
                    <a:pt x="1023" y="1232"/>
                  </a:lnTo>
                  <a:lnTo>
                    <a:pt x="1011" y="1240"/>
                  </a:lnTo>
                  <a:lnTo>
                    <a:pt x="995" y="1237"/>
                  </a:lnTo>
                  <a:lnTo>
                    <a:pt x="969" y="1228"/>
                  </a:lnTo>
                  <a:lnTo>
                    <a:pt x="958" y="1236"/>
                  </a:lnTo>
                  <a:lnTo>
                    <a:pt x="963" y="1286"/>
                  </a:lnTo>
                  <a:lnTo>
                    <a:pt x="970" y="1313"/>
                  </a:lnTo>
                  <a:lnTo>
                    <a:pt x="952" y="1344"/>
                  </a:lnTo>
                  <a:lnTo>
                    <a:pt x="970" y="1366"/>
                  </a:lnTo>
                  <a:lnTo>
                    <a:pt x="981" y="1389"/>
                  </a:lnTo>
                  <a:lnTo>
                    <a:pt x="982" y="1408"/>
                  </a:lnTo>
                  <a:lnTo>
                    <a:pt x="973" y="1427"/>
                  </a:lnTo>
                  <a:lnTo>
                    <a:pt x="956" y="1445"/>
                  </a:lnTo>
                  <a:lnTo>
                    <a:pt x="931" y="1458"/>
                  </a:lnTo>
                  <a:lnTo>
                    <a:pt x="943" y="1472"/>
                  </a:lnTo>
                  <a:lnTo>
                    <a:pt x="950" y="1512"/>
                  </a:lnTo>
                  <a:lnTo>
                    <a:pt x="942" y="1537"/>
                  </a:lnTo>
                  <a:lnTo>
                    <a:pt x="930" y="1545"/>
                  </a:lnTo>
                  <a:lnTo>
                    <a:pt x="908" y="1522"/>
                  </a:lnTo>
                  <a:lnTo>
                    <a:pt x="896" y="1493"/>
                  </a:lnTo>
                  <a:lnTo>
                    <a:pt x="892" y="1468"/>
                  </a:lnTo>
                  <a:lnTo>
                    <a:pt x="894" y="1445"/>
                  </a:lnTo>
                  <a:lnTo>
                    <a:pt x="877" y="1443"/>
                  </a:lnTo>
                  <a:lnTo>
                    <a:pt x="852" y="1441"/>
                  </a:lnTo>
                  <a:lnTo>
                    <a:pt x="836" y="1430"/>
                  </a:lnTo>
                  <a:lnTo>
                    <a:pt x="817" y="1423"/>
                  </a:lnTo>
                  <a:lnTo>
                    <a:pt x="806" y="1410"/>
                  </a:lnTo>
                  <a:lnTo>
                    <a:pt x="791" y="1399"/>
                  </a:lnTo>
                  <a:lnTo>
                    <a:pt x="762" y="1387"/>
                  </a:lnTo>
                  <a:lnTo>
                    <a:pt x="741" y="1393"/>
                  </a:lnTo>
                  <a:lnTo>
                    <a:pt x="733" y="1372"/>
                  </a:lnTo>
                  <a:lnTo>
                    <a:pt x="726" y="1345"/>
                  </a:lnTo>
                  <a:lnTo>
                    <a:pt x="704" y="1339"/>
                  </a:lnTo>
                  <a:lnTo>
                    <a:pt x="704" y="1305"/>
                  </a:lnTo>
                  <a:lnTo>
                    <a:pt x="710" y="1281"/>
                  </a:lnTo>
                  <a:lnTo>
                    <a:pt x="727" y="1245"/>
                  </a:lnTo>
                  <a:lnTo>
                    <a:pt x="746" y="1219"/>
                  </a:lnTo>
                  <a:lnTo>
                    <a:pt x="764" y="1215"/>
                  </a:lnTo>
                  <a:lnTo>
                    <a:pt x="765" y="1193"/>
                  </a:lnTo>
                  <a:lnTo>
                    <a:pt x="777" y="1178"/>
                  </a:lnTo>
                  <a:lnTo>
                    <a:pt x="799" y="1176"/>
                  </a:lnTo>
                  <a:lnTo>
                    <a:pt x="817" y="1153"/>
                  </a:lnTo>
                  <a:lnTo>
                    <a:pt x="821" y="1137"/>
                  </a:lnTo>
                  <a:lnTo>
                    <a:pt x="836" y="1106"/>
                  </a:lnTo>
                  <a:lnTo>
                    <a:pt x="841" y="1087"/>
                  </a:lnTo>
                  <a:lnTo>
                    <a:pt x="856" y="1099"/>
                  </a:lnTo>
                  <a:lnTo>
                    <a:pt x="877" y="1093"/>
                  </a:lnTo>
                  <a:lnTo>
                    <a:pt x="908" y="1066"/>
                  </a:lnTo>
                  <a:lnTo>
                    <a:pt x="910" y="1047"/>
                  </a:lnTo>
                  <a:lnTo>
                    <a:pt x="899" y="1025"/>
                  </a:lnTo>
                  <a:lnTo>
                    <a:pt x="910" y="1003"/>
                  </a:lnTo>
                  <a:lnTo>
                    <a:pt x="910" y="982"/>
                  </a:lnTo>
                  <a:lnTo>
                    <a:pt x="889" y="961"/>
                  </a:lnTo>
                  <a:lnTo>
                    <a:pt x="866" y="955"/>
                  </a:lnTo>
                  <a:lnTo>
                    <a:pt x="845" y="952"/>
                  </a:lnTo>
                  <a:lnTo>
                    <a:pt x="844" y="1001"/>
                  </a:lnTo>
                  <a:lnTo>
                    <a:pt x="833" y="1036"/>
                  </a:lnTo>
                  <a:lnTo>
                    <a:pt x="817" y="1064"/>
                  </a:lnTo>
                  <a:lnTo>
                    <a:pt x="802" y="1038"/>
                  </a:lnTo>
                  <a:lnTo>
                    <a:pt x="807" y="1007"/>
                  </a:lnTo>
                  <a:lnTo>
                    <a:pt x="789" y="981"/>
                  </a:lnTo>
                  <a:lnTo>
                    <a:pt x="770" y="1013"/>
                  </a:lnTo>
                  <a:lnTo>
                    <a:pt x="770" y="970"/>
                  </a:lnTo>
                  <a:lnTo>
                    <a:pt x="741" y="961"/>
                  </a:lnTo>
                  <a:lnTo>
                    <a:pt x="754" y="940"/>
                  </a:lnTo>
                  <a:lnTo>
                    <a:pt x="734" y="888"/>
                  </a:lnTo>
                  <a:lnTo>
                    <a:pt x="719" y="867"/>
                  </a:lnTo>
                  <a:lnTo>
                    <a:pt x="699" y="859"/>
                  </a:lnTo>
                  <a:lnTo>
                    <a:pt x="681" y="894"/>
                  </a:lnTo>
                  <a:lnTo>
                    <a:pt x="679" y="944"/>
                  </a:lnTo>
                  <a:lnTo>
                    <a:pt x="697" y="962"/>
                  </a:lnTo>
                  <a:lnTo>
                    <a:pt x="714" y="988"/>
                  </a:lnTo>
                  <a:lnTo>
                    <a:pt x="707" y="1030"/>
                  </a:lnTo>
                  <a:lnTo>
                    <a:pt x="695" y="1029"/>
                  </a:lnTo>
                  <a:lnTo>
                    <a:pt x="685" y="1061"/>
                  </a:lnTo>
                  <a:lnTo>
                    <a:pt x="685" y="1023"/>
                  </a:lnTo>
                  <a:lnTo>
                    <a:pt x="662" y="1009"/>
                  </a:lnTo>
                  <a:lnTo>
                    <a:pt x="648" y="1016"/>
                  </a:lnTo>
                  <a:lnTo>
                    <a:pt x="650" y="1042"/>
                  </a:lnTo>
                  <a:lnTo>
                    <a:pt x="628" y="1041"/>
                  </a:lnTo>
                  <a:lnTo>
                    <a:pt x="604" y="1047"/>
                  </a:lnTo>
                  <a:lnTo>
                    <a:pt x="577" y="1029"/>
                  </a:lnTo>
                  <a:lnTo>
                    <a:pt x="560" y="1032"/>
                  </a:lnTo>
                  <a:lnTo>
                    <a:pt x="545" y="1009"/>
                  </a:lnTo>
                  <a:lnTo>
                    <a:pt x="532" y="1000"/>
                  </a:lnTo>
                  <a:lnTo>
                    <a:pt x="520" y="1004"/>
                  </a:lnTo>
                  <a:lnTo>
                    <a:pt x="501" y="1006"/>
                  </a:lnTo>
                  <a:lnTo>
                    <a:pt x="491" y="1020"/>
                  </a:lnTo>
                  <a:lnTo>
                    <a:pt x="507" y="1038"/>
                  </a:lnTo>
                  <a:lnTo>
                    <a:pt x="491" y="1057"/>
                  </a:lnTo>
                  <a:lnTo>
                    <a:pt x="474" y="1034"/>
                  </a:lnTo>
                  <a:lnTo>
                    <a:pt x="461" y="1041"/>
                  </a:lnTo>
                  <a:lnTo>
                    <a:pt x="420" y="1046"/>
                  </a:lnTo>
                  <a:lnTo>
                    <a:pt x="392" y="1037"/>
                  </a:lnTo>
                  <a:lnTo>
                    <a:pt x="414" y="1017"/>
                  </a:lnTo>
                  <a:lnTo>
                    <a:pt x="393" y="995"/>
                  </a:lnTo>
                  <a:lnTo>
                    <a:pt x="378" y="998"/>
                  </a:lnTo>
                  <a:lnTo>
                    <a:pt x="357" y="991"/>
                  </a:lnTo>
                  <a:lnTo>
                    <a:pt x="322" y="975"/>
                  </a:lnTo>
                  <a:lnTo>
                    <a:pt x="298" y="957"/>
                  </a:lnTo>
                  <a:lnTo>
                    <a:pt x="280" y="954"/>
                  </a:lnTo>
                  <a:lnTo>
                    <a:pt x="274" y="967"/>
                  </a:lnTo>
                  <a:lnTo>
                    <a:pt x="255" y="974"/>
                  </a:lnTo>
                  <a:lnTo>
                    <a:pt x="253" y="940"/>
                  </a:lnTo>
                  <a:lnTo>
                    <a:pt x="233" y="971"/>
                  </a:lnTo>
                  <a:lnTo>
                    <a:pt x="207" y="930"/>
                  </a:lnTo>
                  <a:lnTo>
                    <a:pt x="196" y="926"/>
                  </a:lnTo>
                  <a:lnTo>
                    <a:pt x="193" y="947"/>
                  </a:lnTo>
                  <a:lnTo>
                    <a:pt x="182" y="957"/>
                  </a:lnTo>
                  <a:lnTo>
                    <a:pt x="171" y="939"/>
                  </a:lnTo>
                  <a:lnTo>
                    <a:pt x="146" y="950"/>
                  </a:lnTo>
                  <a:lnTo>
                    <a:pt x="123" y="969"/>
                  </a:lnTo>
                  <a:lnTo>
                    <a:pt x="101" y="964"/>
                  </a:lnTo>
                  <a:lnTo>
                    <a:pt x="82" y="978"/>
                  </a:lnTo>
                  <a:lnTo>
                    <a:pt x="69" y="996"/>
                  </a:lnTo>
                  <a:lnTo>
                    <a:pt x="53" y="992"/>
                  </a:lnTo>
                  <a:lnTo>
                    <a:pt x="29" y="971"/>
                  </a:lnTo>
                  <a:lnTo>
                    <a:pt x="0" y="961"/>
                  </a:lnTo>
                  <a:lnTo>
                    <a:pt x="9" y="1110"/>
                  </a:lnTo>
                  <a:lnTo>
                    <a:pt x="9" y="1301"/>
                  </a:lnTo>
                  <a:lnTo>
                    <a:pt x="23" y="1302"/>
                  </a:lnTo>
                  <a:lnTo>
                    <a:pt x="37" y="1311"/>
                  </a:lnTo>
                  <a:lnTo>
                    <a:pt x="48" y="1324"/>
                  </a:lnTo>
                  <a:lnTo>
                    <a:pt x="61" y="1343"/>
                  </a:lnTo>
                  <a:lnTo>
                    <a:pt x="76" y="1326"/>
                  </a:lnTo>
                  <a:lnTo>
                    <a:pt x="91" y="1316"/>
                  </a:lnTo>
                  <a:lnTo>
                    <a:pt x="99" y="1332"/>
                  </a:lnTo>
                  <a:lnTo>
                    <a:pt x="109" y="1344"/>
                  </a:lnTo>
                  <a:lnTo>
                    <a:pt x="123" y="1357"/>
                  </a:lnTo>
                  <a:lnTo>
                    <a:pt x="132" y="1378"/>
                  </a:lnTo>
                  <a:lnTo>
                    <a:pt x="148" y="1409"/>
                  </a:lnTo>
                  <a:lnTo>
                    <a:pt x="174" y="1427"/>
                  </a:lnTo>
                  <a:lnTo>
                    <a:pt x="174" y="1443"/>
                  </a:lnTo>
                  <a:lnTo>
                    <a:pt x="166" y="1456"/>
                  </a:lnTo>
                  <a:lnTo>
                    <a:pt x="166" y="1470"/>
                  </a:lnTo>
                  <a:lnTo>
                    <a:pt x="184" y="1488"/>
                  </a:lnTo>
                  <a:lnTo>
                    <a:pt x="187" y="1508"/>
                  </a:lnTo>
                  <a:lnTo>
                    <a:pt x="207" y="1519"/>
                  </a:lnTo>
                  <a:lnTo>
                    <a:pt x="204" y="1534"/>
                  </a:lnTo>
                  <a:lnTo>
                    <a:pt x="213" y="1555"/>
                  </a:lnTo>
                  <a:lnTo>
                    <a:pt x="240" y="1565"/>
                  </a:lnTo>
                  <a:lnTo>
                    <a:pt x="251" y="1575"/>
                  </a:lnTo>
                  <a:lnTo>
                    <a:pt x="280" y="1595"/>
                  </a:lnTo>
                  <a:lnTo>
                    <a:pt x="701" y="1604"/>
                  </a:lnTo>
                  <a:lnTo>
                    <a:pt x="704" y="1604"/>
                  </a:lnTo>
                  <a:close/>
                  <a:moveTo>
                    <a:pt x="1339" y="1618"/>
                  </a:moveTo>
                  <a:lnTo>
                    <a:pt x="1337" y="1606"/>
                  </a:lnTo>
                  <a:lnTo>
                    <a:pt x="1327" y="1610"/>
                  </a:lnTo>
                  <a:lnTo>
                    <a:pt x="1331" y="1593"/>
                  </a:lnTo>
                  <a:lnTo>
                    <a:pt x="1316" y="1585"/>
                  </a:lnTo>
                  <a:lnTo>
                    <a:pt x="1309" y="1591"/>
                  </a:lnTo>
                  <a:lnTo>
                    <a:pt x="1296" y="1585"/>
                  </a:lnTo>
                  <a:lnTo>
                    <a:pt x="1301" y="1577"/>
                  </a:lnTo>
                  <a:lnTo>
                    <a:pt x="1290" y="1572"/>
                  </a:lnTo>
                  <a:lnTo>
                    <a:pt x="1280" y="1579"/>
                  </a:lnTo>
                  <a:lnTo>
                    <a:pt x="1291" y="1559"/>
                  </a:lnTo>
                  <a:lnTo>
                    <a:pt x="1299" y="1544"/>
                  </a:lnTo>
                  <a:lnTo>
                    <a:pt x="1302" y="1537"/>
                  </a:lnTo>
                  <a:lnTo>
                    <a:pt x="1295" y="1536"/>
                  </a:lnTo>
                  <a:lnTo>
                    <a:pt x="1282" y="1545"/>
                  </a:lnTo>
                  <a:lnTo>
                    <a:pt x="1273" y="1558"/>
                  </a:lnTo>
                  <a:lnTo>
                    <a:pt x="1257" y="1596"/>
                  </a:lnTo>
                  <a:lnTo>
                    <a:pt x="1244" y="1610"/>
                  </a:lnTo>
                  <a:lnTo>
                    <a:pt x="1251" y="1616"/>
                  </a:lnTo>
                  <a:lnTo>
                    <a:pt x="1241" y="1623"/>
                  </a:lnTo>
                  <a:lnTo>
                    <a:pt x="1244" y="1630"/>
                  </a:lnTo>
                  <a:lnTo>
                    <a:pt x="1273" y="1631"/>
                  </a:lnTo>
                  <a:lnTo>
                    <a:pt x="1289" y="1629"/>
                  </a:lnTo>
                  <a:lnTo>
                    <a:pt x="1304" y="1635"/>
                  </a:lnTo>
                  <a:lnTo>
                    <a:pt x="1293" y="1645"/>
                  </a:lnTo>
                  <a:lnTo>
                    <a:pt x="1302" y="1646"/>
                  </a:lnTo>
                  <a:lnTo>
                    <a:pt x="1319" y="1627"/>
                  </a:lnTo>
                  <a:lnTo>
                    <a:pt x="1324" y="1629"/>
                  </a:lnTo>
                  <a:lnTo>
                    <a:pt x="1321" y="1648"/>
                  </a:lnTo>
                  <a:lnTo>
                    <a:pt x="1330" y="1652"/>
                  </a:lnTo>
                  <a:lnTo>
                    <a:pt x="1337" y="1651"/>
                  </a:lnTo>
                  <a:lnTo>
                    <a:pt x="1344" y="1632"/>
                  </a:lnTo>
                  <a:lnTo>
                    <a:pt x="1339" y="1618"/>
                  </a:lnTo>
                  <a:lnTo>
                    <a:pt x="1339" y="1618"/>
                  </a:lnTo>
                  <a:close/>
                  <a:moveTo>
                    <a:pt x="1205" y="1592"/>
                  </a:moveTo>
                  <a:lnTo>
                    <a:pt x="1189" y="1582"/>
                  </a:lnTo>
                  <a:lnTo>
                    <a:pt x="1169" y="1576"/>
                  </a:lnTo>
                  <a:lnTo>
                    <a:pt x="1164" y="1578"/>
                  </a:lnTo>
                  <a:lnTo>
                    <a:pt x="1178" y="1589"/>
                  </a:lnTo>
                  <a:lnTo>
                    <a:pt x="1198" y="1597"/>
                  </a:lnTo>
                  <a:lnTo>
                    <a:pt x="1205" y="1596"/>
                  </a:lnTo>
                  <a:lnTo>
                    <a:pt x="1205" y="1592"/>
                  </a:lnTo>
                  <a:lnTo>
                    <a:pt x="1205" y="1592"/>
                  </a:lnTo>
                  <a:close/>
                  <a:moveTo>
                    <a:pt x="870" y="1234"/>
                  </a:moveTo>
                  <a:lnTo>
                    <a:pt x="873" y="1243"/>
                  </a:lnTo>
                  <a:lnTo>
                    <a:pt x="883" y="1244"/>
                  </a:lnTo>
                  <a:lnTo>
                    <a:pt x="901" y="1226"/>
                  </a:lnTo>
                  <a:lnTo>
                    <a:pt x="902" y="1220"/>
                  </a:lnTo>
                  <a:lnTo>
                    <a:pt x="881" y="1219"/>
                  </a:lnTo>
                  <a:lnTo>
                    <a:pt x="870" y="1234"/>
                  </a:lnTo>
                  <a:lnTo>
                    <a:pt x="870" y="1234"/>
                  </a:lnTo>
                  <a:close/>
                  <a:moveTo>
                    <a:pt x="1177" y="1654"/>
                  </a:moveTo>
                  <a:lnTo>
                    <a:pt x="1172" y="1643"/>
                  </a:lnTo>
                  <a:lnTo>
                    <a:pt x="1166" y="1650"/>
                  </a:lnTo>
                  <a:lnTo>
                    <a:pt x="1170" y="1657"/>
                  </a:lnTo>
                  <a:lnTo>
                    <a:pt x="1189" y="1666"/>
                  </a:lnTo>
                  <a:lnTo>
                    <a:pt x="1194" y="1665"/>
                  </a:lnTo>
                  <a:lnTo>
                    <a:pt x="1202" y="1656"/>
                  </a:lnTo>
                  <a:lnTo>
                    <a:pt x="1188" y="1656"/>
                  </a:lnTo>
                  <a:lnTo>
                    <a:pt x="1177" y="1654"/>
                  </a:lnTo>
                  <a:lnTo>
                    <a:pt x="1177" y="1654"/>
                  </a:lnTo>
                  <a:close/>
                  <a:moveTo>
                    <a:pt x="775" y="222"/>
                  </a:moveTo>
                  <a:lnTo>
                    <a:pt x="788" y="262"/>
                  </a:lnTo>
                  <a:lnTo>
                    <a:pt x="815" y="293"/>
                  </a:lnTo>
                  <a:lnTo>
                    <a:pt x="868" y="287"/>
                  </a:lnTo>
                  <a:lnTo>
                    <a:pt x="902" y="298"/>
                  </a:lnTo>
                  <a:lnTo>
                    <a:pt x="878" y="331"/>
                  </a:lnTo>
                  <a:lnTo>
                    <a:pt x="866" y="321"/>
                  </a:lnTo>
                  <a:lnTo>
                    <a:pt x="825" y="317"/>
                  </a:lnTo>
                  <a:lnTo>
                    <a:pt x="831" y="362"/>
                  </a:lnTo>
                  <a:lnTo>
                    <a:pt x="853" y="395"/>
                  </a:lnTo>
                  <a:lnTo>
                    <a:pt x="848" y="423"/>
                  </a:lnTo>
                  <a:lnTo>
                    <a:pt x="822" y="441"/>
                  </a:lnTo>
                  <a:lnTo>
                    <a:pt x="810" y="471"/>
                  </a:lnTo>
                  <a:lnTo>
                    <a:pt x="834" y="485"/>
                  </a:lnTo>
                  <a:lnTo>
                    <a:pt x="854" y="531"/>
                  </a:lnTo>
                  <a:lnTo>
                    <a:pt x="814" y="500"/>
                  </a:lnTo>
                  <a:lnTo>
                    <a:pt x="805" y="506"/>
                  </a:lnTo>
                  <a:lnTo>
                    <a:pt x="812" y="556"/>
                  </a:lnTo>
                  <a:lnTo>
                    <a:pt x="785" y="571"/>
                  </a:lnTo>
                  <a:lnTo>
                    <a:pt x="786" y="603"/>
                  </a:lnTo>
                  <a:lnTo>
                    <a:pt x="815" y="606"/>
                  </a:lnTo>
                  <a:lnTo>
                    <a:pt x="837" y="614"/>
                  </a:lnTo>
                  <a:lnTo>
                    <a:pt x="882" y="604"/>
                  </a:lnTo>
                  <a:lnTo>
                    <a:pt x="921" y="622"/>
                  </a:lnTo>
                  <a:lnTo>
                    <a:pt x="962" y="583"/>
                  </a:lnTo>
                  <a:lnTo>
                    <a:pt x="962" y="567"/>
                  </a:lnTo>
                  <a:lnTo>
                    <a:pt x="936" y="569"/>
                  </a:lnTo>
                  <a:lnTo>
                    <a:pt x="933" y="554"/>
                  </a:lnTo>
                  <a:lnTo>
                    <a:pt x="955" y="533"/>
                  </a:lnTo>
                  <a:lnTo>
                    <a:pt x="962" y="506"/>
                  </a:lnTo>
                  <a:lnTo>
                    <a:pt x="985" y="485"/>
                  </a:lnTo>
                  <a:lnTo>
                    <a:pt x="1000" y="459"/>
                  </a:lnTo>
                  <a:lnTo>
                    <a:pt x="987" y="421"/>
                  </a:lnTo>
                  <a:lnTo>
                    <a:pt x="998" y="406"/>
                  </a:lnTo>
                  <a:lnTo>
                    <a:pt x="977" y="397"/>
                  </a:lnTo>
                  <a:lnTo>
                    <a:pt x="1023" y="388"/>
                  </a:lnTo>
                  <a:lnTo>
                    <a:pt x="1032" y="371"/>
                  </a:lnTo>
                  <a:lnTo>
                    <a:pt x="1063" y="356"/>
                  </a:lnTo>
                  <a:lnTo>
                    <a:pt x="1089" y="284"/>
                  </a:lnTo>
                  <a:lnTo>
                    <a:pt x="1114" y="257"/>
                  </a:lnTo>
                  <a:lnTo>
                    <a:pt x="1150" y="197"/>
                  </a:lnTo>
                  <a:lnTo>
                    <a:pt x="1117" y="198"/>
                  </a:lnTo>
                  <a:lnTo>
                    <a:pt x="1131" y="175"/>
                  </a:lnTo>
                  <a:lnTo>
                    <a:pt x="1167" y="153"/>
                  </a:lnTo>
                  <a:lnTo>
                    <a:pt x="1204" y="105"/>
                  </a:lnTo>
                  <a:lnTo>
                    <a:pt x="1204" y="74"/>
                  </a:lnTo>
                  <a:lnTo>
                    <a:pt x="1177" y="41"/>
                  </a:lnTo>
                  <a:lnTo>
                    <a:pt x="1144" y="26"/>
                  </a:lnTo>
                  <a:lnTo>
                    <a:pt x="1104" y="16"/>
                  </a:lnTo>
                  <a:lnTo>
                    <a:pt x="1071" y="8"/>
                  </a:lnTo>
                  <a:lnTo>
                    <a:pt x="1039" y="0"/>
                  </a:lnTo>
                  <a:lnTo>
                    <a:pt x="994" y="21"/>
                  </a:lnTo>
                  <a:lnTo>
                    <a:pt x="987" y="8"/>
                  </a:lnTo>
                  <a:lnTo>
                    <a:pt x="941" y="13"/>
                  </a:lnTo>
                  <a:lnTo>
                    <a:pt x="914" y="27"/>
                  </a:lnTo>
                  <a:lnTo>
                    <a:pt x="893" y="47"/>
                  </a:lnTo>
                  <a:lnTo>
                    <a:pt x="882" y="110"/>
                  </a:lnTo>
                  <a:lnTo>
                    <a:pt x="866" y="78"/>
                  </a:lnTo>
                  <a:lnTo>
                    <a:pt x="847" y="71"/>
                  </a:lnTo>
                  <a:lnTo>
                    <a:pt x="824" y="114"/>
                  </a:lnTo>
                  <a:lnTo>
                    <a:pt x="795" y="132"/>
                  </a:lnTo>
                  <a:lnTo>
                    <a:pt x="777" y="136"/>
                  </a:lnTo>
                  <a:lnTo>
                    <a:pt x="754" y="157"/>
                  </a:lnTo>
                  <a:lnTo>
                    <a:pt x="758" y="193"/>
                  </a:lnTo>
                  <a:lnTo>
                    <a:pt x="775" y="222"/>
                  </a:lnTo>
                  <a:lnTo>
                    <a:pt x="775" y="222"/>
                  </a:lnTo>
                  <a:close/>
                  <a:moveTo>
                    <a:pt x="1131" y="1094"/>
                  </a:moveTo>
                  <a:lnTo>
                    <a:pt x="1154" y="1130"/>
                  </a:lnTo>
                  <a:lnTo>
                    <a:pt x="1173" y="1145"/>
                  </a:lnTo>
                  <a:lnTo>
                    <a:pt x="1200" y="1103"/>
                  </a:lnTo>
                  <a:lnTo>
                    <a:pt x="1204" y="1076"/>
                  </a:lnTo>
                  <a:lnTo>
                    <a:pt x="1181" y="1074"/>
                  </a:lnTo>
                  <a:lnTo>
                    <a:pt x="1159" y="1038"/>
                  </a:lnTo>
                  <a:lnTo>
                    <a:pt x="1135" y="1028"/>
                  </a:lnTo>
                  <a:lnTo>
                    <a:pt x="1099" y="1001"/>
                  </a:lnTo>
                  <a:lnTo>
                    <a:pt x="1127" y="982"/>
                  </a:lnTo>
                  <a:lnTo>
                    <a:pt x="1113" y="942"/>
                  </a:lnTo>
                  <a:lnTo>
                    <a:pt x="1100" y="923"/>
                  </a:lnTo>
                  <a:lnTo>
                    <a:pt x="1063" y="905"/>
                  </a:lnTo>
                  <a:lnTo>
                    <a:pt x="1047" y="875"/>
                  </a:lnTo>
                  <a:lnTo>
                    <a:pt x="1019" y="886"/>
                  </a:lnTo>
                  <a:lnTo>
                    <a:pt x="1017" y="865"/>
                  </a:lnTo>
                  <a:lnTo>
                    <a:pt x="996" y="842"/>
                  </a:lnTo>
                  <a:lnTo>
                    <a:pt x="963" y="817"/>
                  </a:lnTo>
                  <a:lnTo>
                    <a:pt x="948" y="836"/>
                  </a:lnTo>
                  <a:lnTo>
                    <a:pt x="919" y="851"/>
                  </a:lnTo>
                  <a:lnTo>
                    <a:pt x="921" y="818"/>
                  </a:lnTo>
                  <a:lnTo>
                    <a:pt x="895" y="764"/>
                  </a:lnTo>
                  <a:lnTo>
                    <a:pt x="856" y="786"/>
                  </a:lnTo>
                  <a:lnTo>
                    <a:pt x="843" y="827"/>
                  </a:lnTo>
                  <a:lnTo>
                    <a:pt x="831" y="796"/>
                  </a:lnTo>
                  <a:lnTo>
                    <a:pt x="842" y="761"/>
                  </a:lnTo>
                  <a:lnTo>
                    <a:pt x="802" y="775"/>
                  </a:lnTo>
                  <a:lnTo>
                    <a:pt x="787" y="797"/>
                  </a:lnTo>
                  <a:lnTo>
                    <a:pt x="775" y="842"/>
                  </a:lnTo>
                  <a:lnTo>
                    <a:pt x="780" y="891"/>
                  </a:lnTo>
                  <a:lnTo>
                    <a:pt x="802" y="892"/>
                  </a:lnTo>
                  <a:lnTo>
                    <a:pt x="786" y="913"/>
                  </a:lnTo>
                  <a:lnTo>
                    <a:pt x="799" y="929"/>
                  </a:lnTo>
                  <a:lnTo>
                    <a:pt x="823" y="935"/>
                  </a:lnTo>
                  <a:lnTo>
                    <a:pt x="855" y="948"/>
                  </a:lnTo>
                  <a:lnTo>
                    <a:pt x="910" y="958"/>
                  </a:lnTo>
                  <a:lnTo>
                    <a:pt x="938" y="953"/>
                  </a:lnTo>
                  <a:lnTo>
                    <a:pt x="946" y="940"/>
                  </a:lnTo>
                  <a:lnTo>
                    <a:pt x="958" y="955"/>
                  </a:lnTo>
                  <a:lnTo>
                    <a:pt x="971" y="957"/>
                  </a:lnTo>
                  <a:lnTo>
                    <a:pt x="987" y="984"/>
                  </a:lnTo>
                  <a:lnTo>
                    <a:pt x="977" y="994"/>
                  </a:lnTo>
                  <a:lnTo>
                    <a:pt x="1008" y="1009"/>
                  </a:lnTo>
                  <a:lnTo>
                    <a:pt x="1031" y="1028"/>
                  </a:lnTo>
                  <a:lnTo>
                    <a:pt x="1037" y="1042"/>
                  </a:lnTo>
                  <a:lnTo>
                    <a:pt x="1041" y="1060"/>
                  </a:lnTo>
                  <a:lnTo>
                    <a:pt x="1021" y="1097"/>
                  </a:lnTo>
                  <a:lnTo>
                    <a:pt x="1016" y="1116"/>
                  </a:lnTo>
                  <a:lnTo>
                    <a:pt x="1021" y="1129"/>
                  </a:lnTo>
                  <a:lnTo>
                    <a:pt x="990" y="1134"/>
                  </a:lnTo>
                  <a:lnTo>
                    <a:pt x="962" y="1134"/>
                  </a:lnTo>
                  <a:lnTo>
                    <a:pt x="952" y="1161"/>
                  </a:lnTo>
                  <a:lnTo>
                    <a:pt x="964" y="1172"/>
                  </a:lnTo>
                  <a:lnTo>
                    <a:pt x="1008" y="1167"/>
                  </a:lnTo>
                  <a:lnTo>
                    <a:pt x="1008" y="1157"/>
                  </a:lnTo>
                  <a:lnTo>
                    <a:pt x="1030" y="1174"/>
                  </a:lnTo>
                  <a:lnTo>
                    <a:pt x="1052" y="1192"/>
                  </a:lnTo>
                  <a:lnTo>
                    <a:pt x="1047" y="1201"/>
                  </a:lnTo>
                  <a:lnTo>
                    <a:pt x="1065" y="1217"/>
                  </a:lnTo>
                  <a:lnTo>
                    <a:pt x="1098" y="1236"/>
                  </a:lnTo>
                  <a:lnTo>
                    <a:pt x="1139" y="1249"/>
                  </a:lnTo>
                  <a:lnTo>
                    <a:pt x="1136" y="1238"/>
                  </a:lnTo>
                  <a:lnTo>
                    <a:pt x="1121" y="1218"/>
                  </a:lnTo>
                  <a:lnTo>
                    <a:pt x="1100" y="1189"/>
                  </a:lnTo>
                  <a:lnTo>
                    <a:pt x="1137" y="1216"/>
                  </a:lnTo>
                  <a:lnTo>
                    <a:pt x="1156" y="1225"/>
                  </a:lnTo>
                  <a:lnTo>
                    <a:pt x="1161" y="1201"/>
                  </a:lnTo>
                  <a:lnTo>
                    <a:pt x="1152" y="1167"/>
                  </a:lnTo>
                  <a:lnTo>
                    <a:pt x="1146" y="1158"/>
                  </a:lnTo>
                  <a:lnTo>
                    <a:pt x="1125" y="1142"/>
                  </a:lnTo>
                  <a:lnTo>
                    <a:pt x="1109" y="1121"/>
                  </a:lnTo>
                  <a:lnTo>
                    <a:pt x="1111" y="1099"/>
                  </a:lnTo>
                  <a:lnTo>
                    <a:pt x="1131" y="1094"/>
                  </a:lnTo>
                  <a:lnTo>
                    <a:pt x="1131" y="1094"/>
                  </a:lnTo>
                  <a:close/>
                  <a:moveTo>
                    <a:pt x="1002" y="1055"/>
                  </a:moveTo>
                  <a:lnTo>
                    <a:pt x="1004" y="1049"/>
                  </a:lnTo>
                  <a:lnTo>
                    <a:pt x="1004" y="1032"/>
                  </a:lnTo>
                  <a:lnTo>
                    <a:pt x="992" y="1021"/>
                  </a:lnTo>
                  <a:lnTo>
                    <a:pt x="978" y="1026"/>
                  </a:lnTo>
                  <a:lnTo>
                    <a:pt x="971" y="1049"/>
                  </a:lnTo>
                  <a:lnTo>
                    <a:pt x="975" y="1069"/>
                  </a:lnTo>
                  <a:lnTo>
                    <a:pt x="992" y="1067"/>
                  </a:lnTo>
                  <a:lnTo>
                    <a:pt x="1002" y="1055"/>
                  </a:lnTo>
                  <a:lnTo>
                    <a:pt x="1002" y="1055"/>
                  </a:lnTo>
                  <a:close/>
                  <a:moveTo>
                    <a:pt x="280" y="907"/>
                  </a:moveTo>
                  <a:lnTo>
                    <a:pt x="319" y="885"/>
                  </a:lnTo>
                  <a:lnTo>
                    <a:pt x="319" y="864"/>
                  </a:lnTo>
                  <a:lnTo>
                    <a:pt x="338" y="829"/>
                  </a:lnTo>
                  <a:lnTo>
                    <a:pt x="375" y="794"/>
                  </a:lnTo>
                  <a:lnTo>
                    <a:pt x="394" y="780"/>
                  </a:lnTo>
                  <a:lnTo>
                    <a:pt x="378" y="758"/>
                  </a:lnTo>
                  <a:lnTo>
                    <a:pt x="363" y="742"/>
                  </a:lnTo>
                  <a:lnTo>
                    <a:pt x="324" y="738"/>
                  </a:lnTo>
                  <a:lnTo>
                    <a:pt x="303" y="727"/>
                  </a:lnTo>
                  <a:lnTo>
                    <a:pt x="252" y="736"/>
                  </a:lnTo>
                  <a:lnTo>
                    <a:pt x="267" y="769"/>
                  </a:lnTo>
                  <a:lnTo>
                    <a:pt x="253" y="804"/>
                  </a:lnTo>
                  <a:lnTo>
                    <a:pt x="243" y="841"/>
                  </a:lnTo>
                  <a:lnTo>
                    <a:pt x="236" y="861"/>
                  </a:lnTo>
                  <a:lnTo>
                    <a:pt x="272" y="887"/>
                  </a:lnTo>
                  <a:lnTo>
                    <a:pt x="280" y="907"/>
                  </a:lnTo>
                  <a:lnTo>
                    <a:pt x="280" y="907"/>
                  </a:lnTo>
                  <a:close/>
                  <a:moveTo>
                    <a:pt x="928" y="1191"/>
                  </a:moveTo>
                  <a:lnTo>
                    <a:pt x="918" y="1180"/>
                  </a:lnTo>
                  <a:lnTo>
                    <a:pt x="906" y="1182"/>
                  </a:lnTo>
                  <a:lnTo>
                    <a:pt x="905" y="1166"/>
                  </a:lnTo>
                  <a:lnTo>
                    <a:pt x="888" y="1155"/>
                  </a:lnTo>
                  <a:lnTo>
                    <a:pt x="871" y="1142"/>
                  </a:lnTo>
                  <a:lnTo>
                    <a:pt x="862" y="1133"/>
                  </a:lnTo>
                  <a:lnTo>
                    <a:pt x="854" y="1139"/>
                  </a:lnTo>
                  <a:lnTo>
                    <a:pt x="852" y="1122"/>
                  </a:lnTo>
                  <a:lnTo>
                    <a:pt x="841" y="1120"/>
                  </a:lnTo>
                  <a:lnTo>
                    <a:pt x="836" y="1153"/>
                  </a:lnTo>
                  <a:lnTo>
                    <a:pt x="834" y="1180"/>
                  </a:lnTo>
                  <a:lnTo>
                    <a:pt x="821" y="1197"/>
                  </a:lnTo>
                  <a:lnTo>
                    <a:pt x="841" y="1194"/>
                  </a:lnTo>
                  <a:lnTo>
                    <a:pt x="847" y="1214"/>
                  </a:lnTo>
                  <a:lnTo>
                    <a:pt x="868" y="1196"/>
                  </a:lnTo>
                  <a:lnTo>
                    <a:pt x="883" y="1178"/>
                  </a:lnTo>
                  <a:lnTo>
                    <a:pt x="891" y="1193"/>
                  </a:lnTo>
                  <a:lnTo>
                    <a:pt x="915" y="1201"/>
                  </a:lnTo>
                  <a:lnTo>
                    <a:pt x="928" y="1191"/>
                  </a:lnTo>
                  <a:lnTo>
                    <a:pt x="928" y="1191"/>
                  </a:lnTo>
                  <a:close/>
                  <a:moveTo>
                    <a:pt x="272" y="1610"/>
                  </a:moveTo>
                  <a:lnTo>
                    <a:pt x="265" y="1597"/>
                  </a:lnTo>
                  <a:lnTo>
                    <a:pt x="250" y="1587"/>
                  </a:lnTo>
                  <a:lnTo>
                    <a:pt x="243" y="1577"/>
                  </a:lnTo>
                  <a:lnTo>
                    <a:pt x="238" y="1568"/>
                  </a:lnTo>
                  <a:lnTo>
                    <a:pt x="224" y="1566"/>
                  </a:lnTo>
                  <a:lnTo>
                    <a:pt x="214" y="1562"/>
                  </a:lnTo>
                  <a:lnTo>
                    <a:pt x="198" y="1557"/>
                  </a:lnTo>
                  <a:lnTo>
                    <a:pt x="197" y="1562"/>
                  </a:lnTo>
                  <a:lnTo>
                    <a:pt x="203" y="1575"/>
                  </a:lnTo>
                  <a:lnTo>
                    <a:pt x="219" y="1579"/>
                  </a:lnTo>
                  <a:lnTo>
                    <a:pt x="221" y="1586"/>
                  </a:lnTo>
                  <a:lnTo>
                    <a:pt x="235" y="1595"/>
                  </a:lnTo>
                  <a:lnTo>
                    <a:pt x="239" y="1602"/>
                  </a:lnTo>
                  <a:lnTo>
                    <a:pt x="264" y="1613"/>
                  </a:lnTo>
                  <a:lnTo>
                    <a:pt x="272" y="1610"/>
                  </a:lnTo>
                  <a:lnTo>
                    <a:pt x="272" y="1610"/>
                  </a:lnTo>
                  <a:close/>
                  <a:moveTo>
                    <a:pt x="671" y="781"/>
                  </a:moveTo>
                  <a:lnTo>
                    <a:pt x="667" y="765"/>
                  </a:lnTo>
                  <a:lnTo>
                    <a:pt x="640" y="771"/>
                  </a:lnTo>
                  <a:lnTo>
                    <a:pt x="622" y="760"/>
                  </a:lnTo>
                  <a:lnTo>
                    <a:pt x="604" y="786"/>
                  </a:lnTo>
                  <a:lnTo>
                    <a:pt x="621" y="820"/>
                  </a:lnTo>
                  <a:lnTo>
                    <a:pt x="590" y="813"/>
                  </a:lnTo>
                  <a:lnTo>
                    <a:pt x="589" y="830"/>
                  </a:lnTo>
                  <a:lnTo>
                    <a:pt x="627" y="868"/>
                  </a:lnTo>
                  <a:lnTo>
                    <a:pt x="637" y="886"/>
                  </a:lnTo>
                  <a:lnTo>
                    <a:pt x="652" y="890"/>
                  </a:lnTo>
                  <a:lnTo>
                    <a:pt x="677" y="872"/>
                  </a:lnTo>
                  <a:lnTo>
                    <a:pt x="679" y="827"/>
                  </a:lnTo>
                  <a:lnTo>
                    <a:pt x="656" y="806"/>
                  </a:lnTo>
                  <a:lnTo>
                    <a:pt x="671" y="781"/>
                  </a:lnTo>
                  <a:lnTo>
                    <a:pt x="671" y="781"/>
                  </a:lnTo>
                  <a:close/>
                  <a:moveTo>
                    <a:pt x="716" y="719"/>
                  </a:moveTo>
                  <a:lnTo>
                    <a:pt x="724" y="696"/>
                  </a:lnTo>
                  <a:lnTo>
                    <a:pt x="718" y="678"/>
                  </a:lnTo>
                  <a:lnTo>
                    <a:pt x="705" y="656"/>
                  </a:lnTo>
                  <a:lnTo>
                    <a:pt x="683" y="673"/>
                  </a:lnTo>
                  <a:lnTo>
                    <a:pt x="676" y="700"/>
                  </a:lnTo>
                  <a:lnTo>
                    <a:pt x="694" y="714"/>
                  </a:lnTo>
                  <a:lnTo>
                    <a:pt x="716" y="719"/>
                  </a:lnTo>
                  <a:lnTo>
                    <a:pt x="716" y="719"/>
                  </a:lnTo>
                  <a:close/>
                  <a:moveTo>
                    <a:pt x="326" y="631"/>
                  </a:moveTo>
                  <a:lnTo>
                    <a:pt x="355" y="604"/>
                  </a:lnTo>
                  <a:lnTo>
                    <a:pt x="368" y="601"/>
                  </a:lnTo>
                  <a:lnTo>
                    <a:pt x="380" y="578"/>
                  </a:lnTo>
                  <a:lnTo>
                    <a:pt x="382" y="525"/>
                  </a:lnTo>
                  <a:lnTo>
                    <a:pt x="361" y="536"/>
                  </a:lnTo>
                  <a:lnTo>
                    <a:pt x="338" y="535"/>
                  </a:lnTo>
                  <a:lnTo>
                    <a:pt x="307" y="579"/>
                  </a:lnTo>
                  <a:lnTo>
                    <a:pt x="282" y="627"/>
                  </a:lnTo>
                  <a:lnTo>
                    <a:pt x="302" y="641"/>
                  </a:lnTo>
                  <a:lnTo>
                    <a:pt x="326" y="631"/>
                  </a:lnTo>
                  <a:lnTo>
                    <a:pt x="326" y="631"/>
                  </a:lnTo>
                  <a:close/>
                  <a:moveTo>
                    <a:pt x="806" y="727"/>
                  </a:moveTo>
                  <a:lnTo>
                    <a:pt x="838" y="726"/>
                  </a:lnTo>
                  <a:lnTo>
                    <a:pt x="881" y="717"/>
                  </a:lnTo>
                  <a:lnTo>
                    <a:pt x="900" y="724"/>
                  </a:lnTo>
                  <a:lnTo>
                    <a:pt x="923" y="712"/>
                  </a:lnTo>
                  <a:lnTo>
                    <a:pt x="933" y="697"/>
                  </a:lnTo>
                  <a:lnTo>
                    <a:pt x="929" y="672"/>
                  </a:lnTo>
                  <a:lnTo>
                    <a:pt x="913" y="650"/>
                  </a:lnTo>
                  <a:lnTo>
                    <a:pt x="888" y="645"/>
                  </a:lnTo>
                  <a:lnTo>
                    <a:pt x="858" y="650"/>
                  </a:lnTo>
                  <a:lnTo>
                    <a:pt x="833" y="664"/>
                  </a:lnTo>
                  <a:lnTo>
                    <a:pt x="811" y="658"/>
                  </a:lnTo>
                  <a:lnTo>
                    <a:pt x="791" y="656"/>
                  </a:lnTo>
                  <a:lnTo>
                    <a:pt x="781" y="641"/>
                  </a:lnTo>
                  <a:lnTo>
                    <a:pt x="764" y="627"/>
                  </a:lnTo>
                  <a:lnTo>
                    <a:pt x="768" y="603"/>
                  </a:lnTo>
                  <a:lnTo>
                    <a:pt x="754" y="582"/>
                  </a:lnTo>
                  <a:lnTo>
                    <a:pt x="724" y="582"/>
                  </a:lnTo>
                  <a:lnTo>
                    <a:pt x="708" y="560"/>
                  </a:lnTo>
                  <a:lnTo>
                    <a:pt x="677" y="556"/>
                  </a:lnTo>
                  <a:lnTo>
                    <a:pt x="671" y="584"/>
                  </a:lnTo>
                  <a:lnTo>
                    <a:pt x="688" y="604"/>
                  </a:lnTo>
                  <a:lnTo>
                    <a:pt x="720" y="612"/>
                  </a:lnTo>
                  <a:lnTo>
                    <a:pt x="735" y="639"/>
                  </a:lnTo>
                  <a:lnTo>
                    <a:pt x="737" y="669"/>
                  </a:lnTo>
                  <a:lnTo>
                    <a:pt x="742" y="702"/>
                  </a:lnTo>
                  <a:lnTo>
                    <a:pt x="782" y="720"/>
                  </a:lnTo>
                  <a:lnTo>
                    <a:pt x="806" y="727"/>
                  </a:lnTo>
                  <a:lnTo>
                    <a:pt x="806" y="727"/>
                  </a:lnTo>
                  <a:close/>
                  <a:moveTo>
                    <a:pt x="712" y="854"/>
                  </a:moveTo>
                  <a:lnTo>
                    <a:pt x="727" y="817"/>
                  </a:lnTo>
                  <a:lnTo>
                    <a:pt x="746" y="807"/>
                  </a:lnTo>
                  <a:lnTo>
                    <a:pt x="768" y="760"/>
                  </a:lnTo>
                  <a:lnTo>
                    <a:pt x="739" y="746"/>
                  </a:lnTo>
                  <a:lnTo>
                    <a:pt x="708" y="744"/>
                  </a:lnTo>
                  <a:lnTo>
                    <a:pt x="693" y="760"/>
                  </a:lnTo>
                  <a:lnTo>
                    <a:pt x="685" y="782"/>
                  </a:lnTo>
                  <a:lnTo>
                    <a:pt x="685" y="808"/>
                  </a:lnTo>
                  <a:lnTo>
                    <a:pt x="694" y="852"/>
                  </a:lnTo>
                  <a:lnTo>
                    <a:pt x="712" y="854"/>
                  </a:lnTo>
                  <a:lnTo>
                    <a:pt x="712" y="854"/>
                  </a:lnTo>
                  <a:close/>
                  <a:moveTo>
                    <a:pt x="559" y="783"/>
                  </a:moveTo>
                  <a:lnTo>
                    <a:pt x="548" y="771"/>
                  </a:lnTo>
                  <a:lnTo>
                    <a:pt x="528" y="773"/>
                  </a:lnTo>
                  <a:lnTo>
                    <a:pt x="522" y="781"/>
                  </a:lnTo>
                  <a:lnTo>
                    <a:pt x="546" y="817"/>
                  </a:lnTo>
                  <a:lnTo>
                    <a:pt x="559" y="783"/>
                  </a:lnTo>
                  <a:lnTo>
                    <a:pt x="559" y="783"/>
                  </a:lnTo>
                  <a:close/>
                  <a:moveTo>
                    <a:pt x="654" y="942"/>
                  </a:moveTo>
                  <a:lnTo>
                    <a:pt x="644" y="961"/>
                  </a:lnTo>
                  <a:lnTo>
                    <a:pt x="630" y="975"/>
                  </a:lnTo>
                  <a:lnTo>
                    <a:pt x="651" y="994"/>
                  </a:lnTo>
                  <a:lnTo>
                    <a:pt x="663" y="989"/>
                  </a:lnTo>
                  <a:lnTo>
                    <a:pt x="683" y="1001"/>
                  </a:lnTo>
                  <a:lnTo>
                    <a:pt x="693" y="987"/>
                  </a:lnTo>
                  <a:lnTo>
                    <a:pt x="684" y="971"/>
                  </a:lnTo>
                  <a:lnTo>
                    <a:pt x="679" y="962"/>
                  </a:lnTo>
                  <a:lnTo>
                    <a:pt x="670" y="954"/>
                  </a:lnTo>
                  <a:lnTo>
                    <a:pt x="654" y="942"/>
                  </a:lnTo>
                  <a:lnTo>
                    <a:pt x="654" y="942"/>
                  </a:lnTo>
                  <a:close/>
                  <a:moveTo>
                    <a:pt x="612" y="947"/>
                  </a:moveTo>
                  <a:lnTo>
                    <a:pt x="585" y="926"/>
                  </a:lnTo>
                  <a:lnTo>
                    <a:pt x="560" y="904"/>
                  </a:lnTo>
                  <a:lnTo>
                    <a:pt x="555" y="870"/>
                  </a:lnTo>
                  <a:lnTo>
                    <a:pt x="545" y="822"/>
                  </a:lnTo>
                  <a:lnTo>
                    <a:pt x="529" y="801"/>
                  </a:lnTo>
                  <a:lnTo>
                    <a:pt x="514" y="793"/>
                  </a:lnTo>
                  <a:lnTo>
                    <a:pt x="500" y="800"/>
                  </a:lnTo>
                  <a:lnTo>
                    <a:pt x="511" y="852"/>
                  </a:lnTo>
                  <a:lnTo>
                    <a:pt x="503" y="872"/>
                  </a:lnTo>
                  <a:lnTo>
                    <a:pt x="491" y="824"/>
                  </a:lnTo>
                  <a:lnTo>
                    <a:pt x="477" y="807"/>
                  </a:lnTo>
                  <a:lnTo>
                    <a:pt x="460" y="833"/>
                  </a:lnTo>
                  <a:lnTo>
                    <a:pt x="439" y="808"/>
                  </a:lnTo>
                  <a:lnTo>
                    <a:pt x="405" y="823"/>
                  </a:lnTo>
                  <a:lnTo>
                    <a:pt x="413" y="799"/>
                  </a:lnTo>
                  <a:lnTo>
                    <a:pt x="397" y="788"/>
                  </a:lnTo>
                  <a:lnTo>
                    <a:pt x="357" y="820"/>
                  </a:lnTo>
                  <a:lnTo>
                    <a:pt x="347" y="840"/>
                  </a:lnTo>
                  <a:lnTo>
                    <a:pt x="334" y="877"/>
                  </a:lnTo>
                  <a:lnTo>
                    <a:pt x="361" y="889"/>
                  </a:lnTo>
                  <a:lnTo>
                    <a:pt x="384" y="888"/>
                  </a:lnTo>
                  <a:lnTo>
                    <a:pt x="349" y="907"/>
                  </a:lnTo>
                  <a:lnTo>
                    <a:pt x="357" y="924"/>
                  </a:lnTo>
                  <a:lnTo>
                    <a:pt x="378" y="925"/>
                  </a:lnTo>
                  <a:lnTo>
                    <a:pt x="411" y="921"/>
                  </a:lnTo>
                  <a:lnTo>
                    <a:pt x="439" y="932"/>
                  </a:lnTo>
                  <a:lnTo>
                    <a:pt x="420" y="940"/>
                  </a:lnTo>
                  <a:lnTo>
                    <a:pt x="399" y="938"/>
                  </a:lnTo>
                  <a:lnTo>
                    <a:pt x="375" y="946"/>
                  </a:lnTo>
                  <a:lnTo>
                    <a:pt x="365" y="950"/>
                  </a:lnTo>
                  <a:lnTo>
                    <a:pt x="384" y="984"/>
                  </a:lnTo>
                  <a:lnTo>
                    <a:pt x="397" y="980"/>
                  </a:lnTo>
                  <a:lnTo>
                    <a:pt x="418" y="991"/>
                  </a:lnTo>
                  <a:lnTo>
                    <a:pt x="426" y="1011"/>
                  </a:lnTo>
                  <a:lnTo>
                    <a:pt x="453" y="1007"/>
                  </a:lnTo>
                  <a:lnTo>
                    <a:pt x="491" y="1001"/>
                  </a:lnTo>
                  <a:lnTo>
                    <a:pt x="520" y="986"/>
                  </a:lnTo>
                  <a:lnTo>
                    <a:pt x="537" y="984"/>
                  </a:lnTo>
                  <a:lnTo>
                    <a:pt x="563" y="995"/>
                  </a:lnTo>
                  <a:lnTo>
                    <a:pt x="591" y="1001"/>
                  </a:lnTo>
                  <a:lnTo>
                    <a:pt x="595" y="986"/>
                  </a:lnTo>
                  <a:lnTo>
                    <a:pt x="586" y="970"/>
                  </a:lnTo>
                  <a:lnTo>
                    <a:pt x="610" y="967"/>
                  </a:lnTo>
                  <a:lnTo>
                    <a:pt x="612" y="947"/>
                  </a:lnTo>
                  <a:lnTo>
                    <a:pt x="612" y="947"/>
                  </a:lnTo>
                  <a:close/>
                  <a:moveTo>
                    <a:pt x="635" y="700"/>
                  </a:moveTo>
                  <a:lnTo>
                    <a:pt x="660" y="694"/>
                  </a:lnTo>
                  <a:lnTo>
                    <a:pt x="666" y="650"/>
                  </a:lnTo>
                  <a:lnTo>
                    <a:pt x="666" y="619"/>
                  </a:lnTo>
                  <a:lnTo>
                    <a:pt x="654" y="590"/>
                  </a:lnTo>
                  <a:lnTo>
                    <a:pt x="653" y="598"/>
                  </a:lnTo>
                  <a:lnTo>
                    <a:pt x="632" y="594"/>
                  </a:lnTo>
                  <a:lnTo>
                    <a:pt x="610" y="616"/>
                  </a:lnTo>
                  <a:lnTo>
                    <a:pt x="594" y="614"/>
                  </a:lnTo>
                  <a:lnTo>
                    <a:pt x="595" y="662"/>
                  </a:lnTo>
                  <a:lnTo>
                    <a:pt x="620" y="657"/>
                  </a:lnTo>
                  <a:lnTo>
                    <a:pt x="619" y="691"/>
                  </a:lnTo>
                  <a:lnTo>
                    <a:pt x="635" y="700"/>
                  </a:lnTo>
                  <a:lnTo>
                    <a:pt x="635" y="700"/>
                  </a:lnTo>
                  <a:close/>
                  <a:moveTo>
                    <a:pt x="473" y="522"/>
                  </a:moveTo>
                  <a:lnTo>
                    <a:pt x="478" y="500"/>
                  </a:lnTo>
                  <a:lnTo>
                    <a:pt x="457" y="489"/>
                  </a:lnTo>
                  <a:lnTo>
                    <a:pt x="435" y="496"/>
                  </a:lnTo>
                  <a:lnTo>
                    <a:pt x="422" y="520"/>
                  </a:lnTo>
                  <a:lnTo>
                    <a:pt x="445" y="542"/>
                  </a:lnTo>
                  <a:lnTo>
                    <a:pt x="473" y="522"/>
                  </a:lnTo>
                  <a:lnTo>
                    <a:pt x="473" y="522"/>
                  </a:lnTo>
                  <a:close/>
                  <a:moveTo>
                    <a:pt x="481" y="454"/>
                  </a:moveTo>
                  <a:lnTo>
                    <a:pt x="461" y="439"/>
                  </a:lnTo>
                  <a:lnTo>
                    <a:pt x="453" y="435"/>
                  </a:lnTo>
                  <a:lnTo>
                    <a:pt x="437" y="458"/>
                  </a:lnTo>
                  <a:lnTo>
                    <a:pt x="437" y="470"/>
                  </a:lnTo>
                  <a:lnTo>
                    <a:pt x="462" y="470"/>
                  </a:lnTo>
                  <a:lnTo>
                    <a:pt x="481" y="454"/>
                  </a:lnTo>
                  <a:lnTo>
                    <a:pt x="481" y="454"/>
                  </a:lnTo>
                  <a:close/>
                  <a:moveTo>
                    <a:pt x="359" y="682"/>
                  </a:moveTo>
                  <a:lnTo>
                    <a:pt x="380" y="692"/>
                  </a:lnTo>
                  <a:lnTo>
                    <a:pt x="449" y="686"/>
                  </a:lnTo>
                  <a:lnTo>
                    <a:pt x="418" y="712"/>
                  </a:lnTo>
                  <a:lnTo>
                    <a:pt x="420" y="730"/>
                  </a:lnTo>
                  <a:lnTo>
                    <a:pt x="443" y="729"/>
                  </a:lnTo>
                  <a:lnTo>
                    <a:pt x="481" y="704"/>
                  </a:lnTo>
                  <a:lnTo>
                    <a:pt x="532" y="695"/>
                  </a:lnTo>
                  <a:lnTo>
                    <a:pt x="541" y="667"/>
                  </a:lnTo>
                  <a:lnTo>
                    <a:pt x="538" y="637"/>
                  </a:lnTo>
                  <a:lnTo>
                    <a:pt x="522" y="634"/>
                  </a:lnTo>
                  <a:lnTo>
                    <a:pt x="509" y="644"/>
                  </a:lnTo>
                  <a:lnTo>
                    <a:pt x="503" y="622"/>
                  </a:lnTo>
                  <a:lnTo>
                    <a:pt x="498" y="591"/>
                  </a:lnTo>
                  <a:lnTo>
                    <a:pt x="482" y="584"/>
                  </a:lnTo>
                  <a:lnTo>
                    <a:pt x="468" y="608"/>
                  </a:lnTo>
                  <a:lnTo>
                    <a:pt x="490" y="667"/>
                  </a:lnTo>
                  <a:lnTo>
                    <a:pt x="464" y="662"/>
                  </a:lnTo>
                  <a:lnTo>
                    <a:pt x="437" y="626"/>
                  </a:lnTo>
                  <a:lnTo>
                    <a:pt x="394" y="604"/>
                  </a:lnTo>
                  <a:lnTo>
                    <a:pt x="380" y="622"/>
                  </a:lnTo>
                  <a:lnTo>
                    <a:pt x="359" y="682"/>
                  </a:lnTo>
                  <a:lnTo>
                    <a:pt x="359" y="682"/>
                  </a:lnTo>
                  <a:close/>
                  <a:moveTo>
                    <a:pt x="707" y="394"/>
                  </a:moveTo>
                  <a:lnTo>
                    <a:pt x="735" y="393"/>
                  </a:lnTo>
                  <a:lnTo>
                    <a:pt x="722" y="415"/>
                  </a:lnTo>
                  <a:lnTo>
                    <a:pt x="722" y="444"/>
                  </a:lnTo>
                  <a:lnTo>
                    <a:pt x="739" y="475"/>
                  </a:lnTo>
                  <a:lnTo>
                    <a:pt x="770" y="484"/>
                  </a:lnTo>
                  <a:lnTo>
                    <a:pt x="797" y="479"/>
                  </a:lnTo>
                  <a:lnTo>
                    <a:pt x="825" y="421"/>
                  </a:lnTo>
                  <a:lnTo>
                    <a:pt x="845" y="397"/>
                  </a:lnTo>
                  <a:lnTo>
                    <a:pt x="827" y="370"/>
                  </a:lnTo>
                  <a:lnTo>
                    <a:pt x="815" y="313"/>
                  </a:lnTo>
                  <a:lnTo>
                    <a:pt x="791" y="295"/>
                  </a:lnTo>
                  <a:lnTo>
                    <a:pt x="765" y="276"/>
                  </a:lnTo>
                  <a:lnTo>
                    <a:pt x="746" y="224"/>
                  </a:lnTo>
                  <a:lnTo>
                    <a:pt x="710" y="230"/>
                  </a:lnTo>
                  <a:lnTo>
                    <a:pt x="717" y="252"/>
                  </a:lnTo>
                  <a:lnTo>
                    <a:pt x="702" y="258"/>
                  </a:lnTo>
                  <a:lnTo>
                    <a:pt x="691" y="287"/>
                  </a:lnTo>
                  <a:lnTo>
                    <a:pt x="681" y="327"/>
                  </a:lnTo>
                  <a:lnTo>
                    <a:pt x="690" y="366"/>
                  </a:lnTo>
                  <a:lnTo>
                    <a:pt x="707" y="394"/>
                  </a:lnTo>
                  <a:lnTo>
                    <a:pt x="707" y="394"/>
                  </a:lnTo>
                  <a:close/>
                  <a:moveTo>
                    <a:pt x="564" y="449"/>
                  </a:moveTo>
                  <a:lnTo>
                    <a:pt x="549" y="472"/>
                  </a:lnTo>
                  <a:lnTo>
                    <a:pt x="583" y="475"/>
                  </a:lnTo>
                  <a:lnTo>
                    <a:pt x="608" y="498"/>
                  </a:lnTo>
                  <a:lnTo>
                    <a:pt x="632" y="507"/>
                  </a:lnTo>
                  <a:lnTo>
                    <a:pt x="626" y="476"/>
                  </a:lnTo>
                  <a:lnTo>
                    <a:pt x="615" y="440"/>
                  </a:lnTo>
                  <a:lnTo>
                    <a:pt x="574" y="411"/>
                  </a:lnTo>
                  <a:lnTo>
                    <a:pt x="544" y="400"/>
                  </a:lnTo>
                  <a:lnTo>
                    <a:pt x="545" y="431"/>
                  </a:lnTo>
                  <a:lnTo>
                    <a:pt x="564" y="449"/>
                  </a:lnTo>
                  <a:lnTo>
                    <a:pt x="564" y="449"/>
                  </a:lnTo>
                  <a:close/>
                  <a:moveTo>
                    <a:pt x="917" y="788"/>
                  </a:moveTo>
                  <a:lnTo>
                    <a:pt x="933" y="815"/>
                  </a:lnTo>
                  <a:lnTo>
                    <a:pt x="938" y="818"/>
                  </a:lnTo>
                  <a:lnTo>
                    <a:pt x="954" y="811"/>
                  </a:lnTo>
                  <a:lnTo>
                    <a:pt x="970" y="812"/>
                  </a:lnTo>
                  <a:lnTo>
                    <a:pt x="987" y="814"/>
                  </a:lnTo>
                  <a:lnTo>
                    <a:pt x="985" y="800"/>
                  </a:lnTo>
                  <a:lnTo>
                    <a:pt x="959" y="771"/>
                  </a:lnTo>
                  <a:lnTo>
                    <a:pt x="924" y="765"/>
                  </a:lnTo>
                  <a:lnTo>
                    <a:pt x="917" y="769"/>
                  </a:lnTo>
                  <a:lnTo>
                    <a:pt x="917" y="788"/>
                  </a:lnTo>
                  <a:lnTo>
                    <a:pt x="917" y="788"/>
                  </a:lnTo>
                  <a:close/>
                  <a:moveTo>
                    <a:pt x="720" y="535"/>
                  </a:moveTo>
                  <a:lnTo>
                    <a:pt x="722" y="526"/>
                  </a:lnTo>
                  <a:lnTo>
                    <a:pt x="712" y="513"/>
                  </a:lnTo>
                  <a:lnTo>
                    <a:pt x="681" y="512"/>
                  </a:lnTo>
                  <a:lnTo>
                    <a:pt x="685" y="532"/>
                  </a:lnTo>
                  <a:lnTo>
                    <a:pt x="714" y="537"/>
                  </a:lnTo>
                  <a:lnTo>
                    <a:pt x="720" y="535"/>
                  </a:lnTo>
                  <a:lnTo>
                    <a:pt x="720" y="535"/>
                  </a:lnTo>
                  <a:close/>
                  <a:moveTo>
                    <a:pt x="649" y="466"/>
                  </a:moveTo>
                  <a:lnTo>
                    <a:pt x="648" y="434"/>
                  </a:lnTo>
                  <a:lnTo>
                    <a:pt x="668" y="437"/>
                  </a:lnTo>
                  <a:lnTo>
                    <a:pt x="676" y="443"/>
                  </a:lnTo>
                  <a:lnTo>
                    <a:pt x="695" y="469"/>
                  </a:lnTo>
                  <a:lnTo>
                    <a:pt x="691" y="496"/>
                  </a:lnTo>
                  <a:lnTo>
                    <a:pt x="668" y="511"/>
                  </a:lnTo>
                  <a:lnTo>
                    <a:pt x="656" y="494"/>
                  </a:lnTo>
                  <a:lnTo>
                    <a:pt x="649" y="466"/>
                  </a:lnTo>
                  <a:lnTo>
                    <a:pt x="649" y="46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Freeform 177">
              <a:extLst>
                <a:ext uri="{FF2B5EF4-FFF2-40B4-BE49-F238E27FC236}">
                  <a16:creationId xmlns:a16="http://schemas.microsoft.com/office/drawing/2014/main" id="{DB1381D1-CB98-124C-9720-4C260CC5B53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871577" y="1831451"/>
              <a:ext cx="2256392" cy="1849049"/>
            </a:xfrm>
            <a:custGeom>
              <a:avLst/>
              <a:gdLst>
                <a:gd name="T0" fmla="*/ 148 w 1551"/>
                <a:gd name="T1" fmla="*/ 1217 h 1271"/>
                <a:gd name="T2" fmla="*/ 173 w 1551"/>
                <a:gd name="T3" fmla="*/ 1227 h 1271"/>
                <a:gd name="T4" fmla="*/ 205 w 1551"/>
                <a:gd name="T5" fmla="*/ 1254 h 1271"/>
                <a:gd name="T6" fmla="*/ 220 w 1551"/>
                <a:gd name="T7" fmla="*/ 1263 h 1271"/>
                <a:gd name="T8" fmla="*/ 184 w 1551"/>
                <a:gd name="T9" fmla="*/ 1235 h 1271"/>
                <a:gd name="T10" fmla="*/ 196 w 1551"/>
                <a:gd name="T11" fmla="*/ 1244 h 1271"/>
                <a:gd name="T12" fmla="*/ 546 w 1551"/>
                <a:gd name="T13" fmla="*/ 592 h 1271"/>
                <a:gd name="T14" fmla="*/ 569 w 1551"/>
                <a:gd name="T15" fmla="*/ 585 h 1271"/>
                <a:gd name="T16" fmla="*/ 44 w 1551"/>
                <a:gd name="T17" fmla="*/ 413 h 1271"/>
                <a:gd name="T18" fmla="*/ 236 w 1551"/>
                <a:gd name="T19" fmla="*/ 488 h 1271"/>
                <a:gd name="T20" fmla="*/ 244 w 1551"/>
                <a:gd name="T21" fmla="*/ 484 h 1271"/>
                <a:gd name="T22" fmla="*/ 685 w 1551"/>
                <a:gd name="T23" fmla="*/ 747 h 1271"/>
                <a:gd name="T24" fmla="*/ 685 w 1551"/>
                <a:gd name="T25" fmla="*/ 895 h 1271"/>
                <a:gd name="T26" fmla="*/ 739 w 1551"/>
                <a:gd name="T27" fmla="*/ 999 h 1271"/>
                <a:gd name="T28" fmla="*/ 790 w 1551"/>
                <a:gd name="T29" fmla="*/ 1035 h 1271"/>
                <a:gd name="T30" fmla="*/ 929 w 1551"/>
                <a:gd name="T31" fmla="*/ 1056 h 1271"/>
                <a:gd name="T32" fmla="*/ 1002 w 1551"/>
                <a:gd name="T33" fmla="*/ 1105 h 1271"/>
                <a:gd name="T34" fmla="*/ 1063 w 1551"/>
                <a:gd name="T35" fmla="*/ 1150 h 1271"/>
                <a:gd name="T36" fmla="*/ 1100 w 1551"/>
                <a:gd name="T37" fmla="*/ 1116 h 1271"/>
                <a:gd name="T38" fmla="*/ 1197 w 1551"/>
                <a:gd name="T39" fmla="*/ 1102 h 1271"/>
                <a:gd name="T40" fmla="*/ 1223 w 1551"/>
                <a:gd name="T41" fmla="*/ 1080 h 1271"/>
                <a:gd name="T42" fmla="*/ 1305 w 1551"/>
                <a:gd name="T43" fmla="*/ 1102 h 1271"/>
                <a:gd name="T44" fmla="*/ 1340 w 1551"/>
                <a:gd name="T45" fmla="*/ 1171 h 1271"/>
                <a:gd name="T46" fmla="*/ 1330 w 1551"/>
                <a:gd name="T47" fmla="*/ 1086 h 1271"/>
                <a:gd name="T48" fmla="*/ 1378 w 1551"/>
                <a:gd name="T49" fmla="*/ 1016 h 1271"/>
                <a:gd name="T50" fmla="*/ 1395 w 1551"/>
                <a:gd name="T51" fmla="*/ 934 h 1271"/>
                <a:gd name="T52" fmla="*/ 1419 w 1551"/>
                <a:gd name="T53" fmla="*/ 939 h 1271"/>
                <a:gd name="T54" fmla="*/ 1437 w 1551"/>
                <a:gd name="T55" fmla="*/ 905 h 1271"/>
                <a:gd name="T56" fmla="*/ 1447 w 1551"/>
                <a:gd name="T57" fmla="*/ 881 h 1271"/>
                <a:gd name="T58" fmla="*/ 1501 w 1551"/>
                <a:gd name="T59" fmla="*/ 856 h 1271"/>
                <a:gd name="T60" fmla="*/ 1535 w 1551"/>
                <a:gd name="T61" fmla="*/ 811 h 1271"/>
                <a:gd name="T62" fmla="*/ 1505 w 1551"/>
                <a:gd name="T63" fmla="*/ 766 h 1271"/>
                <a:gd name="T64" fmla="*/ 1424 w 1551"/>
                <a:gd name="T65" fmla="*/ 807 h 1271"/>
                <a:gd name="T66" fmla="*/ 1370 w 1551"/>
                <a:gd name="T67" fmla="*/ 845 h 1271"/>
                <a:gd name="T68" fmla="*/ 1311 w 1551"/>
                <a:gd name="T69" fmla="*/ 876 h 1271"/>
                <a:gd name="T70" fmla="*/ 1299 w 1551"/>
                <a:gd name="T71" fmla="*/ 832 h 1271"/>
                <a:gd name="T72" fmla="*/ 1278 w 1551"/>
                <a:gd name="T73" fmla="*/ 794 h 1271"/>
                <a:gd name="T74" fmla="*/ 1261 w 1551"/>
                <a:gd name="T75" fmla="*/ 844 h 1271"/>
                <a:gd name="T76" fmla="*/ 1236 w 1551"/>
                <a:gd name="T77" fmla="*/ 855 h 1271"/>
                <a:gd name="T78" fmla="*/ 1234 w 1551"/>
                <a:gd name="T79" fmla="*/ 808 h 1271"/>
                <a:gd name="T80" fmla="*/ 1288 w 1551"/>
                <a:gd name="T81" fmla="*/ 772 h 1271"/>
                <a:gd name="T82" fmla="*/ 1234 w 1551"/>
                <a:gd name="T83" fmla="*/ 749 h 1271"/>
                <a:gd name="T84" fmla="*/ 1191 w 1551"/>
                <a:gd name="T85" fmla="*/ 743 h 1271"/>
                <a:gd name="T86" fmla="*/ 1128 w 1551"/>
                <a:gd name="T87" fmla="*/ 703 h 1271"/>
                <a:gd name="T88" fmla="*/ 566 w 1551"/>
                <a:gd name="T89" fmla="*/ 552 h 1271"/>
                <a:gd name="T90" fmla="*/ 432 w 1551"/>
                <a:gd name="T91" fmla="*/ 432 h 1271"/>
                <a:gd name="T92" fmla="*/ 297 w 1551"/>
                <a:gd name="T93" fmla="*/ 433 h 1271"/>
                <a:gd name="T94" fmla="*/ 254 w 1551"/>
                <a:gd name="T95" fmla="*/ 423 h 1271"/>
                <a:gd name="T96" fmla="*/ 166 w 1551"/>
                <a:gd name="T97" fmla="*/ 539 h 1271"/>
                <a:gd name="T98" fmla="*/ 84 w 1551"/>
                <a:gd name="T99" fmla="*/ 565 h 1271"/>
                <a:gd name="T100" fmla="*/ 179 w 1551"/>
                <a:gd name="T101" fmla="*/ 474 h 1271"/>
                <a:gd name="T102" fmla="*/ 122 w 1551"/>
                <a:gd name="T103" fmla="*/ 465 h 1271"/>
                <a:gd name="T104" fmla="*/ 57 w 1551"/>
                <a:gd name="T105" fmla="*/ 392 h 1271"/>
                <a:gd name="T106" fmla="*/ 114 w 1551"/>
                <a:gd name="T107" fmla="*/ 315 h 1271"/>
                <a:gd name="T108" fmla="*/ 84 w 1551"/>
                <a:gd name="T109" fmla="*/ 277 h 1271"/>
                <a:gd name="T110" fmla="*/ 85 w 1551"/>
                <a:gd name="T111" fmla="*/ 221 h 1271"/>
                <a:gd name="T112" fmla="*/ 75 w 1551"/>
                <a:gd name="T113" fmla="*/ 109 h 1271"/>
                <a:gd name="T114" fmla="*/ 216 w 1551"/>
                <a:gd name="T115" fmla="*/ 10 h 1271"/>
                <a:gd name="T116" fmla="*/ 358 w 1551"/>
                <a:gd name="T117" fmla="*/ 57 h 1271"/>
                <a:gd name="T118" fmla="*/ 459 w 1551"/>
                <a:gd name="T119" fmla="*/ 425 h 1271"/>
                <a:gd name="T120" fmla="*/ 554 w 1551"/>
                <a:gd name="T121" fmla="*/ 492 h 1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51" h="1271">
                  <a:moveTo>
                    <a:pt x="148" y="1217"/>
                  </a:moveTo>
                  <a:lnTo>
                    <a:pt x="145" y="1219"/>
                  </a:lnTo>
                  <a:lnTo>
                    <a:pt x="145" y="1221"/>
                  </a:lnTo>
                  <a:lnTo>
                    <a:pt x="150" y="1223"/>
                  </a:lnTo>
                  <a:lnTo>
                    <a:pt x="151" y="1222"/>
                  </a:lnTo>
                  <a:lnTo>
                    <a:pt x="151" y="1218"/>
                  </a:lnTo>
                  <a:lnTo>
                    <a:pt x="148" y="1217"/>
                  </a:lnTo>
                  <a:lnTo>
                    <a:pt x="148" y="1217"/>
                  </a:lnTo>
                  <a:close/>
                  <a:moveTo>
                    <a:pt x="172" y="1226"/>
                  </a:moveTo>
                  <a:lnTo>
                    <a:pt x="168" y="1229"/>
                  </a:lnTo>
                  <a:lnTo>
                    <a:pt x="168" y="1229"/>
                  </a:lnTo>
                  <a:lnTo>
                    <a:pt x="170" y="1233"/>
                  </a:lnTo>
                  <a:lnTo>
                    <a:pt x="176" y="1233"/>
                  </a:lnTo>
                  <a:lnTo>
                    <a:pt x="176" y="1233"/>
                  </a:lnTo>
                  <a:lnTo>
                    <a:pt x="177" y="1233"/>
                  </a:lnTo>
                  <a:lnTo>
                    <a:pt x="173" y="1227"/>
                  </a:lnTo>
                  <a:lnTo>
                    <a:pt x="172" y="1226"/>
                  </a:lnTo>
                  <a:lnTo>
                    <a:pt x="172" y="1226"/>
                  </a:lnTo>
                  <a:close/>
                  <a:moveTo>
                    <a:pt x="214" y="1254"/>
                  </a:moveTo>
                  <a:lnTo>
                    <a:pt x="211" y="1252"/>
                  </a:lnTo>
                  <a:lnTo>
                    <a:pt x="205" y="1250"/>
                  </a:lnTo>
                  <a:lnTo>
                    <a:pt x="205" y="1250"/>
                  </a:lnTo>
                  <a:lnTo>
                    <a:pt x="203" y="1251"/>
                  </a:lnTo>
                  <a:lnTo>
                    <a:pt x="205" y="1254"/>
                  </a:lnTo>
                  <a:lnTo>
                    <a:pt x="202" y="1257"/>
                  </a:lnTo>
                  <a:lnTo>
                    <a:pt x="201" y="1258"/>
                  </a:lnTo>
                  <a:lnTo>
                    <a:pt x="204" y="1264"/>
                  </a:lnTo>
                  <a:lnTo>
                    <a:pt x="203" y="1269"/>
                  </a:lnTo>
                  <a:lnTo>
                    <a:pt x="207" y="1271"/>
                  </a:lnTo>
                  <a:lnTo>
                    <a:pt x="209" y="1269"/>
                  </a:lnTo>
                  <a:lnTo>
                    <a:pt x="214" y="1266"/>
                  </a:lnTo>
                  <a:lnTo>
                    <a:pt x="220" y="1263"/>
                  </a:lnTo>
                  <a:lnTo>
                    <a:pt x="220" y="1262"/>
                  </a:lnTo>
                  <a:lnTo>
                    <a:pt x="216" y="1256"/>
                  </a:lnTo>
                  <a:lnTo>
                    <a:pt x="214" y="1254"/>
                  </a:lnTo>
                  <a:lnTo>
                    <a:pt x="214" y="1254"/>
                  </a:lnTo>
                  <a:close/>
                  <a:moveTo>
                    <a:pt x="182" y="1236"/>
                  </a:moveTo>
                  <a:lnTo>
                    <a:pt x="190" y="1237"/>
                  </a:lnTo>
                  <a:lnTo>
                    <a:pt x="191" y="1235"/>
                  </a:lnTo>
                  <a:lnTo>
                    <a:pt x="184" y="1235"/>
                  </a:lnTo>
                  <a:lnTo>
                    <a:pt x="182" y="1236"/>
                  </a:lnTo>
                  <a:lnTo>
                    <a:pt x="182" y="1236"/>
                  </a:lnTo>
                  <a:close/>
                  <a:moveTo>
                    <a:pt x="199" y="1239"/>
                  </a:moveTo>
                  <a:lnTo>
                    <a:pt x="193" y="1238"/>
                  </a:lnTo>
                  <a:lnTo>
                    <a:pt x="191" y="1239"/>
                  </a:lnTo>
                  <a:lnTo>
                    <a:pt x="191" y="1240"/>
                  </a:lnTo>
                  <a:lnTo>
                    <a:pt x="193" y="1241"/>
                  </a:lnTo>
                  <a:lnTo>
                    <a:pt x="196" y="1244"/>
                  </a:lnTo>
                  <a:lnTo>
                    <a:pt x="201" y="1244"/>
                  </a:lnTo>
                  <a:lnTo>
                    <a:pt x="202" y="1242"/>
                  </a:lnTo>
                  <a:lnTo>
                    <a:pt x="199" y="1239"/>
                  </a:lnTo>
                  <a:lnTo>
                    <a:pt x="199" y="1239"/>
                  </a:lnTo>
                  <a:close/>
                  <a:moveTo>
                    <a:pt x="569" y="585"/>
                  </a:moveTo>
                  <a:lnTo>
                    <a:pt x="554" y="587"/>
                  </a:lnTo>
                  <a:lnTo>
                    <a:pt x="547" y="584"/>
                  </a:lnTo>
                  <a:lnTo>
                    <a:pt x="546" y="592"/>
                  </a:lnTo>
                  <a:lnTo>
                    <a:pt x="549" y="603"/>
                  </a:lnTo>
                  <a:lnTo>
                    <a:pt x="557" y="611"/>
                  </a:lnTo>
                  <a:lnTo>
                    <a:pt x="563" y="622"/>
                  </a:lnTo>
                  <a:lnTo>
                    <a:pt x="571" y="634"/>
                  </a:lnTo>
                  <a:lnTo>
                    <a:pt x="578" y="634"/>
                  </a:lnTo>
                  <a:lnTo>
                    <a:pt x="565" y="614"/>
                  </a:lnTo>
                  <a:lnTo>
                    <a:pt x="569" y="585"/>
                  </a:lnTo>
                  <a:lnTo>
                    <a:pt x="569" y="585"/>
                  </a:lnTo>
                  <a:close/>
                  <a:moveTo>
                    <a:pt x="44" y="413"/>
                  </a:moveTo>
                  <a:lnTo>
                    <a:pt x="29" y="418"/>
                  </a:lnTo>
                  <a:lnTo>
                    <a:pt x="38" y="427"/>
                  </a:lnTo>
                  <a:lnTo>
                    <a:pt x="48" y="432"/>
                  </a:lnTo>
                  <a:lnTo>
                    <a:pt x="57" y="427"/>
                  </a:lnTo>
                  <a:lnTo>
                    <a:pt x="56" y="415"/>
                  </a:lnTo>
                  <a:lnTo>
                    <a:pt x="44" y="413"/>
                  </a:lnTo>
                  <a:lnTo>
                    <a:pt x="44" y="413"/>
                  </a:lnTo>
                  <a:close/>
                  <a:moveTo>
                    <a:pt x="0" y="330"/>
                  </a:moveTo>
                  <a:lnTo>
                    <a:pt x="11" y="323"/>
                  </a:lnTo>
                  <a:lnTo>
                    <a:pt x="13" y="319"/>
                  </a:lnTo>
                  <a:lnTo>
                    <a:pt x="0" y="316"/>
                  </a:lnTo>
                  <a:lnTo>
                    <a:pt x="0" y="330"/>
                  </a:lnTo>
                  <a:lnTo>
                    <a:pt x="0" y="330"/>
                  </a:lnTo>
                  <a:close/>
                  <a:moveTo>
                    <a:pt x="244" y="484"/>
                  </a:moveTo>
                  <a:lnTo>
                    <a:pt x="236" y="488"/>
                  </a:lnTo>
                  <a:lnTo>
                    <a:pt x="222" y="498"/>
                  </a:lnTo>
                  <a:lnTo>
                    <a:pt x="225" y="511"/>
                  </a:lnTo>
                  <a:lnTo>
                    <a:pt x="232" y="519"/>
                  </a:lnTo>
                  <a:lnTo>
                    <a:pt x="247" y="508"/>
                  </a:lnTo>
                  <a:lnTo>
                    <a:pt x="260" y="495"/>
                  </a:lnTo>
                  <a:lnTo>
                    <a:pt x="254" y="486"/>
                  </a:lnTo>
                  <a:lnTo>
                    <a:pt x="244" y="484"/>
                  </a:lnTo>
                  <a:lnTo>
                    <a:pt x="244" y="484"/>
                  </a:lnTo>
                  <a:close/>
                  <a:moveTo>
                    <a:pt x="706" y="718"/>
                  </a:moveTo>
                  <a:lnTo>
                    <a:pt x="712" y="736"/>
                  </a:lnTo>
                  <a:lnTo>
                    <a:pt x="714" y="754"/>
                  </a:lnTo>
                  <a:lnTo>
                    <a:pt x="711" y="760"/>
                  </a:lnTo>
                  <a:lnTo>
                    <a:pt x="703" y="739"/>
                  </a:lnTo>
                  <a:lnTo>
                    <a:pt x="682" y="732"/>
                  </a:lnTo>
                  <a:lnTo>
                    <a:pt x="680" y="736"/>
                  </a:lnTo>
                  <a:lnTo>
                    <a:pt x="685" y="747"/>
                  </a:lnTo>
                  <a:lnTo>
                    <a:pt x="689" y="764"/>
                  </a:lnTo>
                  <a:lnTo>
                    <a:pt x="692" y="793"/>
                  </a:lnTo>
                  <a:lnTo>
                    <a:pt x="690" y="811"/>
                  </a:lnTo>
                  <a:lnTo>
                    <a:pt x="688" y="830"/>
                  </a:lnTo>
                  <a:lnTo>
                    <a:pt x="683" y="848"/>
                  </a:lnTo>
                  <a:lnTo>
                    <a:pt x="687" y="863"/>
                  </a:lnTo>
                  <a:lnTo>
                    <a:pt x="688" y="880"/>
                  </a:lnTo>
                  <a:lnTo>
                    <a:pt x="685" y="895"/>
                  </a:lnTo>
                  <a:lnTo>
                    <a:pt x="692" y="906"/>
                  </a:lnTo>
                  <a:lnTo>
                    <a:pt x="694" y="921"/>
                  </a:lnTo>
                  <a:lnTo>
                    <a:pt x="706" y="937"/>
                  </a:lnTo>
                  <a:lnTo>
                    <a:pt x="712" y="943"/>
                  </a:lnTo>
                  <a:lnTo>
                    <a:pt x="712" y="947"/>
                  </a:lnTo>
                  <a:lnTo>
                    <a:pt x="723" y="972"/>
                  </a:lnTo>
                  <a:lnTo>
                    <a:pt x="737" y="990"/>
                  </a:lnTo>
                  <a:lnTo>
                    <a:pt x="739" y="999"/>
                  </a:lnTo>
                  <a:lnTo>
                    <a:pt x="743" y="1002"/>
                  </a:lnTo>
                  <a:lnTo>
                    <a:pt x="756" y="1004"/>
                  </a:lnTo>
                  <a:lnTo>
                    <a:pt x="762" y="1008"/>
                  </a:lnTo>
                  <a:lnTo>
                    <a:pt x="769" y="1010"/>
                  </a:lnTo>
                  <a:lnTo>
                    <a:pt x="771" y="1014"/>
                  </a:lnTo>
                  <a:lnTo>
                    <a:pt x="778" y="1016"/>
                  </a:lnTo>
                  <a:lnTo>
                    <a:pt x="787" y="1026"/>
                  </a:lnTo>
                  <a:lnTo>
                    <a:pt x="790" y="1035"/>
                  </a:lnTo>
                  <a:lnTo>
                    <a:pt x="806" y="1034"/>
                  </a:lnTo>
                  <a:lnTo>
                    <a:pt x="825" y="1032"/>
                  </a:lnTo>
                  <a:lnTo>
                    <a:pt x="823" y="1035"/>
                  </a:lnTo>
                  <a:lnTo>
                    <a:pt x="845" y="1044"/>
                  </a:lnTo>
                  <a:lnTo>
                    <a:pt x="879" y="1056"/>
                  </a:lnTo>
                  <a:lnTo>
                    <a:pt x="913" y="1065"/>
                  </a:lnTo>
                  <a:lnTo>
                    <a:pt x="929" y="1065"/>
                  </a:lnTo>
                  <a:lnTo>
                    <a:pt x="929" y="1056"/>
                  </a:lnTo>
                  <a:lnTo>
                    <a:pt x="951" y="1056"/>
                  </a:lnTo>
                  <a:lnTo>
                    <a:pt x="956" y="1062"/>
                  </a:lnTo>
                  <a:lnTo>
                    <a:pt x="964" y="1068"/>
                  </a:lnTo>
                  <a:lnTo>
                    <a:pt x="973" y="1075"/>
                  </a:lnTo>
                  <a:lnTo>
                    <a:pt x="978" y="1085"/>
                  </a:lnTo>
                  <a:lnTo>
                    <a:pt x="982" y="1095"/>
                  </a:lnTo>
                  <a:lnTo>
                    <a:pt x="990" y="1100"/>
                  </a:lnTo>
                  <a:lnTo>
                    <a:pt x="1002" y="1105"/>
                  </a:lnTo>
                  <a:lnTo>
                    <a:pt x="1011" y="1091"/>
                  </a:lnTo>
                  <a:lnTo>
                    <a:pt x="1024" y="1091"/>
                  </a:lnTo>
                  <a:lnTo>
                    <a:pt x="1034" y="1098"/>
                  </a:lnTo>
                  <a:lnTo>
                    <a:pt x="1042" y="1110"/>
                  </a:lnTo>
                  <a:lnTo>
                    <a:pt x="1047" y="1120"/>
                  </a:lnTo>
                  <a:lnTo>
                    <a:pt x="1056" y="1130"/>
                  </a:lnTo>
                  <a:lnTo>
                    <a:pt x="1059" y="1142"/>
                  </a:lnTo>
                  <a:lnTo>
                    <a:pt x="1063" y="1150"/>
                  </a:lnTo>
                  <a:lnTo>
                    <a:pt x="1075" y="1155"/>
                  </a:lnTo>
                  <a:lnTo>
                    <a:pt x="1086" y="1159"/>
                  </a:lnTo>
                  <a:lnTo>
                    <a:pt x="1092" y="1158"/>
                  </a:lnTo>
                  <a:lnTo>
                    <a:pt x="1089" y="1152"/>
                  </a:lnTo>
                  <a:lnTo>
                    <a:pt x="1088" y="1145"/>
                  </a:lnTo>
                  <a:lnTo>
                    <a:pt x="1088" y="1133"/>
                  </a:lnTo>
                  <a:lnTo>
                    <a:pt x="1092" y="1125"/>
                  </a:lnTo>
                  <a:lnTo>
                    <a:pt x="1100" y="1116"/>
                  </a:lnTo>
                  <a:lnTo>
                    <a:pt x="1115" y="1109"/>
                  </a:lnTo>
                  <a:lnTo>
                    <a:pt x="1128" y="1096"/>
                  </a:lnTo>
                  <a:lnTo>
                    <a:pt x="1142" y="1092"/>
                  </a:lnTo>
                  <a:lnTo>
                    <a:pt x="1151" y="1091"/>
                  </a:lnTo>
                  <a:lnTo>
                    <a:pt x="1161" y="1095"/>
                  </a:lnTo>
                  <a:lnTo>
                    <a:pt x="1174" y="1093"/>
                  </a:lnTo>
                  <a:lnTo>
                    <a:pt x="1186" y="1102"/>
                  </a:lnTo>
                  <a:lnTo>
                    <a:pt x="1197" y="1102"/>
                  </a:lnTo>
                  <a:lnTo>
                    <a:pt x="1203" y="1099"/>
                  </a:lnTo>
                  <a:lnTo>
                    <a:pt x="1208" y="1102"/>
                  </a:lnTo>
                  <a:lnTo>
                    <a:pt x="1211" y="1099"/>
                  </a:lnTo>
                  <a:lnTo>
                    <a:pt x="1207" y="1096"/>
                  </a:lnTo>
                  <a:lnTo>
                    <a:pt x="1208" y="1089"/>
                  </a:lnTo>
                  <a:lnTo>
                    <a:pt x="1205" y="1084"/>
                  </a:lnTo>
                  <a:lnTo>
                    <a:pt x="1211" y="1081"/>
                  </a:lnTo>
                  <a:lnTo>
                    <a:pt x="1223" y="1080"/>
                  </a:lnTo>
                  <a:lnTo>
                    <a:pt x="1236" y="1082"/>
                  </a:lnTo>
                  <a:lnTo>
                    <a:pt x="1253" y="1079"/>
                  </a:lnTo>
                  <a:lnTo>
                    <a:pt x="1263" y="1084"/>
                  </a:lnTo>
                  <a:lnTo>
                    <a:pt x="1270" y="1093"/>
                  </a:lnTo>
                  <a:lnTo>
                    <a:pt x="1272" y="1093"/>
                  </a:lnTo>
                  <a:lnTo>
                    <a:pt x="1288" y="1085"/>
                  </a:lnTo>
                  <a:lnTo>
                    <a:pt x="1293" y="1088"/>
                  </a:lnTo>
                  <a:lnTo>
                    <a:pt x="1305" y="1102"/>
                  </a:lnTo>
                  <a:lnTo>
                    <a:pt x="1310" y="1112"/>
                  </a:lnTo>
                  <a:lnTo>
                    <a:pt x="1307" y="1123"/>
                  </a:lnTo>
                  <a:lnTo>
                    <a:pt x="1309" y="1130"/>
                  </a:lnTo>
                  <a:lnTo>
                    <a:pt x="1316" y="1143"/>
                  </a:lnTo>
                  <a:lnTo>
                    <a:pt x="1324" y="1158"/>
                  </a:lnTo>
                  <a:lnTo>
                    <a:pt x="1330" y="1162"/>
                  </a:lnTo>
                  <a:lnTo>
                    <a:pt x="1332" y="1169"/>
                  </a:lnTo>
                  <a:lnTo>
                    <a:pt x="1340" y="1171"/>
                  </a:lnTo>
                  <a:lnTo>
                    <a:pt x="1343" y="1169"/>
                  </a:lnTo>
                  <a:lnTo>
                    <a:pt x="1347" y="1159"/>
                  </a:lnTo>
                  <a:lnTo>
                    <a:pt x="1348" y="1152"/>
                  </a:lnTo>
                  <a:lnTo>
                    <a:pt x="1349" y="1141"/>
                  </a:lnTo>
                  <a:lnTo>
                    <a:pt x="1341" y="1121"/>
                  </a:lnTo>
                  <a:lnTo>
                    <a:pt x="1341" y="1114"/>
                  </a:lnTo>
                  <a:lnTo>
                    <a:pt x="1335" y="1101"/>
                  </a:lnTo>
                  <a:lnTo>
                    <a:pt x="1330" y="1086"/>
                  </a:lnTo>
                  <a:lnTo>
                    <a:pt x="1327" y="1073"/>
                  </a:lnTo>
                  <a:lnTo>
                    <a:pt x="1329" y="1061"/>
                  </a:lnTo>
                  <a:lnTo>
                    <a:pt x="1336" y="1050"/>
                  </a:lnTo>
                  <a:lnTo>
                    <a:pt x="1345" y="1042"/>
                  </a:lnTo>
                  <a:lnTo>
                    <a:pt x="1361" y="1030"/>
                  </a:lnTo>
                  <a:lnTo>
                    <a:pt x="1363" y="1024"/>
                  </a:lnTo>
                  <a:lnTo>
                    <a:pt x="1371" y="1017"/>
                  </a:lnTo>
                  <a:lnTo>
                    <a:pt x="1378" y="1016"/>
                  </a:lnTo>
                  <a:lnTo>
                    <a:pt x="1388" y="1005"/>
                  </a:lnTo>
                  <a:lnTo>
                    <a:pt x="1404" y="999"/>
                  </a:lnTo>
                  <a:lnTo>
                    <a:pt x="1413" y="985"/>
                  </a:lnTo>
                  <a:lnTo>
                    <a:pt x="1411" y="966"/>
                  </a:lnTo>
                  <a:lnTo>
                    <a:pt x="1410" y="960"/>
                  </a:lnTo>
                  <a:lnTo>
                    <a:pt x="1405" y="958"/>
                  </a:lnTo>
                  <a:lnTo>
                    <a:pt x="1405" y="941"/>
                  </a:lnTo>
                  <a:lnTo>
                    <a:pt x="1395" y="934"/>
                  </a:lnTo>
                  <a:lnTo>
                    <a:pt x="1405" y="937"/>
                  </a:lnTo>
                  <a:lnTo>
                    <a:pt x="1401" y="925"/>
                  </a:lnTo>
                  <a:lnTo>
                    <a:pt x="1404" y="916"/>
                  </a:lnTo>
                  <a:lnTo>
                    <a:pt x="1406" y="933"/>
                  </a:lnTo>
                  <a:lnTo>
                    <a:pt x="1414" y="940"/>
                  </a:lnTo>
                  <a:lnTo>
                    <a:pt x="1409" y="953"/>
                  </a:lnTo>
                  <a:lnTo>
                    <a:pt x="1411" y="954"/>
                  </a:lnTo>
                  <a:lnTo>
                    <a:pt x="1419" y="939"/>
                  </a:lnTo>
                  <a:lnTo>
                    <a:pt x="1424" y="931"/>
                  </a:lnTo>
                  <a:lnTo>
                    <a:pt x="1424" y="924"/>
                  </a:lnTo>
                  <a:lnTo>
                    <a:pt x="1420" y="920"/>
                  </a:lnTo>
                  <a:lnTo>
                    <a:pt x="1416" y="910"/>
                  </a:lnTo>
                  <a:lnTo>
                    <a:pt x="1422" y="914"/>
                  </a:lnTo>
                  <a:lnTo>
                    <a:pt x="1425" y="916"/>
                  </a:lnTo>
                  <a:lnTo>
                    <a:pt x="1426" y="920"/>
                  </a:lnTo>
                  <a:lnTo>
                    <a:pt x="1437" y="905"/>
                  </a:lnTo>
                  <a:lnTo>
                    <a:pt x="1440" y="891"/>
                  </a:lnTo>
                  <a:lnTo>
                    <a:pt x="1436" y="890"/>
                  </a:lnTo>
                  <a:lnTo>
                    <a:pt x="1440" y="884"/>
                  </a:lnTo>
                  <a:lnTo>
                    <a:pt x="1439" y="887"/>
                  </a:lnTo>
                  <a:lnTo>
                    <a:pt x="1453" y="887"/>
                  </a:lnTo>
                  <a:lnTo>
                    <a:pt x="1474" y="881"/>
                  </a:lnTo>
                  <a:lnTo>
                    <a:pt x="1470" y="877"/>
                  </a:lnTo>
                  <a:lnTo>
                    <a:pt x="1447" y="881"/>
                  </a:lnTo>
                  <a:lnTo>
                    <a:pt x="1460" y="875"/>
                  </a:lnTo>
                  <a:lnTo>
                    <a:pt x="1469" y="874"/>
                  </a:lnTo>
                  <a:lnTo>
                    <a:pt x="1476" y="873"/>
                  </a:lnTo>
                  <a:lnTo>
                    <a:pt x="1487" y="870"/>
                  </a:lnTo>
                  <a:lnTo>
                    <a:pt x="1495" y="870"/>
                  </a:lnTo>
                  <a:lnTo>
                    <a:pt x="1505" y="866"/>
                  </a:lnTo>
                  <a:lnTo>
                    <a:pt x="1506" y="861"/>
                  </a:lnTo>
                  <a:lnTo>
                    <a:pt x="1501" y="856"/>
                  </a:lnTo>
                  <a:lnTo>
                    <a:pt x="1503" y="864"/>
                  </a:lnTo>
                  <a:lnTo>
                    <a:pt x="1497" y="863"/>
                  </a:lnTo>
                  <a:lnTo>
                    <a:pt x="1491" y="853"/>
                  </a:lnTo>
                  <a:lnTo>
                    <a:pt x="1491" y="841"/>
                  </a:lnTo>
                  <a:lnTo>
                    <a:pt x="1494" y="837"/>
                  </a:lnTo>
                  <a:lnTo>
                    <a:pt x="1503" y="825"/>
                  </a:lnTo>
                  <a:lnTo>
                    <a:pt x="1519" y="818"/>
                  </a:lnTo>
                  <a:lnTo>
                    <a:pt x="1535" y="811"/>
                  </a:lnTo>
                  <a:lnTo>
                    <a:pt x="1551" y="801"/>
                  </a:lnTo>
                  <a:lnTo>
                    <a:pt x="1549" y="794"/>
                  </a:lnTo>
                  <a:lnTo>
                    <a:pt x="1538" y="782"/>
                  </a:lnTo>
                  <a:lnTo>
                    <a:pt x="1538" y="758"/>
                  </a:lnTo>
                  <a:lnTo>
                    <a:pt x="1532" y="751"/>
                  </a:lnTo>
                  <a:lnTo>
                    <a:pt x="1522" y="755"/>
                  </a:lnTo>
                  <a:lnTo>
                    <a:pt x="1516" y="749"/>
                  </a:lnTo>
                  <a:lnTo>
                    <a:pt x="1505" y="766"/>
                  </a:lnTo>
                  <a:lnTo>
                    <a:pt x="1500" y="783"/>
                  </a:lnTo>
                  <a:lnTo>
                    <a:pt x="1495" y="793"/>
                  </a:lnTo>
                  <a:lnTo>
                    <a:pt x="1488" y="796"/>
                  </a:lnTo>
                  <a:lnTo>
                    <a:pt x="1484" y="797"/>
                  </a:lnTo>
                  <a:lnTo>
                    <a:pt x="1482" y="803"/>
                  </a:lnTo>
                  <a:lnTo>
                    <a:pt x="1454" y="803"/>
                  </a:lnTo>
                  <a:lnTo>
                    <a:pt x="1432" y="803"/>
                  </a:lnTo>
                  <a:lnTo>
                    <a:pt x="1424" y="807"/>
                  </a:lnTo>
                  <a:lnTo>
                    <a:pt x="1409" y="821"/>
                  </a:lnTo>
                  <a:lnTo>
                    <a:pt x="1411" y="824"/>
                  </a:lnTo>
                  <a:lnTo>
                    <a:pt x="1412" y="832"/>
                  </a:lnTo>
                  <a:lnTo>
                    <a:pt x="1400" y="839"/>
                  </a:lnTo>
                  <a:lnTo>
                    <a:pt x="1388" y="837"/>
                  </a:lnTo>
                  <a:lnTo>
                    <a:pt x="1376" y="837"/>
                  </a:lnTo>
                  <a:lnTo>
                    <a:pt x="1369" y="839"/>
                  </a:lnTo>
                  <a:lnTo>
                    <a:pt x="1370" y="845"/>
                  </a:lnTo>
                  <a:lnTo>
                    <a:pt x="1370" y="845"/>
                  </a:lnTo>
                  <a:lnTo>
                    <a:pt x="1370" y="847"/>
                  </a:lnTo>
                  <a:lnTo>
                    <a:pt x="1357" y="860"/>
                  </a:lnTo>
                  <a:lnTo>
                    <a:pt x="1346" y="865"/>
                  </a:lnTo>
                  <a:lnTo>
                    <a:pt x="1338" y="868"/>
                  </a:lnTo>
                  <a:lnTo>
                    <a:pt x="1330" y="874"/>
                  </a:lnTo>
                  <a:lnTo>
                    <a:pt x="1318" y="876"/>
                  </a:lnTo>
                  <a:lnTo>
                    <a:pt x="1311" y="876"/>
                  </a:lnTo>
                  <a:lnTo>
                    <a:pt x="1301" y="871"/>
                  </a:lnTo>
                  <a:lnTo>
                    <a:pt x="1307" y="863"/>
                  </a:lnTo>
                  <a:lnTo>
                    <a:pt x="1310" y="856"/>
                  </a:lnTo>
                  <a:lnTo>
                    <a:pt x="1317" y="845"/>
                  </a:lnTo>
                  <a:lnTo>
                    <a:pt x="1317" y="837"/>
                  </a:lnTo>
                  <a:lnTo>
                    <a:pt x="1314" y="824"/>
                  </a:lnTo>
                  <a:lnTo>
                    <a:pt x="1308" y="822"/>
                  </a:lnTo>
                  <a:lnTo>
                    <a:pt x="1299" y="832"/>
                  </a:lnTo>
                  <a:lnTo>
                    <a:pt x="1296" y="832"/>
                  </a:lnTo>
                  <a:lnTo>
                    <a:pt x="1295" y="826"/>
                  </a:lnTo>
                  <a:lnTo>
                    <a:pt x="1303" y="818"/>
                  </a:lnTo>
                  <a:lnTo>
                    <a:pt x="1305" y="808"/>
                  </a:lnTo>
                  <a:lnTo>
                    <a:pt x="1303" y="799"/>
                  </a:lnTo>
                  <a:lnTo>
                    <a:pt x="1292" y="790"/>
                  </a:lnTo>
                  <a:lnTo>
                    <a:pt x="1280" y="785"/>
                  </a:lnTo>
                  <a:lnTo>
                    <a:pt x="1278" y="794"/>
                  </a:lnTo>
                  <a:lnTo>
                    <a:pt x="1274" y="796"/>
                  </a:lnTo>
                  <a:lnTo>
                    <a:pt x="1271" y="807"/>
                  </a:lnTo>
                  <a:lnTo>
                    <a:pt x="1270" y="799"/>
                  </a:lnTo>
                  <a:lnTo>
                    <a:pt x="1264" y="805"/>
                  </a:lnTo>
                  <a:lnTo>
                    <a:pt x="1260" y="812"/>
                  </a:lnTo>
                  <a:lnTo>
                    <a:pt x="1256" y="822"/>
                  </a:lnTo>
                  <a:lnTo>
                    <a:pt x="1255" y="831"/>
                  </a:lnTo>
                  <a:lnTo>
                    <a:pt x="1261" y="844"/>
                  </a:lnTo>
                  <a:lnTo>
                    <a:pt x="1260" y="857"/>
                  </a:lnTo>
                  <a:lnTo>
                    <a:pt x="1254" y="867"/>
                  </a:lnTo>
                  <a:lnTo>
                    <a:pt x="1251" y="870"/>
                  </a:lnTo>
                  <a:lnTo>
                    <a:pt x="1247" y="872"/>
                  </a:lnTo>
                  <a:lnTo>
                    <a:pt x="1242" y="872"/>
                  </a:lnTo>
                  <a:lnTo>
                    <a:pt x="1240" y="871"/>
                  </a:lnTo>
                  <a:lnTo>
                    <a:pt x="1236" y="860"/>
                  </a:lnTo>
                  <a:lnTo>
                    <a:pt x="1236" y="855"/>
                  </a:lnTo>
                  <a:lnTo>
                    <a:pt x="1236" y="850"/>
                  </a:lnTo>
                  <a:lnTo>
                    <a:pt x="1234" y="840"/>
                  </a:lnTo>
                  <a:lnTo>
                    <a:pt x="1238" y="828"/>
                  </a:lnTo>
                  <a:lnTo>
                    <a:pt x="1241" y="813"/>
                  </a:lnTo>
                  <a:lnTo>
                    <a:pt x="1249" y="797"/>
                  </a:lnTo>
                  <a:lnTo>
                    <a:pt x="1246" y="797"/>
                  </a:lnTo>
                  <a:lnTo>
                    <a:pt x="1236" y="811"/>
                  </a:lnTo>
                  <a:lnTo>
                    <a:pt x="1234" y="808"/>
                  </a:lnTo>
                  <a:lnTo>
                    <a:pt x="1240" y="801"/>
                  </a:lnTo>
                  <a:lnTo>
                    <a:pt x="1248" y="787"/>
                  </a:lnTo>
                  <a:lnTo>
                    <a:pt x="1259" y="785"/>
                  </a:lnTo>
                  <a:lnTo>
                    <a:pt x="1270" y="781"/>
                  </a:lnTo>
                  <a:lnTo>
                    <a:pt x="1282" y="783"/>
                  </a:lnTo>
                  <a:lnTo>
                    <a:pt x="1283" y="783"/>
                  </a:lnTo>
                  <a:lnTo>
                    <a:pt x="1296" y="781"/>
                  </a:lnTo>
                  <a:lnTo>
                    <a:pt x="1288" y="772"/>
                  </a:lnTo>
                  <a:lnTo>
                    <a:pt x="1284" y="772"/>
                  </a:lnTo>
                  <a:lnTo>
                    <a:pt x="1280" y="771"/>
                  </a:lnTo>
                  <a:lnTo>
                    <a:pt x="1276" y="764"/>
                  </a:lnTo>
                  <a:lnTo>
                    <a:pt x="1262" y="766"/>
                  </a:lnTo>
                  <a:lnTo>
                    <a:pt x="1248" y="772"/>
                  </a:lnTo>
                  <a:lnTo>
                    <a:pt x="1238" y="763"/>
                  </a:lnTo>
                  <a:lnTo>
                    <a:pt x="1229" y="760"/>
                  </a:lnTo>
                  <a:lnTo>
                    <a:pt x="1234" y="749"/>
                  </a:lnTo>
                  <a:lnTo>
                    <a:pt x="1221" y="756"/>
                  </a:lnTo>
                  <a:lnTo>
                    <a:pt x="1209" y="763"/>
                  </a:lnTo>
                  <a:lnTo>
                    <a:pt x="1197" y="768"/>
                  </a:lnTo>
                  <a:lnTo>
                    <a:pt x="1188" y="761"/>
                  </a:lnTo>
                  <a:lnTo>
                    <a:pt x="1172" y="766"/>
                  </a:lnTo>
                  <a:lnTo>
                    <a:pt x="1172" y="761"/>
                  </a:lnTo>
                  <a:lnTo>
                    <a:pt x="1180" y="751"/>
                  </a:lnTo>
                  <a:lnTo>
                    <a:pt x="1191" y="743"/>
                  </a:lnTo>
                  <a:lnTo>
                    <a:pt x="1207" y="735"/>
                  </a:lnTo>
                  <a:lnTo>
                    <a:pt x="1188" y="729"/>
                  </a:lnTo>
                  <a:lnTo>
                    <a:pt x="1176" y="732"/>
                  </a:lnTo>
                  <a:lnTo>
                    <a:pt x="1161" y="725"/>
                  </a:lnTo>
                  <a:lnTo>
                    <a:pt x="1146" y="721"/>
                  </a:lnTo>
                  <a:lnTo>
                    <a:pt x="1136" y="720"/>
                  </a:lnTo>
                  <a:lnTo>
                    <a:pt x="1131" y="716"/>
                  </a:lnTo>
                  <a:lnTo>
                    <a:pt x="1128" y="703"/>
                  </a:lnTo>
                  <a:lnTo>
                    <a:pt x="1126" y="703"/>
                  </a:lnTo>
                  <a:lnTo>
                    <a:pt x="1126" y="709"/>
                  </a:lnTo>
                  <a:lnTo>
                    <a:pt x="702" y="718"/>
                  </a:lnTo>
                  <a:lnTo>
                    <a:pt x="706" y="718"/>
                  </a:lnTo>
                  <a:close/>
                  <a:moveTo>
                    <a:pt x="587" y="571"/>
                  </a:moveTo>
                  <a:lnTo>
                    <a:pt x="587" y="571"/>
                  </a:lnTo>
                  <a:lnTo>
                    <a:pt x="579" y="561"/>
                  </a:lnTo>
                  <a:lnTo>
                    <a:pt x="566" y="552"/>
                  </a:lnTo>
                  <a:lnTo>
                    <a:pt x="562" y="528"/>
                  </a:lnTo>
                  <a:lnTo>
                    <a:pt x="542" y="506"/>
                  </a:lnTo>
                  <a:lnTo>
                    <a:pt x="534" y="480"/>
                  </a:lnTo>
                  <a:lnTo>
                    <a:pt x="520" y="478"/>
                  </a:lnTo>
                  <a:lnTo>
                    <a:pt x="495" y="477"/>
                  </a:lnTo>
                  <a:lnTo>
                    <a:pt x="477" y="469"/>
                  </a:lnTo>
                  <a:lnTo>
                    <a:pt x="447" y="438"/>
                  </a:lnTo>
                  <a:lnTo>
                    <a:pt x="432" y="432"/>
                  </a:lnTo>
                  <a:lnTo>
                    <a:pt x="405" y="422"/>
                  </a:lnTo>
                  <a:lnTo>
                    <a:pt x="385" y="425"/>
                  </a:lnTo>
                  <a:lnTo>
                    <a:pt x="354" y="411"/>
                  </a:lnTo>
                  <a:lnTo>
                    <a:pt x="337" y="398"/>
                  </a:lnTo>
                  <a:lnTo>
                    <a:pt x="320" y="404"/>
                  </a:lnTo>
                  <a:lnTo>
                    <a:pt x="323" y="425"/>
                  </a:lnTo>
                  <a:lnTo>
                    <a:pt x="315" y="427"/>
                  </a:lnTo>
                  <a:lnTo>
                    <a:pt x="297" y="433"/>
                  </a:lnTo>
                  <a:lnTo>
                    <a:pt x="284" y="444"/>
                  </a:lnTo>
                  <a:lnTo>
                    <a:pt x="267" y="450"/>
                  </a:lnTo>
                  <a:lnTo>
                    <a:pt x="265" y="432"/>
                  </a:lnTo>
                  <a:lnTo>
                    <a:pt x="272" y="402"/>
                  </a:lnTo>
                  <a:lnTo>
                    <a:pt x="288" y="393"/>
                  </a:lnTo>
                  <a:lnTo>
                    <a:pt x="283" y="385"/>
                  </a:lnTo>
                  <a:lnTo>
                    <a:pt x="264" y="402"/>
                  </a:lnTo>
                  <a:lnTo>
                    <a:pt x="254" y="423"/>
                  </a:lnTo>
                  <a:lnTo>
                    <a:pt x="232" y="444"/>
                  </a:lnTo>
                  <a:lnTo>
                    <a:pt x="243" y="458"/>
                  </a:lnTo>
                  <a:lnTo>
                    <a:pt x="229" y="479"/>
                  </a:lnTo>
                  <a:lnTo>
                    <a:pt x="213" y="491"/>
                  </a:lnTo>
                  <a:lnTo>
                    <a:pt x="198" y="500"/>
                  </a:lnTo>
                  <a:lnTo>
                    <a:pt x="194" y="512"/>
                  </a:lnTo>
                  <a:lnTo>
                    <a:pt x="170" y="526"/>
                  </a:lnTo>
                  <a:lnTo>
                    <a:pt x="166" y="539"/>
                  </a:lnTo>
                  <a:lnTo>
                    <a:pt x="148" y="550"/>
                  </a:lnTo>
                  <a:lnTo>
                    <a:pt x="137" y="548"/>
                  </a:lnTo>
                  <a:lnTo>
                    <a:pt x="124" y="555"/>
                  </a:lnTo>
                  <a:lnTo>
                    <a:pt x="108" y="565"/>
                  </a:lnTo>
                  <a:lnTo>
                    <a:pt x="95" y="573"/>
                  </a:lnTo>
                  <a:lnTo>
                    <a:pt x="70" y="581"/>
                  </a:lnTo>
                  <a:lnTo>
                    <a:pt x="67" y="576"/>
                  </a:lnTo>
                  <a:lnTo>
                    <a:pt x="84" y="565"/>
                  </a:lnTo>
                  <a:lnTo>
                    <a:pt x="99" y="556"/>
                  </a:lnTo>
                  <a:lnTo>
                    <a:pt x="114" y="542"/>
                  </a:lnTo>
                  <a:lnTo>
                    <a:pt x="134" y="538"/>
                  </a:lnTo>
                  <a:lnTo>
                    <a:pt x="141" y="527"/>
                  </a:lnTo>
                  <a:lnTo>
                    <a:pt x="162" y="511"/>
                  </a:lnTo>
                  <a:lnTo>
                    <a:pt x="165" y="505"/>
                  </a:lnTo>
                  <a:lnTo>
                    <a:pt x="176" y="496"/>
                  </a:lnTo>
                  <a:lnTo>
                    <a:pt x="179" y="474"/>
                  </a:lnTo>
                  <a:lnTo>
                    <a:pt x="187" y="457"/>
                  </a:lnTo>
                  <a:lnTo>
                    <a:pt x="169" y="466"/>
                  </a:lnTo>
                  <a:lnTo>
                    <a:pt x="164" y="461"/>
                  </a:lnTo>
                  <a:lnTo>
                    <a:pt x="156" y="471"/>
                  </a:lnTo>
                  <a:lnTo>
                    <a:pt x="146" y="457"/>
                  </a:lnTo>
                  <a:lnTo>
                    <a:pt x="142" y="467"/>
                  </a:lnTo>
                  <a:lnTo>
                    <a:pt x="137" y="452"/>
                  </a:lnTo>
                  <a:lnTo>
                    <a:pt x="122" y="465"/>
                  </a:lnTo>
                  <a:lnTo>
                    <a:pt x="108" y="465"/>
                  </a:lnTo>
                  <a:lnTo>
                    <a:pt x="107" y="448"/>
                  </a:lnTo>
                  <a:lnTo>
                    <a:pt x="109" y="436"/>
                  </a:lnTo>
                  <a:lnTo>
                    <a:pt x="99" y="426"/>
                  </a:lnTo>
                  <a:lnTo>
                    <a:pt x="80" y="432"/>
                  </a:lnTo>
                  <a:lnTo>
                    <a:pt x="67" y="417"/>
                  </a:lnTo>
                  <a:lnTo>
                    <a:pt x="57" y="410"/>
                  </a:lnTo>
                  <a:lnTo>
                    <a:pt x="57" y="392"/>
                  </a:lnTo>
                  <a:lnTo>
                    <a:pt x="45" y="379"/>
                  </a:lnTo>
                  <a:lnTo>
                    <a:pt x="51" y="360"/>
                  </a:lnTo>
                  <a:lnTo>
                    <a:pt x="63" y="342"/>
                  </a:lnTo>
                  <a:lnTo>
                    <a:pt x="68" y="325"/>
                  </a:lnTo>
                  <a:lnTo>
                    <a:pt x="81" y="323"/>
                  </a:lnTo>
                  <a:lnTo>
                    <a:pt x="91" y="328"/>
                  </a:lnTo>
                  <a:lnTo>
                    <a:pt x="103" y="311"/>
                  </a:lnTo>
                  <a:lnTo>
                    <a:pt x="114" y="315"/>
                  </a:lnTo>
                  <a:lnTo>
                    <a:pt x="126" y="304"/>
                  </a:lnTo>
                  <a:lnTo>
                    <a:pt x="123" y="288"/>
                  </a:lnTo>
                  <a:lnTo>
                    <a:pt x="114" y="282"/>
                  </a:lnTo>
                  <a:lnTo>
                    <a:pt x="126" y="268"/>
                  </a:lnTo>
                  <a:lnTo>
                    <a:pt x="116" y="269"/>
                  </a:lnTo>
                  <a:lnTo>
                    <a:pt x="101" y="277"/>
                  </a:lnTo>
                  <a:lnTo>
                    <a:pt x="96" y="284"/>
                  </a:lnTo>
                  <a:lnTo>
                    <a:pt x="84" y="277"/>
                  </a:lnTo>
                  <a:lnTo>
                    <a:pt x="63" y="281"/>
                  </a:lnTo>
                  <a:lnTo>
                    <a:pt x="40" y="272"/>
                  </a:lnTo>
                  <a:lnTo>
                    <a:pt x="34" y="258"/>
                  </a:lnTo>
                  <a:lnTo>
                    <a:pt x="15" y="236"/>
                  </a:lnTo>
                  <a:lnTo>
                    <a:pt x="36" y="221"/>
                  </a:lnTo>
                  <a:lnTo>
                    <a:pt x="70" y="202"/>
                  </a:lnTo>
                  <a:lnTo>
                    <a:pt x="87" y="202"/>
                  </a:lnTo>
                  <a:lnTo>
                    <a:pt x="85" y="221"/>
                  </a:lnTo>
                  <a:lnTo>
                    <a:pt x="116" y="220"/>
                  </a:lnTo>
                  <a:lnTo>
                    <a:pt x="104" y="196"/>
                  </a:lnTo>
                  <a:lnTo>
                    <a:pt x="86" y="182"/>
                  </a:lnTo>
                  <a:lnTo>
                    <a:pt x="75" y="162"/>
                  </a:lnTo>
                  <a:lnTo>
                    <a:pt x="61" y="145"/>
                  </a:lnTo>
                  <a:lnTo>
                    <a:pt x="40" y="132"/>
                  </a:lnTo>
                  <a:lnTo>
                    <a:pt x="48" y="110"/>
                  </a:lnTo>
                  <a:lnTo>
                    <a:pt x="75" y="109"/>
                  </a:lnTo>
                  <a:lnTo>
                    <a:pt x="94" y="90"/>
                  </a:lnTo>
                  <a:lnTo>
                    <a:pt x="97" y="69"/>
                  </a:lnTo>
                  <a:lnTo>
                    <a:pt x="113" y="48"/>
                  </a:lnTo>
                  <a:lnTo>
                    <a:pt x="128" y="43"/>
                  </a:lnTo>
                  <a:lnTo>
                    <a:pt x="157" y="22"/>
                  </a:lnTo>
                  <a:lnTo>
                    <a:pt x="170" y="25"/>
                  </a:lnTo>
                  <a:lnTo>
                    <a:pt x="193" y="0"/>
                  </a:lnTo>
                  <a:lnTo>
                    <a:pt x="216" y="10"/>
                  </a:lnTo>
                  <a:lnTo>
                    <a:pt x="228" y="31"/>
                  </a:lnTo>
                  <a:lnTo>
                    <a:pt x="234" y="22"/>
                  </a:lnTo>
                  <a:lnTo>
                    <a:pt x="260" y="25"/>
                  </a:lnTo>
                  <a:lnTo>
                    <a:pt x="259" y="35"/>
                  </a:lnTo>
                  <a:lnTo>
                    <a:pt x="282" y="43"/>
                  </a:lnTo>
                  <a:lnTo>
                    <a:pt x="297" y="39"/>
                  </a:lnTo>
                  <a:lnTo>
                    <a:pt x="330" y="53"/>
                  </a:lnTo>
                  <a:lnTo>
                    <a:pt x="358" y="57"/>
                  </a:lnTo>
                  <a:lnTo>
                    <a:pt x="370" y="63"/>
                  </a:lnTo>
                  <a:lnTo>
                    <a:pt x="390" y="56"/>
                  </a:lnTo>
                  <a:lnTo>
                    <a:pt x="413" y="69"/>
                  </a:lnTo>
                  <a:lnTo>
                    <a:pt x="422" y="75"/>
                  </a:lnTo>
                  <a:lnTo>
                    <a:pt x="431" y="224"/>
                  </a:lnTo>
                  <a:lnTo>
                    <a:pt x="431" y="415"/>
                  </a:lnTo>
                  <a:lnTo>
                    <a:pt x="445" y="416"/>
                  </a:lnTo>
                  <a:lnTo>
                    <a:pt x="459" y="425"/>
                  </a:lnTo>
                  <a:lnTo>
                    <a:pt x="470" y="438"/>
                  </a:lnTo>
                  <a:lnTo>
                    <a:pt x="483" y="457"/>
                  </a:lnTo>
                  <a:lnTo>
                    <a:pt x="498" y="441"/>
                  </a:lnTo>
                  <a:lnTo>
                    <a:pt x="513" y="431"/>
                  </a:lnTo>
                  <a:lnTo>
                    <a:pt x="521" y="446"/>
                  </a:lnTo>
                  <a:lnTo>
                    <a:pt x="531" y="459"/>
                  </a:lnTo>
                  <a:lnTo>
                    <a:pt x="545" y="472"/>
                  </a:lnTo>
                  <a:lnTo>
                    <a:pt x="554" y="492"/>
                  </a:lnTo>
                  <a:lnTo>
                    <a:pt x="570" y="524"/>
                  </a:lnTo>
                  <a:lnTo>
                    <a:pt x="596" y="541"/>
                  </a:lnTo>
                  <a:lnTo>
                    <a:pt x="596" y="558"/>
                  </a:lnTo>
                  <a:lnTo>
                    <a:pt x="587" y="571"/>
                  </a:lnTo>
                  <a:lnTo>
                    <a:pt x="587" y="571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FB937908-87A3-7D44-BFCF-DB8241520565}"/>
              </a:ext>
            </a:extLst>
          </p:cNvPr>
          <p:cNvGrpSpPr/>
          <p:nvPr>
            <p:custDataLst>
              <p:tags r:id="rId124"/>
            </p:custDataLst>
          </p:nvPr>
        </p:nvGrpSpPr>
        <p:grpSpPr>
          <a:xfrm>
            <a:off x="6409056" y="3855912"/>
            <a:ext cx="911496" cy="1566470"/>
            <a:chOff x="5803549" y="3828890"/>
            <a:chExt cx="1018359" cy="1750121"/>
          </a:xfrm>
          <a:solidFill>
            <a:schemeClr val="tx2">
              <a:lumMod val="75000"/>
            </a:schemeClr>
          </a:solidFill>
        </p:grpSpPr>
        <p:sp>
          <p:nvSpPr>
            <p:cNvPr id="264" name="Freeform 16">
              <a:extLst>
                <a:ext uri="{FF2B5EF4-FFF2-40B4-BE49-F238E27FC236}">
                  <a16:creationId xmlns:a16="http://schemas.microsoft.com/office/drawing/2014/main" id="{4936E7B6-678A-0F41-AE95-03024B52ADF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76670" y="4591204"/>
              <a:ext cx="437895" cy="973260"/>
            </a:xfrm>
            <a:custGeom>
              <a:avLst/>
              <a:gdLst>
                <a:gd name="T0" fmla="*/ 136 w 301"/>
                <a:gd name="T1" fmla="*/ 16 h 669"/>
                <a:gd name="T2" fmla="*/ 160 w 301"/>
                <a:gd name="T3" fmla="*/ 4 h 669"/>
                <a:gd name="T4" fmla="*/ 190 w 301"/>
                <a:gd name="T5" fmla="*/ 34 h 669"/>
                <a:gd name="T6" fmla="*/ 222 w 301"/>
                <a:gd name="T7" fmla="*/ 48 h 669"/>
                <a:gd name="T8" fmla="*/ 240 w 301"/>
                <a:gd name="T9" fmla="*/ 62 h 669"/>
                <a:gd name="T10" fmla="*/ 240 w 301"/>
                <a:gd name="T11" fmla="*/ 92 h 669"/>
                <a:gd name="T12" fmla="*/ 269 w 301"/>
                <a:gd name="T13" fmla="*/ 92 h 669"/>
                <a:gd name="T14" fmla="*/ 286 w 301"/>
                <a:gd name="T15" fmla="*/ 65 h 669"/>
                <a:gd name="T16" fmla="*/ 301 w 301"/>
                <a:gd name="T17" fmla="*/ 71 h 669"/>
                <a:gd name="T18" fmla="*/ 288 w 301"/>
                <a:gd name="T19" fmla="*/ 94 h 669"/>
                <a:gd name="T20" fmla="*/ 260 w 301"/>
                <a:gd name="T21" fmla="*/ 117 h 669"/>
                <a:gd name="T22" fmla="*/ 236 w 301"/>
                <a:gd name="T23" fmla="*/ 155 h 669"/>
                <a:gd name="T24" fmla="*/ 232 w 301"/>
                <a:gd name="T25" fmla="*/ 191 h 669"/>
                <a:gd name="T26" fmla="*/ 228 w 301"/>
                <a:gd name="T27" fmla="*/ 207 h 669"/>
                <a:gd name="T28" fmla="*/ 246 w 301"/>
                <a:gd name="T29" fmla="*/ 232 h 669"/>
                <a:gd name="T30" fmla="*/ 254 w 301"/>
                <a:gd name="T31" fmla="*/ 253 h 669"/>
                <a:gd name="T32" fmla="*/ 238 w 301"/>
                <a:gd name="T33" fmla="*/ 286 h 669"/>
                <a:gd name="T34" fmla="*/ 185 w 301"/>
                <a:gd name="T35" fmla="*/ 301 h 669"/>
                <a:gd name="T36" fmla="*/ 171 w 301"/>
                <a:gd name="T37" fmla="*/ 310 h 669"/>
                <a:gd name="T38" fmla="*/ 171 w 301"/>
                <a:gd name="T39" fmla="*/ 335 h 669"/>
                <a:gd name="T40" fmla="*/ 146 w 301"/>
                <a:gd name="T41" fmla="*/ 345 h 669"/>
                <a:gd name="T42" fmla="*/ 125 w 301"/>
                <a:gd name="T43" fmla="*/ 342 h 669"/>
                <a:gd name="T44" fmla="*/ 138 w 301"/>
                <a:gd name="T45" fmla="*/ 369 h 669"/>
                <a:gd name="T46" fmla="*/ 151 w 301"/>
                <a:gd name="T47" fmla="*/ 373 h 669"/>
                <a:gd name="T48" fmla="*/ 125 w 301"/>
                <a:gd name="T49" fmla="*/ 392 h 669"/>
                <a:gd name="T50" fmla="*/ 119 w 301"/>
                <a:gd name="T51" fmla="*/ 425 h 669"/>
                <a:gd name="T52" fmla="*/ 94 w 301"/>
                <a:gd name="T53" fmla="*/ 436 h 669"/>
                <a:gd name="T54" fmla="*/ 106 w 301"/>
                <a:gd name="T55" fmla="*/ 468 h 669"/>
                <a:gd name="T56" fmla="*/ 115 w 301"/>
                <a:gd name="T57" fmla="*/ 493 h 669"/>
                <a:gd name="T58" fmla="*/ 87 w 301"/>
                <a:gd name="T59" fmla="*/ 532 h 669"/>
                <a:gd name="T60" fmla="*/ 66 w 301"/>
                <a:gd name="T61" fmla="*/ 553 h 669"/>
                <a:gd name="T62" fmla="*/ 81 w 301"/>
                <a:gd name="T63" fmla="*/ 592 h 669"/>
                <a:gd name="T64" fmla="*/ 60 w 301"/>
                <a:gd name="T65" fmla="*/ 587 h 669"/>
                <a:gd name="T66" fmla="*/ 16 w 301"/>
                <a:gd name="T67" fmla="*/ 570 h 669"/>
                <a:gd name="T68" fmla="*/ 6 w 301"/>
                <a:gd name="T69" fmla="*/ 553 h 669"/>
                <a:gd name="T70" fmla="*/ 0 w 301"/>
                <a:gd name="T71" fmla="*/ 520 h 669"/>
                <a:gd name="T72" fmla="*/ 16 w 301"/>
                <a:gd name="T73" fmla="*/ 495 h 669"/>
                <a:gd name="T74" fmla="*/ 23 w 301"/>
                <a:gd name="T75" fmla="*/ 465 h 669"/>
                <a:gd name="T76" fmla="*/ 27 w 301"/>
                <a:gd name="T77" fmla="*/ 423 h 669"/>
                <a:gd name="T78" fmla="*/ 32 w 301"/>
                <a:gd name="T79" fmla="*/ 411 h 669"/>
                <a:gd name="T80" fmla="*/ 30 w 301"/>
                <a:gd name="T81" fmla="*/ 398 h 669"/>
                <a:gd name="T82" fmla="*/ 19 w 301"/>
                <a:gd name="T83" fmla="*/ 367 h 669"/>
                <a:gd name="T84" fmla="*/ 23 w 301"/>
                <a:gd name="T85" fmla="*/ 338 h 669"/>
                <a:gd name="T86" fmla="*/ 31 w 301"/>
                <a:gd name="T87" fmla="*/ 300 h 669"/>
                <a:gd name="T88" fmla="*/ 35 w 301"/>
                <a:gd name="T89" fmla="*/ 275 h 669"/>
                <a:gd name="T90" fmla="*/ 46 w 301"/>
                <a:gd name="T91" fmla="*/ 244 h 669"/>
                <a:gd name="T92" fmla="*/ 54 w 301"/>
                <a:gd name="T93" fmla="*/ 213 h 669"/>
                <a:gd name="T94" fmla="*/ 50 w 301"/>
                <a:gd name="T95" fmla="*/ 192 h 669"/>
                <a:gd name="T96" fmla="*/ 52 w 301"/>
                <a:gd name="T97" fmla="*/ 143 h 669"/>
                <a:gd name="T98" fmla="*/ 56 w 301"/>
                <a:gd name="T99" fmla="*/ 111 h 669"/>
                <a:gd name="T100" fmla="*/ 77 w 301"/>
                <a:gd name="T101" fmla="*/ 85 h 669"/>
                <a:gd name="T102" fmla="*/ 76 w 301"/>
                <a:gd name="T103" fmla="*/ 72 h 669"/>
                <a:gd name="T104" fmla="*/ 92 w 301"/>
                <a:gd name="T105" fmla="*/ 37 h 669"/>
                <a:gd name="T106" fmla="*/ 95 w 301"/>
                <a:gd name="T107" fmla="*/ 16 h 669"/>
                <a:gd name="T108" fmla="*/ 128 w 301"/>
                <a:gd name="T109" fmla="*/ 4 h 669"/>
                <a:gd name="T110" fmla="*/ 120 w 301"/>
                <a:gd name="T111" fmla="*/ 668 h 669"/>
                <a:gd name="T112" fmla="*/ 98 w 301"/>
                <a:gd name="T113" fmla="*/ 660 h 669"/>
                <a:gd name="T114" fmla="*/ 73 w 301"/>
                <a:gd name="T115" fmla="*/ 659 h 669"/>
                <a:gd name="T116" fmla="*/ 79 w 301"/>
                <a:gd name="T117" fmla="*/ 614 h 669"/>
                <a:gd name="T118" fmla="*/ 106 w 301"/>
                <a:gd name="T119" fmla="*/ 648 h 669"/>
                <a:gd name="T120" fmla="*/ 120 w 301"/>
                <a:gd name="T121" fmla="*/ 66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1" h="669">
                  <a:moveTo>
                    <a:pt x="128" y="4"/>
                  </a:moveTo>
                  <a:lnTo>
                    <a:pt x="136" y="16"/>
                  </a:lnTo>
                  <a:lnTo>
                    <a:pt x="142" y="3"/>
                  </a:lnTo>
                  <a:lnTo>
                    <a:pt x="160" y="4"/>
                  </a:lnTo>
                  <a:lnTo>
                    <a:pt x="163" y="7"/>
                  </a:lnTo>
                  <a:lnTo>
                    <a:pt x="190" y="34"/>
                  </a:lnTo>
                  <a:lnTo>
                    <a:pt x="203" y="37"/>
                  </a:lnTo>
                  <a:lnTo>
                    <a:pt x="222" y="48"/>
                  </a:lnTo>
                  <a:lnTo>
                    <a:pt x="238" y="55"/>
                  </a:lnTo>
                  <a:lnTo>
                    <a:pt x="240" y="62"/>
                  </a:lnTo>
                  <a:lnTo>
                    <a:pt x="225" y="88"/>
                  </a:lnTo>
                  <a:lnTo>
                    <a:pt x="240" y="92"/>
                  </a:lnTo>
                  <a:lnTo>
                    <a:pt x="257" y="95"/>
                  </a:lnTo>
                  <a:lnTo>
                    <a:pt x="269" y="92"/>
                  </a:lnTo>
                  <a:lnTo>
                    <a:pt x="283" y="79"/>
                  </a:lnTo>
                  <a:lnTo>
                    <a:pt x="286" y="65"/>
                  </a:lnTo>
                  <a:lnTo>
                    <a:pt x="294" y="62"/>
                  </a:lnTo>
                  <a:lnTo>
                    <a:pt x="301" y="71"/>
                  </a:lnTo>
                  <a:lnTo>
                    <a:pt x="301" y="85"/>
                  </a:lnTo>
                  <a:lnTo>
                    <a:pt x="288" y="94"/>
                  </a:lnTo>
                  <a:lnTo>
                    <a:pt x="278" y="101"/>
                  </a:lnTo>
                  <a:lnTo>
                    <a:pt x="260" y="117"/>
                  </a:lnTo>
                  <a:lnTo>
                    <a:pt x="240" y="141"/>
                  </a:lnTo>
                  <a:lnTo>
                    <a:pt x="236" y="155"/>
                  </a:lnTo>
                  <a:lnTo>
                    <a:pt x="232" y="173"/>
                  </a:lnTo>
                  <a:lnTo>
                    <a:pt x="232" y="191"/>
                  </a:lnTo>
                  <a:lnTo>
                    <a:pt x="229" y="195"/>
                  </a:lnTo>
                  <a:lnTo>
                    <a:pt x="228" y="207"/>
                  </a:lnTo>
                  <a:lnTo>
                    <a:pt x="227" y="216"/>
                  </a:lnTo>
                  <a:lnTo>
                    <a:pt x="246" y="232"/>
                  </a:lnTo>
                  <a:lnTo>
                    <a:pt x="244" y="244"/>
                  </a:lnTo>
                  <a:lnTo>
                    <a:pt x="254" y="253"/>
                  </a:lnTo>
                  <a:lnTo>
                    <a:pt x="253" y="262"/>
                  </a:lnTo>
                  <a:lnTo>
                    <a:pt x="238" y="286"/>
                  </a:lnTo>
                  <a:lnTo>
                    <a:pt x="215" y="296"/>
                  </a:lnTo>
                  <a:lnTo>
                    <a:pt x="185" y="301"/>
                  </a:lnTo>
                  <a:lnTo>
                    <a:pt x="168" y="299"/>
                  </a:lnTo>
                  <a:lnTo>
                    <a:pt x="171" y="310"/>
                  </a:lnTo>
                  <a:lnTo>
                    <a:pt x="168" y="325"/>
                  </a:lnTo>
                  <a:lnTo>
                    <a:pt x="171" y="335"/>
                  </a:lnTo>
                  <a:lnTo>
                    <a:pt x="162" y="342"/>
                  </a:lnTo>
                  <a:lnTo>
                    <a:pt x="146" y="345"/>
                  </a:lnTo>
                  <a:lnTo>
                    <a:pt x="131" y="338"/>
                  </a:lnTo>
                  <a:lnTo>
                    <a:pt x="125" y="342"/>
                  </a:lnTo>
                  <a:lnTo>
                    <a:pt x="128" y="363"/>
                  </a:lnTo>
                  <a:lnTo>
                    <a:pt x="138" y="369"/>
                  </a:lnTo>
                  <a:lnTo>
                    <a:pt x="146" y="363"/>
                  </a:lnTo>
                  <a:lnTo>
                    <a:pt x="151" y="373"/>
                  </a:lnTo>
                  <a:lnTo>
                    <a:pt x="137" y="379"/>
                  </a:lnTo>
                  <a:lnTo>
                    <a:pt x="125" y="392"/>
                  </a:lnTo>
                  <a:lnTo>
                    <a:pt x="123" y="413"/>
                  </a:lnTo>
                  <a:lnTo>
                    <a:pt x="119" y="425"/>
                  </a:lnTo>
                  <a:lnTo>
                    <a:pt x="107" y="425"/>
                  </a:lnTo>
                  <a:lnTo>
                    <a:pt x="94" y="436"/>
                  </a:lnTo>
                  <a:lnTo>
                    <a:pt x="90" y="452"/>
                  </a:lnTo>
                  <a:lnTo>
                    <a:pt x="106" y="468"/>
                  </a:lnTo>
                  <a:lnTo>
                    <a:pt x="120" y="473"/>
                  </a:lnTo>
                  <a:lnTo>
                    <a:pt x="115" y="493"/>
                  </a:lnTo>
                  <a:lnTo>
                    <a:pt x="96" y="505"/>
                  </a:lnTo>
                  <a:lnTo>
                    <a:pt x="87" y="532"/>
                  </a:lnTo>
                  <a:lnTo>
                    <a:pt x="72" y="542"/>
                  </a:lnTo>
                  <a:lnTo>
                    <a:pt x="66" y="553"/>
                  </a:lnTo>
                  <a:lnTo>
                    <a:pt x="71" y="578"/>
                  </a:lnTo>
                  <a:lnTo>
                    <a:pt x="81" y="592"/>
                  </a:lnTo>
                  <a:lnTo>
                    <a:pt x="75" y="591"/>
                  </a:lnTo>
                  <a:lnTo>
                    <a:pt x="60" y="587"/>
                  </a:lnTo>
                  <a:lnTo>
                    <a:pt x="23" y="584"/>
                  </a:lnTo>
                  <a:lnTo>
                    <a:pt x="16" y="570"/>
                  </a:lnTo>
                  <a:lnTo>
                    <a:pt x="17" y="551"/>
                  </a:lnTo>
                  <a:lnTo>
                    <a:pt x="6" y="553"/>
                  </a:lnTo>
                  <a:lnTo>
                    <a:pt x="1" y="545"/>
                  </a:lnTo>
                  <a:lnTo>
                    <a:pt x="0" y="520"/>
                  </a:lnTo>
                  <a:lnTo>
                    <a:pt x="12" y="509"/>
                  </a:lnTo>
                  <a:lnTo>
                    <a:pt x="16" y="495"/>
                  </a:lnTo>
                  <a:lnTo>
                    <a:pt x="14" y="484"/>
                  </a:lnTo>
                  <a:lnTo>
                    <a:pt x="23" y="465"/>
                  </a:lnTo>
                  <a:lnTo>
                    <a:pt x="29" y="436"/>
                  </a:lnTo>
                  <a:lnTo>
                    <a:pt x="27" y="423"/>
                  </a:lnTo>
                  <a:lnTo>
                    <a:pt x="33" y="419"/>
                  </a:lnTo>
                  <a:lnTo>
                    <a:pt x="32" y="411"/>
                  </a:lnTo>
                  <a:lnTo>
                    <a:pt x="25" y="407"/>
                  </a:lnTo>
                  <a:lnTo>
                    <a:pt x="30" y="398"/>
                  </a:lnTo>
                  <a:lnTo>
                    <a:pt x="23" y="390"/>
                  </a:lnTo>
                  <a:lnTo>
                    <a:pt x="19" y="367"/>
                  </a:lnTo>
                  <a:lnTo>
                    <a:pt x="25" y="363"/>
                  </a:lnTo>
                  <a:lnTo>
                    <a:pt x="23" y="338"/>
                  </a:lnTo>
                  <a:lnTo>
                    <a:pt x="27" y="318"/>
                  </a:lnTo>
                  <a:lnTo>
                    <a:pt x="31" y="300"/>
                  </a:lnTo>
                  <a:lnTo>
                    <a:pt x="40" y="294"/>
                  </a:lnTo>
                  <a:lnTo>
                    <a:pt x="35" y="275"/>
                  </a:lnTo>
                  <a:lnTo>
                    <a:pt x="35" y="256"/>
                  </a:lnTo>
                  <a:lnTo>
                    <a:pt x="46" y="244"/>
                  </a:lnTo>
                  <a:lnTo>
                    <a:pt x="46" y="229"/>
                  </a:lnTo>
                  <a:lnTo>
                    <a:pt x="54" y="213"/>
                  </a:lnTo>
                  <a:lnTo>
                    <a:pt x="54" y="195"/>
                  </a:lnTo>
                  <a:lnTo>
                    <a:pt x="50" y="192"/>
                  </a:lnTo>
                  <a:lnTo>
                    <a:pt x="43" y="162"/>
                  </a:lnTo>
                  <a:lnTo>
                    <a:pt x="52" y="143"/>
                  </a:lnTo>
                  <a:lnTo>
                    <a:pt x="51" y="127"/>
                  </a:lnTo>
                  <a:lnTo>
                    <a:pt x="56" y="111"/>
                  </a:lnTo>
                  <a:lnTo>
                    <a:pt x="66" y="95"/>
                  </a:lnTo>
                  <a:lnTo>
                    <a:pt x="77" y="85"/>
                  </a:lnTo>
                  <a:lnTo>
                    <a:pt x="73" y="78"/>
                  </a:lnTo>
                  <a:lnTo>
                    <a:pt x="76" y="72"/>
                  </a:lnTo>
                  <a:lnTo>
                    <a:pt x="75" y="44"/>
                  </a:lnTo>
                  <a:lnTo>
                    <a:pt x="92" y="37"/>
                  </a:lnTo>
                  <a:lnTo>
                    <a:pt x="97" y="19"/>
                  </a:lnTo>
                  <a:lnTo>
                    <a:pt x="95" y="16"/>
                  </a:lnTo>
                  <a:lnTo>
                    <a:pt x="108" y="0"/>
                  </a:lnTo>
                  <a:lnTo>
                    <a:pt x="128" y="4"/>
                  </a:lnTo>
                  <a:lnTo>
                    <a:pt x="128" y="4"/>
                  </a:lnTo>
                  <a:close/>
                  <a:moveTo>
                    <a:pt x="120" y="668"/>
                  </a:moveTo>
                  <a:lnTo>
                    <a:pt x="106" y="669"/>
                  </a:lnTo>
                  <a:lnTo>
                    <a:pt x="98" y="660"/>
                  </a:lnTo>
                  <a:lnTo>
                    <a:pt x="89" y="659"/>
                  </a:lnTo>
                  <a:lnTo>
                    <a:pt x="73" y="659"/>
                  </a:lnTo>
                  <a:lnTo>
                    <a:pt x="73" y="602"/>
                  </a:lnTo>
                  <a:lnTo>
                    <a:pt x="79" y="614"/>
                  </a:lnTo>
                  <a:lnTo>
                    <a:pt x="86" y="633"/>
                  </a:lnTo>
                  <a:lnTo>
                    <a:pt x="106" y="648"/>
                  </a:lnTo>
                  <a:lnTo>
                    <a:pt x="127" y="655"/>
                  </a:lnTo>
                  <a:lnTo>
                    <a:pt x="120" y="668"/>
                  </a:lnTo>
                  <a:lnTo>
                    <a:pt x="120" y="66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5" name="Freeform 35">
              <a:extLst>
                <a:ext uri="{FF2B5EF4-FFF2-40B4-BE49-F238E27FC236}">
                  <a16:creationId xmlns:a16="http://schemas.microsoft.com/office/drawing/2014/main" id="{E6E65440-8076-C94A-B915-8626A164AE8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933026" y="4496641"/>
              <a:ext cx="186214" cy="1082370"/>
            </a:xfrm>
            <a:custGeom>
              <a:avLst/>
              <a:gdLst>
                <a:gd name="T0" fmla="*/ 113 w 128"/>
                <a:gd name="T1" fmla="*/ 85 h 744"/>
                <a:gd name="T2" fmla="*/ 124 w 128"/>
                <a:gd name="T3" fmla="*/ 87 h 744"/>
                <a:gd name="T4" fmla="*/ 104 w 128"/>
                <a:gd name="T5" fmla="*/ 112 h 744"/>
                <a:gd name="T6" fmla="*/ 101 w 128"/>
                <a:gd name="T7" fmla="*/ 145 h 744"/>
                <a:gd name="T8" fmla="*/ 95 w 128"/>
                <a:gd name="T9" fmla="*/ 162 h 744"/>
                <a:gd name="T10" fmla="*/ 81 w 128"/>
                <a:gd name="T11" fmla="*/ 194 h 744"/>
                <a:gd name="T12" fmla="*/ 74 w 128"/>
                <a:gd name="T13" fmla="*/ 228 h 744"/>
                <a:gd name="T14" fmla="*/ 84 w 128"/>
                <a:gd name="T15" fmla="*/ 263 h 744"/>
                <a:gd name="T16" fmla="*/ 76 w 128"/>
                <a:gd name="T17" fmla="*/ 298 h 744"/>
                <a:gd name="T18" fmla="*/ 65 w 128"/>
                <a:gd name="T19" fmla="*/ 325 h 744"/>
                <a:gd name="T20" fmla="*/ 70 w 128"/>
                <a:gd name="T21" fmla="*/ 361 h 744"/>
                <a:gd name="T22" fmla="*/ 56 w 128"/>
                <a:gd name="T23" fmla="*/ 386 h 744"/>
                <a:gd name="T24" fmla="*/ 55 w 128"/>
                <a:gd name="T25" fmla="*/ 430 h 744"/>
                <a:gd name="T26" fmla="*/ 53 w 128"/>
                <a:gd name="T27" fmla="*/ 458 h 744"/>
                <a:gd name="T28" fmla="*/ 55 w 128"/>
                <a:gd name="T29" fmla="*/ 474 h 744"/>
                <a:gd name="T30" fmla="*/ 63 w 128"/>
                <a:gd name="T31" fmla="*/ 487 h 744"/>
                <a:gd name="T32" fmla="*/ 58 w 128"/>
                <a:gd name="T33" fmla="*/ 503 h 744"/>
                <a:gd name="T34" fmla="*/ 44 w 128"/>
                <a:gd name="T35" fmla="*/ 551 h 744"/>
                <a:gd name="T36" fmla="*/ 41 w 128"/>
                <a:gd name="T37" fmla="*/ 577 h 744"/>
                <a:gd name="T38" fmla="*/ 30 w 128"/>
                <a:gd name="T39" fmla="*/ 612 h 744"/>
                <a:gd name="T40" fmla="*/ 46 w 128"/>
                <a:gd name="T41" fmla="*/ 619 h 744"/>
                <a:gd name="T42" fmla="*/ 53 w 128"/>
                <a:gd name="T43" fmla="*/ 651 h 744"/>
                <a:gd name="T44" fmla="*/ 105 w 128"/>
                <a:gd name="T45" fmla="*/ 659 h 744"/>
                <a:gd name="T46" fmla="*/ 82 w 128"/>
                <a:gd name="T47" fmla="*/ 664 h 744"/>
                <a:gd name="T48" fmla="*/ 67 w 128"/>
                <a:gd name="T49" fmla="*/ 697 h 744"/>
                <a:gd name="T50" fmla="*/ 45 w 128"/>
                <a:gd name="T51" fmla="*/ 689 h 744"/>
                <a:gd name="T52" fmla="*/ 28 w 128"/>
                <a:gd name="T53" fmla="*/ 672 h 744"/>
                <a:gd name="T54" fmla="*/ 6 w 128"/>
                <a:gd name="T55" fmla="*/ 642 h 744"/>
                <a:gd name="T56" fmla="*/ 3 w 128"/>
                <a:gd name="T57" fmla="*/ 612 h 744"/>
                <a:gd name="T58" fmla="*/ 7 w 128"/>
                <a:gd name="T59" fmla="*/ 551 h 744"/>
                <a:gd name="T60" fmla="*/ 0 w 128"/>
                <a:gd name="T61" fmla="*/ 527 h 744"/>
                <a:gd name="T62" fmla="*/ 19 w 128"/>
                <a:gd name="T63" fmla="*/ 472 h 744"/>
                <a:gd name="T64" fmla="*/ 42 w 128"/>
                <a:gd name="T65" fmla="*/ 437 h 744"/>
                <a:gd name="T66" fmla="*/ 28 w 128"/>
                <a:gd name="T67" fmla="*/ 457 h 744"/>
                <a:gd name="T68" fmla="*/ 24 w 128"/>
                <a:gd name="T69" fmla="*/ 425 h 744"/>
                <a:gd name="T70" fmla="*/ 35 w 128"/>
                <a:gd name="T71" fmla="*/ 374 h 744"/>
                <a:gd name="T72" fmla="*/ 30 w 128"/>
                <a:gd name="T73" fmla="*/ 334 h 744"/>
                <a:gd name="T74" fmla="*/ 45 w 128"/>
                <a:gd name="T75" fmla="*/ 303 h 744"/>
                <a:gd name="T76" fmla="*/ 61 w 128"/>
                <a:gd name="T77" fmla="*/ 248 h 744"/>
                <a:gd name="T78" fmla="*/ 61 w 128"/>
                <a:gd name="T79" fmla="*/ 207 h 744"/>
                <a:gd name="T80" fmla="*/ 68 w 128"/>
                <a:gd name="T81" fmla="*/ 164 h 744"/>
                <a:gd name="T82" fmla="*/ 76 w 128"/>
                <a:gd name="T83" fmla="*/ 98 h 744"/>
                <a:gd name="T84" fmla="*/ 79 w 128"/>
                <a:gd name="T85" fmla="*/ 35 h 744"/>
                <a:gd name="T86" fmla="*/ 83 w 128"/>
                <a:gd name="T87" fmla="*/ 8 h 744"/>
                <a:gd name="T88" fmla="*/ 94 w 128"/>
                <a:gd name="T89" fmla="*/ 11 h 744"/>
                <a:gd name="T90" fmla="*/ 103 w 128"/>
                <a:gd name="T91" fmla="*/ 29 h 744"/>
                <a:gd name="T92" fmla="*/ 107 w 128"/>
                <a:gd name="T93" fmla="*/ 63 h 744"/>
                <a:gd name="T94" fmla="*/ 103 w 128"/>
                <a:gd name="T95" fmla="*/ 667 h 744"/>
                <a:gd name="T96" fmla="*/ 119 w 128"/>
                <a:gd name="T97" fmla="*/ 724 h 744"/>
                <a:gd name="T98" fmla="*/ 123 w 128"/>
                <a:gd name="T99" fmla="*/ 735 h 744"/>
                <a:gd name="T100" fmla="*/ 103 w 128"/>
                <a:gd name="T101" fmla="*/ 743 h 744"/>
                <a:gd name="T102" fmla="*/ 82 w 128"/>
                <a:gd name="T103" fmla="*/ 733 h 744"/>
                <a:gd name="T104" fmla="*/ 47 w 128"/>
                <a:gd name="T105" fmla="*/ 714 h 744"/>
                <a:gd name="T106" fmla="*/ 11 w 128"/>
                <a:gd name="T107" fmla="*/ 672 h 744"/>
                <a:gd name="T108" fmla="*/ 45 w 128"/>
                <a:gd name="T109" fmla="*/ 694 h 744"/>
                <a:gd name="T110" fmla="*/ 73 w 128"/>
                <a:gd name="T111" fmla="*/ 691 h 744"/>
                <a:gd name="T112" fmla="*/ 92 w 128"/>
                <a:gd name="T113" fmla="*/ 664 h 744"/>
                <a:gd name="T114" fmla="*/ 103 w 128"/>
                <a:gd name="T115" fmla="*/ 667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744">
                  <a:moveTo>
                    <a:pt x="107" y="63"/>
                  </a:moveTo>
                  <a:lnTo>
                    <a:pt x="113" y="85"/>
                  </a:lnTo>
                  <a:lnTo>
                    <a:pt x="122" y="83"/>
                  </a:lnTo>
                  <a:lnTo>
                    <a:pt x="124" y="87"/>
                  </a:lnTo>
                  <a:lnTo>
                    <a:pt x="120" y="104"/>
                  </a:lnTo>
                  <a:lnTo>
                    <a:pt x="104" y="112"/>
                  </a:lnTo>
                  <a:lnTo>
                    <a:pt x="105" y="140"/>
                  </a:lnTo>
                  <a:lnTo>
                    <a:pt x="101" y="145"/>
                  </a:lnTo>
                  <a:lnTo>
                    <a:pt x="105" y="152"/>
                  </a:lnTo>
                  <a:lnTo>
                    <a:pt x="95" y="162"/>
                  </a:lnTo>
                  <a:lnTo>
                    <a:pt x="86" y="179"/>
                  </a:lnTo>
                  <a:lnTo>
                    <a:pt x="81" y="194"/>
                  </a:lnTo>
                  <a:lnTo>
                    <a:pt x="82" y="211"/>
                  </a:lnTo>
                  <a:lnTo>
                    <a:pt x="74" y="228"/>
                  </a:lnTo>
                  <a:lnTo>
                    <a:pt x="80" y="259"/>
                  </a:lnTo>
                  <a:lnTo>
                    <a:pt x="84" y="263"/>
                  </a:lnTo>
                  <a:lnTo>
                    <a:pt x="84" y="279"/>
                  </a:lnTo>
                  <a:lnTo>
                    <a:pt x="76" y="298"/>
                  </a:lnTo>
                  <a:lnTo>
                    <a:pt x="76" y="313"/>
                  </a:lnTo>
                  <a:lnTo>
                    <a:pt x="65" y="325"/>
                  </a:lnTo>
                  <a:lnTo>
                    <a:pt x="65" y="342"/>
                  </a:lnTo>
                  <a:lnTo>
                    <a:pt x="70" y="361"/>
                  </a:lnTo>
                  <a:lnTo>
                    <a:pt x="61" y="368"/>
                  </a:lnTo>
                  <a:lnTo>
                    <a:pt x="56" y="386"/>
                  </a:lnTo>
                  <a:lnTo>
                    <a:pt x="53" y="405"/>
                  </a:lnTo>
                  <a:lnTo>
                    <a:pt x="55" y="430"/>
                  </a:lnTo>
                  <a:lnTo>
                    <a:pt x="49" y="434"/>
                  </a:lnTo>
                  <a:lnTo>
                    <a:pt x="53" y="458"/>
                  </a:lnTo>
                  <a:lnTo>
                    <a:pt x="60" y="466"/>
                  </a:lnTo>
                  <a:lnTo>
                    <a:pt x="55" y="474"/>
                  </a:lnTo>
                  <a:lnTo>
                    <a:pt x="62" y="479"/>
                  </a:lnTo>
                  <a:lnTo>
                    <a:pt x="63" y="487"/>
                  </a:lnTo>
                  <a:lnTo>
                    <a:pt x="57" y="491"/>
                  </a:lnTo>
                  <a:lnTo>
                    <a:pt x="58" y="503"/>
                  </a:lnTo>
                  <a:lnTo>
                    <a:pt x="53" y="532"/>
                  </a:lnTo>
                  <a:lnTo>
                    <a:pt x="44" y="551"/>
                  </a:lnTo>
                  <a:lnTo>
                    <a:pt x="46" y="563"/>
                  </a:lnTo>
                  <a:lnTo>
                    <a:pt x="41" y="577"/>
                  </a:lnTo>
                  <a:lnTo>
                    <a:pt x="29" y="588"/>
                  </a:lnTo>
                  <a:lnTo>
                    <a:pt x="30" y="612"/>
                  </a:lnTo>
                  <a:lnTo>
                    <a:pt x="36" y="620"/>
                  </a:lnTo>
                  <a:lnTo>
                    <a:pt x="46" y="619"/>
                  </a:lnTo>
                  <a:lnTo>
                    <a:pt x="46" y="637"/>
                  </a:lnTo>
                  <a:lnTo>
                    <a:pt x="53" y="651"/>
                  </a:lnTo>
                  <a:lnTo>
                    <a:pt x="91" y="655"/>
                  </a:lnTo>
                  <a:lnTo>
                    <a:pt x="105" y="659"/>
                  </a:lnTo>
                  <a:lnTo>
                    <a:pt x="89" y="659"/>
                  </a:lnTo>
                  <a:lnTo>
                    <a:pt x="82" y="664"/>
                  </a:lnTo>
                  <a:lnTo>
                    <a:pt x="69" y="674"/>
                  </a:lnTo>
                  <a:lnTo>
                    <a:pt x="67" y="697"/>
                  </a:lnTo>
                  <a:lnTo>
                    <a:pt x="61" y="697"/>
                  </a:lnTo>
                  <a:lnTo>
                    <a:pt x="45" y="689"/>
                  </a:lnTo>
                  <a:lnTo>
                    <a:pt x="28" y="672"/>
                  </a:lnTo>
                  <a:lnTo>
                    <a:pt x="28" y="672"/>
                  </a:lnTo>
                  <a:lnTo>
                    <a:pt x="11" y="658"/>
                  </a:lnTo>
                  <a:lnTo>
                    <a:pt x="6" y="642"/>
                  </a:lnTo>
                  <a:lnTo>
                    <a:pt x="10" y="628"/>
                  </a:lnTo>
                  <a:lnTo>
                    <a:pt x="3" y="612"/>
                  </a:lnTo>
                  <a:lnTo>
                    <a:pt x="1" y="572"/>
                  </a:lnTo>
                  <a:lnTo>
                    <a:pt x="7" y="551"/>
                  </a:lnTo>
                  <a:lnTo>
                    <a:pt x="22" y="534"/>
                  </a:lnTo>
                  <a:lnTo>
                    <a:pt x="0" y="527"/>
                  </a:lnTo>
                  <a:lnTo>
                    <a:pt x="14" y="508"/>
                  </a:lnTo>
                  <a:lnTo>
                    <a:pt x="19" y="472"/>
                  </a:lnTo>
                  <a:lnTo>
                    <a:pt x="35" y="480"/>
                  </a:lnTo>
                  <a:lnTo>
                    <a:pt x="42" y="437"/>
                  </a:lnTo>
                  <a:lnTo>
                    <a:pt x="33" y="432"/>
                  </a:lnTo>
                  <a:lnTo>
                    <a:pt x="28" y="457"/>
                  </a:lnTo>
                  <a:lnTo>
                    <a:pt x="19" y="454"/>
                  </a:lnTo>
                  <a:lnTo>
                    <a:pt x="24" y="425"/>
                  </a:lnTo>
                  <a:lnTo>
                    <a:pt x="28" y="388"/>
                  </a:lnTo>
                  <a:lnTo>
                    <a:pt x="35" y="374"/>
                  </a:lnTo>
                  <a:lnTo>
                    <a:pt x="31" y="356"/>
                  </a:lnTo>
                  <a:lnTo>
                    <a:pt x="30" y="334"/>
                  </a:lnTo>
                  <a:lnTo>
                    <a:pt x="36" y="334"/>
                  </a:lnTo>
                  <a:lnTo>
                    <a:pt x="45" y="303"/>
                  </a:lnTo>
                  <a:lnTo>
                    <a:pt x="55" y="275"/>
                  </a:lnTo>
                  <a:lnTo>
                    <a:pt x="61" y="248"/>
                  </a:lnTo>
                  <a:lnTo>
                    <a:pt x="57" y="221"/>
                  </a:lnTo>
                  <a:lnTo>
                    <a:pt x="61" y="207"/>
                  </a:lnTo>
                  <a:lnTo>
                    <a:pt x="60" y="185"/>
                  </a:lnTo>
                  <a:lnTo>
                    <a:pt x="68" y="164"/>
                  </a:lnTo>
                  <a:lnTo>
                    <a:pt x="71" y="132"/>
                  </a:lnTo>
                  <a:lnTo>
                    <a:pt x="76" y="98"/>
                  </a:lnTo>
                  <a:lnTo>
                    <a:pt x="80" y="61"/>
                  </a:lnTo>
                  <a:lnTo>
                    <a:pt x="79" y="35"/>
                  </a:lnTo>
                  <a:lnTo>
                    <a:pt x="76" y="12"/>
                  </a:lnTo>
                  <a:lnTo>
                    <a:pt x="83" y="8"/>
                  </a:lnTo>
                  <a:lnTo>
                    <a:pt x="87" y="0"/>
                  </a:lnTo>
                  <a:lnTo>
                    <a:pt x="94" y="11"/>
                  </a:lnTo>
                  <a:lnTo>
                    <a:pt x="96" y="22"/>
                  </a:lnTo>
                  <a:lnTo>
                    <a:pt x="103" y="29"/>
                  </a:lnTo>
                  <a:lnTo>
                    <a:pt x="99" y="44"/>
                  </a:lnTo>
                  <a:lnTo>
                    <a:pt x="107" y="63"/>
                  </a:lnTo>
                  <a:lnTo>
                    <a:pt x="107" y="63"/>
                  </a:lnTo>
                  <a:close/>
                  <a:moveTo>
                    <a:pt x="103" y="667"/>
                  </a:moveTo>
                  <a:lnTo>
                    <a:pt x="103" y="724"/>
                  </a:lnTo>
                  <a:lnTo>
                    <a:pt x="119" y="724"/>
                  </a:lnTo>
                  <a:lnTo>
                    <a:pt x="128" y="725"/>
                  </a:lnTo>
                  <a:lnTo>
                    <a:pt x="123" y="735"/>
                  </a:lnTo>
                  <a:lnTo>
                    <a:pt x="110" y="744"/>
                  </a:lnTo>
                  <a:lnTo>
                    <a:pt x="103" y="743"/>
                  </a:lnTo>
                  <a:lnTo>
                    <a:pt x="93" y="741"/>
                  </a:lnTo>
                  <a:lnTo>
                    <a:pt x="82" y="733"/>
                  </a:lnTo>
                  <a:lnTo>
                    <a:pt x="67" y="729"/>
                  </a:lnTo>
                  <a:lnTo>
                    <a:pt x="47" y="714"/>
                  </a:lnTo>
                  <a:lnTo>
                    <a:pt x="32" y="701"/>
                  </a:lnTo>
                  <a:lnTo>
                    <a:pt x="11" y="672"/>
                  </a:lnTo>
                  <a:lnTo>
                    <a:pt x="24" y="678"/>
                  </a:lnTo>
                  <a:lnTo>
                    <a:pt x="45" y="694"/>
                  </a:lnTo>
                  <a:lnTo>
                    <a:pt x="65" y="703"/>
                  </a:lnTo>
                  <a:lnTo>
                    <a:pt x="73" y="691"/>
                  </a:lnTo>
                  <a:lnTo>
                    <a:pt x="78" y="674"/>
                  </a:lnTo>
                  <a:lnTo>
                    <a:pt x="92" y="664"/>
                  </a:lnTo>
                  <a:lnTo>
                    <a:pt x="103" y="667"/>
                  </a:lnTo>
                  <a:lnTo>
                    <a:pt x="103" y="66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6" name="Freeform 44">
              <a:extLst>
                <a:ext uri="{FF2B5EF4-FFF2-40B4-BE49-F238E27FC236}">
                  <a16:creationId xmlns:a16="http://schemas.microsoft.com/office/drawing/2014/main" id="{3D59171B-F2A8-464B-8B2E-8065A85738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16642" y="4071840"/>
              <a:ext cx="126568" cy="138206"/>
            </a:xfrm>
            <a:custGeom>
              <a:avLst/>
              <a:gdLst>
                <a:gd name="T0" fmla="*/ 10 w 87"/>
                <a:gd name="T1" fmla="*/ 72 h 95"/>
                <a:gd name="T2" fmla="*/ 18 w 87"/>
                <a:gd name="T3" fmla="*/ 61 h 95"/>
                <a:gd name="T4" fmla="*/ 15 w 87"/>
                <a:gd name="T5" fmla="*/ 54 h 95"/>
                <a:gd name="T6" fmla="*/ 9 w 87"/>
                <a:gd name="T7" fmla="*/ 61 h 95"/>
                <a:gd name="T8" fmla="*/ 0 w 87"/>
                <a:gd name="T9" fmla="*/ 54 h 95"/>
                <a:gd name="T10" fmla="*/ 3 w 87"/>
                <a:gd name="T11" fmla="*/ 50 h 95"/>
                <a:gd name="T12" fmla="*/ 1 w 87"/>
                <a:gd name="T13" fmla="*/ 37 h 95"/>
                <a:gd name="T14" fmla="*/ 6 w 87"/>
                <a:gd name="T15" fmla="*/ 35 h 95"/>
                <a:gd name="T16" fmla="*/ 9 w 87"/>
                <a:gd name="T17" fmla="*/ 25 h 95"/>
                <a:gd name="T18" fmla="*/ 14 w 87"/>
                <a:gd name="T19" fmla="*/ 15 h 95"/>
                <a:gd name="T20" fmla="*/ 14 w 87"/>
                <a:gd name="T21" fmla="*/ 9 h 95"/>
                <a:gd name="T22" fmla="*/ 22 w 87"/>
                <a:gd name="T23" fmla="*/ 6 h 95"/>
                <a:gd name="T24" fmla="*/ 32 w 87"/>
                <a:gd name="T25" fmla="*/ 0 h 95"/>
                <a:gd name="T26" fmla="*/ 47 w 87"/>
                <a:gd name="T27" fmla="*/ 8 h 95"/>
                <a:gd name="T28" fmla="*/ 50 w 87"/>
                <a:gd name="T29" fmla="*/ 8 h 95"/>
                <a:gd name="T30" fmla="*/ 54 w 87"/>
                <a:gd name="T31" fmla="*/ 15 h 95"/>
                <a:gd name="T32" fmla="*/ 66 w 87"/>
                <a:gd name="T33" fmla="*/ 17 h 95"/>
                <a:gd name="T34" fmla="*/ 71 w 87"/>
                <a:gd name="T35" fmla="*/ 14 h 95"/>
                <a:gd name="T36" fmla="*/ 78 w 87"/>
                <a:gd name="T37" fmla="*/ 19 h 95"/>
                <a:gd name="T38" fmla="*/ 85 w 87"/>
                <a:gd name="T39" fmla="*/ 23 h 95"/>
                <a:gd name="T40" fmla="*/ 87 w 87"/>
                <a:gd name="T41" fmla="*/ 35 h 95"/>
                <a:gd name="T42" fmla="*/ 82 w 87"/>
                <a:gd name="T43" fmla="*/ 44 h 95"/>
                <a:gd name="T44" fmla="*/ 66 w 87"/>
                <a:gd name="T45" fmla="*/ 60 h 95"/>
                <a:gd name="T46" fmla="*/ 48 w 87"/>
                <a:gd name="T47" fmla="*/ 66 h 95"/>
                <a:gd name="T48" fmla="*/ 38 w 87"/>
                <a:gd name="T49" fmla="*/ 79 h 95"/>
                <a:gd name="T50" fmla="*/ 35 w 87"/>
                <a:gd name="T51" fmla="*/ 89 h 95"/>
                <a:gd name="T52" fmla="*/ 27 w 87"/>
                <a:gd name="T53" fmla="*/ 95 h 95"/>
                <a:gd name="T54" fmla="*/ 20 w 87"/>
                <a:gd name="T55" fmla="*/ 88 h 95"/>
                <a:gd name="T56" fmla="*/ 14 w 87"/>
                <a:gd name="T57" fmla="*/ 86 h 95"/>
                <a:gd name="T58" fmla="*/ 8 w 87"/>
                <a:gd name="T59" fmla="*/ 87 h 95"/>
                <a:gd name="T60" fmla="*/ 8 w 87"/>
                <a:gd name="T61" fmla="*/ 82 h 95"/>
                <a:gd name="T62" fmla="*/ 12 w 87"/>
                <a:gd name="T63" fmla="*/ 78 h 95"/>
                <a:gd name="T64" fmla="*/ 10 w 87"/>
                <a:gd name="T65" fmla="*/ 72 h 95"/>
                <a:gd name="T66" fmla="*/ 10 w 87"/>
                <a:gd name="T67" fmla="*/ 7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" h="95">
                  <a:moveTo>
                    <a:pt x="10" y="72"/>
                  </a:moveTo>
                  <a:lnTo>
                    <a:pt x="18" y="61"/>
                  </a:lnTo>
                  <a:lnTo>
                    <a:pt x="15" y="54"/>
                  </a:lnTo>
                  <a:lnTo>
                    <a:pt x="9" y="61"/>
                  </a:lnTo>
                  <a:lnTo>
                    <a:pt x="0" y="54"/>
                  </a:lnTo>
                  <a:lnTo>
                    <a:pt x="3" y="50"/>
                  </a:lnTo>
                  <a:lnTo>
                    <a:pt x="1" y="37"/>
                  </a:lnTo>
                  <a:lnTo>
                    <a:pt x="6" y="35"/>
                  </a:lnTo>
                  <a:lnTo>
                    <a:pt x="9" y="25"/>
                  </a:lnTo>
                  <a:lnTo>
                    <a:pt x="14" y="15"/>
                  </a:lnTo>
                  <a:lnTo>
                    <a:pt x="14" y="9"/>
                  </a:lnTo>
                  <a:lnTo>
                    <a:pt x="22" y="6"/>
                  </a:lnTo>
                  <a:lnTo>
                    <a:pt x="32" y="0"/>
                  </a:lnTo>
                  <a:lnTo>
                    <a:pt x="47" y="8"/>
                  </a:lnTo>
                  <a:lnTo>
                    <a:pt x="50" y="8"/>
                  </a:lnTo>
                  <a:lnTo>
                    <a:pt x="54" y="15"/>
                  </a:lnTo>
                  <a:lnTo>
                    <a:pt x="66" y="17"/>
                  </a:lnTo>
                  <a:lnTo>
                    <a:pt x="71" y="14"/>
                  </a:lnTo>
                  <a:lnTo>
                    <a:pt x="78" y="19"/>
                  </a:lnTo>
                  <a:lnTo>
                    <a:pt x="85" y="23"/>
                  </a:lnTo>
                  <a:lnTo>
                    <a:pt x="87" y="35"/>
                  </a:lnTo>
                  <a:lnTo>
                    <a:pt x="82" y="44"/>
                  </a:lnTo>
                  <a:lnTo>
                    <a:pt x="66" y="60"/>
                  </a:lnTo>
                  <a:lnTo>
                    <a:pt x="48" y="66"/>
                  </a:lnTo>
                  <a:lnTo>
                    <a:pt x="38" y="79"/>
                  </a:lnTo>
                  <a:lnTo>
                    <a:pt x="35" y="89"/>
                  </a:lnTo>
                  <a:lnTo>
                    <a:pt x="27" y="95"/>
                  </a:lnTo>
                  <a:lnTo>
                    <a:pt x="20" y="88"/>
                  </a:lnTo>
                  <a:lnTo>
                    <a:pt x="14" y="86"/>
                  </a:lnTo>
                  <a:lnTo>
                    <a:pt x="8" y="87"/>
                  </a:lnTo>
                  <a:lnTo>
                    <a:pt x="8" y="82"/>
                  </a:lnTo>
                  <a:lnTo>
                    <a:pt x="12" y="78"/>
                  </a:lnTo>
                  <a:lnTo>
                    <a:pt x="10" y="72"/>
                  </a:lnTo>
                  <a:lnTo>
                    <a:pt x="10" y="7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7" name="Freeform 116">
              <a:extLst>
                <a:ext uri="{FF2B5EF4-FFF2-40B4-BE49-F238E27FC236}">
                  <a16:creationId xmlns:a16="http://schemas.microsoft.com/office/drawing/2014/main" id="{C02E1466-A0E4-C143-96AC-DEED4E2FF1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03549" y="4102392"/>
              <a:ext cx="280776" cy="408799"/>
            </a:xfrm>
            <a:custGeom>
              <a:avLst/>
              <a:gdLst>
                <a:gd name="T0" fmla="*/ 175 w 193"/>
                <a:gd name="T1" fmla="*/ 277 h 281"/>
                <a:gd name="T2" fmla="*/ 152 w 193"/>
                <a:gd name="T3" fmla="*/ 271 h 281"/>
                <a:gd name="T4" fmla="*/ 121 w 193"/>
                <a:gd name="T5" fmla="*/ 249 h 281"/>
                <a:gd name="T6" fmla="*/ 82 w 193"/>
                <a:gd name="T7" fmla="*/ 222 h 281"/>
                <a:gd name="T8" fmla="*/ 78 w 193"/>
                <a:gd name="T9" fmla="*/ 205 h 281"/>
                <a:gd name="T10" fmla="*/ 50 w 193"/>
                <a:gd name="T11" fmla="*/ 156 h 281"/>
                <a:gd name="T12" fmla="*/ 30 w 193"/>
                <a:gd name="T13" fmla="*/ 119 h 281"/>
                <a:gd name="T14" fmla="*/ 13 w 193"/>
                <a:gd name="T15" fmla="*/ 98 h 281"/>
                <a:gd name="T16" fmla="*/ 8 w 193"/>
                <a:gd name="T17" fmla="*/ 85 h 281"/>
                <a:gd name="T18" fmla="*/ 5 w 193"/>
                <a:gd name="T19" fmla="*/ 60 h 281"/>
                <a:gd name="T20" fmla="*/ 19 w 193"/>
                <a:gd name="T21" fmla="*/ 57 h 281"/>
                <a:gd name="T22" fmla="*/ 15 w 193"/>
                <a:gd name="T23" fmla="*/ 66 h 281"/>
                <a:gd name="T24" fmla="*/ 27 w 193"/>
                <a:gd name="T25" fmla="*/ 67 h 281"/>
                <a:gd name="T26" fmla="*/ 42 w 193"/>
                <a:gd name="T27" fmla="*/ 68 h 281"/>
                <a:gd name="T28" fmla="*/ 54 w 193"/>
                <a:gd name="T29" fmla="*/ 45 h 281"/>
                <a:gd name="T30" fmla="*/ 89 w 193"/>
                <a:gd name="T31" fmla="*/ 23 h 281"/>
                <a:gd name="T32" fmla="*/ 92 w 193"/>
                <a:gd name="T33" fmla="*/ 2 h 281"/>
                <a:gd name="T34" fmla="*/ 106 w 193"/>
                <a:gd name="T35" fmla="*/ 8 h 281"/>
                <a:gd name="T36" fmla="*/ 117 w 193"/>
                <a:gd name="T37" fmla="*/ 19 h 281"/>
                <a:gd name="T38" fmla="*/ 138 w 193"/>
                <a:gd name="T39" fmla="*/ 37 h 281"/>
                <a:gd name="T40" fmla="*/ 152 w 193"/>
                <a:gd name="T41" fmla="*/ 35 h 281"/>
                <a:gd name="T42" fmla="*/ 172 w 193"/>
                <a:gd name="T43" fmla="*/ 41 h 281"/>
                <a:gd name="T44" fmla="*/ 167 w 193"/>
                <a:gd name="T45" fmla="*/ 56 h 281"/>
                <a:gd name="T46" fmla="*/ 161 w 193"/>
                <a:gd name="T47" fmla="*/ 64 h 281"/>
                <a:gd name="T48" fmla="*/ 146 w 193"/>
                <a:gd name="T49" fmla="*/ 69 h 281"/>
                <a:gd name="T50" fmla="*/ 128 w 193"/>
                <a:gd name="T51" fmla="*/ 86 h 281"/>
                <a:gd name="T52" fmla="*/ 126 w 193"/>
                <a:gd name="T53" fmla="*/ 100 h 281"/>
                <a:gd name="T54" fmla="*/ 117 w 193"/>
                <a:gd name="T55" fmla="*/ 110 h 281"/>
                <a:gd name="T56" fmla="*/ 119 w 193"/>
                <a:gd name="T57" fmla="*/ 127 h 281"/>
                <a:gd name="T58" fmla="*/ 124 w 193"/>
                <a:gd name="T59" fmla="*/ 142 h 281"/>
                <a:gd name="T60" fmla="*/ 140 w 193"/>
                <a:gd name="T61" fmla="*/ 152 h 281"/>
                <a:gd name="T62" fmla="*/ 165 w 193"/>
                <a:gd name="T63" fmla="*/ 143 h 281"/>
                <a:gd name="T64" fmla="*/ 171 w 193"/>
                <a:gd name="T65" fmla="*/ 168 h 281"/>
                <a:gd name="T66" fmla="*/ 193 w 193"/>
                <a:gd name="T67" fmla="*/ 190 h 281"/>
                <a:gd name="T68" fmla="*/ 189 w 193"/>
                <a:gd name="T69" fmla="*/ 206 h 281"/>
                <a:gd name="T70" fmla="*/ 183 w 193"/>
                <a:gd name="T71" fmla="*/ 227 h 281"/>
                <a:gd name="T72" fmla="*/ 182 w 193"/>
                <a:gd name="T73" fmla="*/ 238 h 281"/>
                <a:gd name="T74" fmla="*/ 179 w 193"/>
                <a:gd name="T75" fmla="*/ 268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" h="281">
                  <a:moveTo>
                    <a:pt x="179" y="268"/>
                  </a:moveTo>
                  <a:lnTo>
                    <a:pt x="175" y="277"/>
                  </a:lnTo>
                  <a:lnTo>
                    <a:pt x="167" y="281"/>
                  </a:lnTo>
                  <a:lnTo>
                    <a:pt x="152" y="271"/>
                  </a:lnTo>
                  <a:lnTo>
                    <a:pt x="151" y="265"/>
                  </a:lnTo>
                  <a:lnTo>
                    <a:pt x="121" y="249"/>
                  </a:lnTo>
                  <a:lnTo>
                    <a:pt x="94" y="232"/>
                  </a:lnTo>
                  <a:lnTo>
                    <a:pt x="82" y="222"/>
                  </a:lnTo>
                  <a:lnTo>
                    <a:pt x="76" y="210"/>
                  </a:lnTo>
                  <a:lnTo>
                    <a:pt x="78" y="205"/>
                  </a:lnTo>
                  <a:lnTo>
                    <a:pt x="65" y="185"/>
                  </a:lnTo>
                  <a:lnTo>
                    <a:pt x="50" y="156"/>
                  </a:lnTo>
                  <a:lnTo>
                    <a:pt x="37" y="126"/>
                  </a:lnTo>
                  <a:lnTo>
                    <a:pt x="30" y="119"/>
                  </a:lnTo>
                  <a:lnTo>
                    <a:pt x="25" y="108"/>
                  </a:lnTo>
                  <a:lnTo>
                    <a:pt x="13" y="98"/>
                  </a:lnTo>
                  <a:lnTo>
                    <a:pt x="3" y="92"/>
                  </a:lnTo>
                  <a:lnTo>
                    <a:pt x="8" y="85"/>
                  </a:lnTo>
                  <a:lnTo>
                    <a:pt x="0" y="71"/>
                  </a:lnTo>
                  <a:lnTo>
                    <a:pt x="5" y="60"/>
                  </a:lnTo>
                  <a:lnTo>
                    <a:pt x="17" y="51"/>
                  </a:lnTo>
                  <a:lnTo>
                    <a:pt x="19" y="57"/>
                  </a:lnTo>
                  <a:lnTo>
                    <a:pt x="15" y="61"/>
                  </a:lnTo>
                  <a:lnTo>
                    <a:pt x="15" y="66"/>
                  </a:lnTo>
                  <a:lnTo>
                    <a:pt x="21" y="65"/>
                  </a:lnTo>
                  <a:lnTo>
                    <a:pt x="27" y="67"/>
                  </a:lnTo>
                  <a:lnTo>
                    <a:pt x="34" y="74"/>
                  </a:lnTo>
                  <a:lnTo>
                    <a:pt x="42" y="68"/>
                  </a:lnTo>
                  <a:lnTo>
                    <a:pt x="45" y="58"/>
                  </a:lnTo>
                  <a:lnTo>
                    <a:pt x="54" y="45"/>
                  </a:lnTo>
                  <a:lnTo>
                    <a:pt x="73" y="39"/>
                  </a:lnTo>
                  <a:lnTo>
                    <a:pt x="89" y="23"/>
                  </a:lnTo>
                  <a:lnTo>
                    <a:pt x="94" y="14"/>
                  </a:lnTo>
                  <a:lnTo>
                    <a:pt x="92" y="2"/>
                  </a:lnTo>
                  <a:lnTo>
                    <a:pt x="96" y="0"/>
                  </a:lnTo>
                  <a:lnTo>
                    <a:pt x="106" y="8"/>
                  </a:lnTo>
                  <a:lnTo>
                    <a:pt x="111" y="15"/>
                  </a:lnTo>
                  <a:lnTo>
                    <a:pt x="117" y="19"/>
                  </a:lnTo>
                  <a:lnTo>
                    <a:pt x="127" y="35"/>
                  </a:lnTo>
                  <a:lnTo>
                    <a:pt x="138" y="37"/>
                  </a:lnTo>
                  <a:lnTo>
                    <a:pt x="146" y="33"/>
                  </a:lnTo>
                  <a:lnTo>
                    <a:pt x="152" y="35"/>
                  </a:lnTo>
                  <a:lnTo>
                    <a:pt x="161" y="34"/>
                  </a:lnTo>
                  <a:lnTo>
                    <a:pt x="172" y="41"/>
                  </a:lnTo>
                  <a:lnTo>
                    <a:pt x="163" y="56"/>
                  </a:lnTo>
                  <a:lnTo>
                    <a:pt x="167" y="56"/>
                  </a:lnTo>
                  <a:lnTo>
                    <a:pt x="175" y="64"/>
                  </a:lnTo>
                  <a:lnTo>
                    <a:pt x="161" y="64"/>
                  </a:lnTo>
                  <a:lnTo>
                    <a:pt x="159" y="66"/>
                  </a:lnTo>
                  <a:lnTo>
                    <a:pt x="146" y="69"/>
                  </a:lnTo>
                  <a:lnTo>
                    <a:pt x="129" y="79"/>
                  </a:lnTo>
                  <a:lnTo>
                    <a:pt x="128" y="86"/>
                  </a:lnTo>
                  <a:lnTo>
                    <a:pt x="124" y="91"/>
                  </a:lnTo>
                  <a:lnTo>
                    <a:pt x="126" y="100"/>
                  </a:lnTo>
                  <a:lnTo>
                    <a:pt x="117" y="104"/>
                  </a:lnTo>
                  <a:lnTo>
                    <a:pt x="117" y="110"/>
                  </a:lnTo>
                  <a:lnTo>
                    <a:pt x="113" y="113"/>
                  </a:lnTo>
                  <a:lnTo>
                    <a:pt x="119" y="127"/>
                  </a:lnTo>
                  <a:lnTo>
                    <a:pt x="127" y="136"/>
                  </a:lnTo>
                  <a:lnTo>
                    <a:pt x="124" y="142"/>
                  </a:lnTo>
                  <a:lnTo>
                    <a:pt x="134" y="143"/>
                  </a:lnTo>
                  <a:lnTo>
                    <a:pt x="140" y="152"/>
                  </a:lnTo>
                  <a:lnTo>
                    <a:pt x="154" y="152"/>
                  </a:lnTo>
                  <a:lnTo>
                    <a:pt x="165" y="143"/>
                  </a:lnTo>
                  <a:lnTo>
                    <a:pt x="165" y="166"/>
                  </a:lnTo>
                  <a:lnTo>
                    <a:pt x="171" y="168"/>
                  </a:lnTo>
                  <a:lnTo>
                    <a:pt x="180" y="165"/>
                  </a:lnTo>
                  <a:lnTo>
                    <a:pt x="193" y="190"/>
                  </a:lnTo>
                  <a:lnTo>
                    <a:pt x="190" y="195"/>
                  </a:lnTo>
                  <a:lnTo>
                    <a:pt x="189" y="206"/>
                  </a:lnTo>
                  <a:lnTo>
                    <a:pt x="189" y="219"/>
                  </a:lnTo>
                  <a:lnTo>
                    <a:pt x="183" y="227"/>
                  </a:lnTo>
                  <a:lnTo>
                    <a:pt x="186" y="233"/>
                  </a:lnTo>
                  <a:lnTo>
                    <a:pt x="182" y="238"/>
                  </a:lnTo>
                  <a:lnTo>
                    <a:pt x="188" y="251"/>
                  </a:lnTo>
                  <a:lnTo>
                    <a:pt x="179" y="268"/>
                  </a:lnTo>
                  <a:lnTo>
                    <a:pt x="179" y="26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8" name="Freeform 166">
              <a:extLst>
                <a:ext uri="{FF2B5EF4-FFF2-40B4-BE49-F238E27FC236}">
                  <a16:creationId xmlns:a16="http://schemas.microsoft.com/office/drawing/2014/main" id="{BFA8CAAA-19F7-7A44-9525-17CD7A1074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60286" y="3828890"/>
              <a:ext cx="267683" cy="366609"/>
            </a:xfrm>
            <a:custGeom>
              <a:avLst/>
              <a:gdLst>
                <a:gd name="T0" fmla="*/ 48 w 184"/>
                <a:gd name="T1" fmla="*/ 186 h 252"/>
                <a:gd name="T2" fmla="*/ 36 w 184"/>
                <a:gd name="T3" fmla="*/ 184 h 252"/>
                <a:gd name="T4" fmla="*/ 20 w 184"/>
                <a:gd name="T5" fmla="*/ 175 h 252"/>
                <a:gd name="T6" fmla="*/ 2 w 184"/>
                <a:gd name="T7" fmla="*/ 167 h 252"/>
                <a:gd name="T8" fmla="*/ 6 w 184"/>
                <a:gd name="T9" fmla="*/ 161 h 252"/>
                <a:gd name="T10" fmla="*/ 9 w 184"/>
                <a:gd name="T11" fmla="*/ 148 h 252"/>
                <a:gd name="T12" fmla="*/ 22 w 184"/>
                <a:gd name="T13" fmla="*/ 138 h 252"/>
                <a:gd name="T14" fmla="*/ 22 w 184"/>
                <a:gd name="T15" fmla="*/ 126 h 252"/>
                <a:gd name="T16" fmla="*/ 22 w 184"/>
                <a:gd name="T17" fmla="*/ 104 h 252"/>
                <a:gd name="T18" fmla="*/ 23 w 184"/>
                <a:gd name="T19" fmla="*/ 87 h 252"/>
                <a:gd name="T20" fmla="*/ 19 w 184"/>
                <a:gd name="T21" fmla="*/ 71 h 252"/>
                <a:gd name="T22" fmla="*/ 26 w 184"/>
                <a:gd name="T23" fmla="*/ 68 h 252"/>
                <a:gd name="T24" fmla="*/ 25 w 184"/>
                <a:gd name="T25" fmla="*/ 57 h 252"/>
                <a:gd name="T26" fmla="*/ 44 w 184"/>
                <a:gd name="T27" fmla="*/ 47 h 252"/>
                <a:gd name="T28" fmla="*/ 50 w 184"/>
                <a:gd name="T29" fmla="*/ 40 h 252"/>
                <a:gd name="T30" fmla="*/ 62 w 184"/>
                <a:gd name="T31" fmla="*/ 20 h 252"/>
                <a:gd name="T32" fmla="*/ 72 w 184"/>
                <a:gd name="T33" fmla="*/ 17 h 252"/>
                <a:gd name="T34" fmla="*/ 96 w 184"/>
                <a:gd name="T35" fmla="*/ 10 h 252"/>
                <a:gd name="T36" fmla="*/ 109 w 184"/>
                <a:gd name="T37" fmla="*/ 0 h 252"/>
                <a:gd name="T38" fmla="*/ 119 w 184"/>
                <a:gd name="T39" fmla="*/ 4 h 252"/>
                <a:gd name="T40" fmla="*/ 106 w 184"/>
                <a:gd name="T41" fmla="*/ 12 h 252"/>
                <a:gd name="T42" fmla="*/ 97 w 184"/>
                <a:gd name="T43" fmla="*/ 24 h 252"/>
                <a:gd name="T44" fmla="*/ 90 w 184"/>
                <a:gd name="T45" fmla="*/ 40 h 252"/>
                <a:gd name="T46" fmla="*/ 94 w 184"/>
                <a:gd name="T47" fmla="*/ 50 h 252"/>
                <a:gd name="T48" fmla="*/ 99 w 184"/>
                <a:gd name="T49" fmla="*/ 61 h 252"/>
                <a:gd name="T50" fmla="*/ 99 w 184"/>
                <a:gd name="T51" fmla="*/ 73 h 252"/>
                <a:gd name="T52" fmla="*/ 103 w 184"/>
                <a:gd name="T53" fmla="*/ 77 h 252"/>
                <a:gd name="T54" fmla="*/ 126 w 184"/>
                <a:gd name="T55" fmla="*/ 81 h 252"/>
                <a:gd name="T56" fmla="*/ 145 w 184"/>
                <a:gd name="T57" fmla="*/ 96 h 252"/>
                <a:gd name="T58" fmla="*/ 163 w 184"/>
                <a:gd name="T59" fmla="*/ 95 h 252"/>
                <a:gd name="T60" fmla="*/ 176 w 184"/>
                <a:gd name="T61" fmla="*/ 96 h 252"/>
                <a:gd name="T62" fmla="*/ 170 w 184"/>
                <a:gd name="T63" fmla="*/ 109 h 252"/>
                <a:gd name="T64" fmla="*/ 172 w 184"/>
                <a:gd name="T65" fmla="*/ 130 h 252"/>
                <a:gd name="T66" fmla="*/ 177 w 184"/>
                <a:gd name="T67" fmla="*/ 138 h 252"/>
                <a:gd name="T68" fmla="*/ 174 w 184"/>
                <a:gd name="T69" fmla="*/ 149 h 252"/>
                <a:gd name="T70" fmla="*/ 184 w 184"/>
                <a:gd name="T71" fmla="*/ 169 h 252"/>
                <a:gd name="T72" fmla="*/ 178 w 184"/>
                <a:gd name="T73" fmla="*/ 162 h 252"/>
                <a:gd name="T74" fmla="*/ 168 w 184"/>
                <a:gd name="T75" fmla="*/ 161 h 252"/>
                <a:gd name="T76" fmla="*/ 134 w 184"/>
                <a:gd name="T77" fmla="*/ 171 h 252"/>
                <a:gd name="T78" fmla="*/ 147 w 184"/>
                <a:gd name="T79" fmla="*/ 179 h 252"/>
                <a:gd name="T80" fmla="*/ 134 w 184"/>
                <a:gd name="T81" fmla="*/ 180 h 252"/>
                <a:gd name="T82" fmla="*/ 143 w 184"/>
                <a:gd name="T83" fmla="*/ 196 h 252"/>
                <a:gd name="T84" fmla="*/ 145 w 184"/>
                <a:gd name="T85" fmla="*/ 211 h 252"/>
                <a:gd name="T86" fmla="*/ 130 w 184"/>
                <a:gd name="T87" fmla="*/ 244 h 252"/>
                <a:gd name="T88" fmla="*/ 136 w 184"/>
                <a:gd name="T89" fmla="*/ 229 h 252"/>
                <a:gd name="T90" fmla="*/ 115 w 184"/>
                <a:gd name="T91" fmla="*/ 223 h 252"/>
                <a:gd name="T92" fmla="*/ 101 w 184"/>
                <a:gd name="T93" fmla="*/ 225 h 252"/>
                <a:gd name="T94" fmla="*/ 81 w 184"/>
                <a:gd name="T95" fmla="*/ 207 h 252"/>
                <a:gd name="T96" fmla="*/ 69 w 184"/>
                <a:gd name="T97" fmla="*/ 196 h 252"/>
                <a:gd name="T98" fmla="*/ 55 w 184"/>
                <a:gd name="T99" fmla="*/ 19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252">
                  <a:moveTo>
                    <a:pt x="55" y="190"/>
                  </a:moveTo>
                  <a:lnTo>
                    <a:pt x="48" y="186"/>
                  </a:lnTo>
                  <a:lnTo>
                    <a:pt x="41" y="181"/>
                  </a:lnTo>
                  <a:lnTo>
                    <a:pt x="36" y="184"/>
                  </a:lnTo>
                  <a:lnTo>
                    <a:pt x="24" y="182"/>
                  </a:lnTo>
                  <a:lnTo>
                    <a:pt x="20" y="175"/>
                  </a:lnTo>
                  <a:lnTo>
                    <a:pt x="17" y="175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6" y="161"/>
                  </a:lnTo>
                  <a:lnTo>
                    <a:pt x="5" y="154"/>
                  </a:lnTo>
                  <a:lnTo>
                    <a:pt x="9" y="148"/>
                  </a:lnTo>
                  <a:lnTo>
                    <a:pt x="16" y="147"/>
                  </a:lnTo>
                  <a:lnTo>
                    <a:pt x="22" y="138"/>
                  </a:lnTo>
                  <a:lnTo>
                    <a:pt x="28" y="130"/>
                  </a:lnTo>
                  <a:lnTo>
                    <a:pt x="22" y="126"/>
                  </a:lnTo>
                  <a:lnTo>
                    <a:pt x="26" y="117"/>
                  </a:lnTo>
                  <a:lnTo>
                    <a:pt x="22" y="104"/>
                  </a:lnTo>
                  <a:lnTo>
                    <a:pt x="25" y="100"/>
                  </a:lnTo>
                  <a:lnTo>
                    <a:pt x="23" y="87"/>
                  </a:lnTo>
                  <a:lnTo>
                    <a:pt x="17" y="79"/>
                  </a:lnTo>
                  <a:lnTo>
                    <a:pt x="19" y="71"/>
                  </a:lnTo>
                  <a:lnTo>
                    <a:pt x="24" y="73"/>
                  </a:lnTo>
                  <a:lnTo>
                    <a:pt x="26" y="68"/>
                  </a:lnTo>
                  <a:lnTo>
                    <a:pt x="23" y="60"/>
                  </a:lnTo>
                  <a:lnTo>
                    <a:pt x="25" y="57"/>
                  </a:lnTo>
                  <a:lnTo>
                    <a:pt x="32" y="58"/>
                  </a:lnTo>
                  <a:lnTo>
                    <a:pt x="44" y="47"/>
                  </a:lnTo>
                  <a:lnTo>
                    <a:pt x="50" y="45"/>
                  </a:lnTo>
                  <a:lnTo>
                    <a:pt x="50" y="40"/>
                  </a:lnTo>
                  <a:lnTo>
                    <a:pt x="53" y="27"/>
                  </a:lnTo>
                  <a:lnTo>
                    <a:pt x="62" y="20"/>
                  </a:lnTo>
                  <a:lnTo>
                    <a:pt x="71" y="20"/>
                  </a:lnTo>
                  <a:lnTo>
                    <a:pt x="72" y="17"/>
                  </a:lnTo>
                  <a:lnTo>
                    <a:pt x="84" y="18"/>
                  </a:lnTo>
                  <a:lnTo>
                    <a:pt x="96" y="10"/>
                  </a:lnTo>
                  <a:lnTo>
                    <a:pt x="102" y="7"/>
                  </a:lnTo>
                  <a:lnTo>
                    <a:pt x="109" y="0"/>
                  </a:lnTo>
                  <a:lnTo>
                    <a:pt x="115" y="0"/>
                  </a:lnTo>
                  <a:lnTo>
                    <a:pt x="119" y="4"/>
                  </a:lnTo>
                  <a:lnTo>
                    <a:pt x="116" y="10"/>
                  </a:lnTo>
                  <a:lnTo>
                    <a:pt x="106" y="12"/>
                  </a:lnTo>
                  <a:lnTo>
                    <a:pt x="103" y="20"/>
                  </a:lnTo>
                  <a:lnTo>
                    <a:pt x="97" y="24"/>
                  </a:lnTo>
                  <a:lnTo>
                    <a:pt x="92" y="30"/>
                  </a:lnTo>
                  <a:lnTo>
                    <a:pt x="90" y="40"/>
                  </a:lnTo>
                  <a:lnTo>
                    <a:pt x="86" y="50"/>
                  </a:lnTo>
                  <a:lnTo>
                    <a:pt x="94" y="50"/>
                  </a:lnTo>
                  <a:lnTo>
                    <a:pt x="96" y="58"/>
                  </a:lnTo>
                  <a:lnTo>
                    <a:pt x="99" y="61"/>
                  </a:lnTo>
                  <a:lnTo>
                    <a:pt x="100" y="67"/>
                  </a:lnTo>
                  <a:lnTo>
                    <a:pt x="99" y="73"/>
                  </a:lnTo>
                  <a:lnTo>
                    <a:pt x="99" y="76"/>
                  </a:lnTo>
                  <a:lnTo>
                    <a:pt x="103" y="77"/>
                  </a:lnTo>
                  <a:lnTo>
                    <a:pt x="107" y="83"/>
                  </a:lnTo>
                  <a:lnTo>
                    <a:pt x="126" y="81"/>
                  </a:lnTo>
                  <a:lnTo>
                    <a:pt x="135" y="83"/>
                  </a:lnTo>
                  <a:lnTo>
                    <a:pt x="145" y="96"/>
                  </a:lnTo>
                  <a:lnTo>
                    <a:pt x="151" y="94"/>
                  </a:lnTo>
                  <a:lnTo>
                    <a:pt x="163" y="95"/>
                  </a:lnTo>
                  <a:lnTo>
                    <a:pt x="171" y="93"/>
                  </a:lnTo>
                  <a:lnTo>
                    <a:pt x="176" y="96"/>
                  </a:lnTo>
                  <a:lnTo>
                    <a:pt x="174" y="104"/>
                  </a:lnTo>
                  <a:lnTo>
                    <a:pt x="170" y="109"/>
                  </a:lnTo>
                  <a:lnTo>
                    <a:pt x="169" y="120"/>
                  </a:lnTo>
                  <a:lnTo>
                    <a:pt x="172" y="130"/>
                  </a:lnTo>
                  <a:lnTo>
                    <a:pt x="176" y="134"/>
                  </a:lnTo>
                  <a:lnTo>
                    <a:pt x="177" y="138"/>
                  </a:lnTo>
                  <a:lnTo>
                    <a:pt x="169" y="146"/>
                  </a:lnTo>
                  <a:lnTo>
                    <a:pt x="174" y="149"/>
                  </a:lnTo>
                  <a:lnTo>
                    <a:pt x="179" y="154"/>
                  </a:lnTo>
                  <a:lnTo>
                    <a:pt x="184" y="169"/>
                  </a:lnTo>
                  <a:lnTo>
                    <a:pt x="180" y="171"/>
                  </a:lnTo>
                  <a:lnTo>
                    <a:pt x="178" y="162"/>
                  </a:lnTo>
                  <a:lnTo>
                    <a:pt x="173" y="157"/>
                  </a:lnTo>
                  <a:lnTo>
                    <a:pt x="168" y="161"/>
                  </a:lnTo>
                  <a:lnTo>
                    <a:pt x="134" y="161"/>
                  </a:lnTo>
                  <a:lnTo>
                    <a:pt x="134" y="171"/>
                  </a:lnTo>
                  <a:lnTo>
                    <a:pt x="148" y="173"/>
                  </a:lnTo>
                  <a:lnTo>
                    <a:pt x="147" y="179"/>
                  </a:lnTo>
                  <a:lnTo>
                    <a:pt x="144" y="177"/>
                  </a:lnTo>
                  <a:lnTo>
                    <a:pt x="134" y="180"/>
                  </a:lnTo>
                  <a:lnTo>
                    <a:pt x="134" y="190"/>
                  </a:lnTo>
                  <a:lnTo>
                    <a:pt x="143" y="196"/>
                  </a:lnTo>
                  <a:lnTo>
                    <a:pt x="145" y="205"/>
                  </a:lnTo>
                  <a:lnTo>
                    <a:pt x="145" y="211"/>
                  </a:lnTo>
                  <a:lnTo>
                    <a:pt x="138" y="252"/>
                  </a:lnTo>
                  <a:lnTo>
                    <a:pt x="130" y="244"/>
                  </a:lnTo>
                  <a:lnTo>
                    <a:pt x="126" y="244"/>
                  </a:lnTo>
                  <a:lnTo>
                    <a:pt x="136" y="229"/>
                  </a:lnTo>
                  <a:lnTo>
                    <a:pt x="124" y="222"/>
                  </a:lnTo>
                  <a:lnTo>
                    <a:pt x="115" y="223"/>
                  </a:lnTo>
                  <a:lnTo>
                    <a:pt x="109" y="221"/>
                  </a:lnTo>
                  <a:lnTo>
                    <a:pt x="101" y="225"/>
                  </a:lnTo>
                  <a:lnTo>
                    <a:pt x="90" y="223"/>
                  </a:lnTo>
                  <a:lnTo>
                    <a:pt x="81" y="207"/>
                  </a:lnTo>
                  <a:lnTo>
                    <a:pt x="74" y="203"/>
                  </a:lnTo>
                  <a:lnTo>
                    <a:pt x="69" y="196"/>
                  </a:lnTo>
                  <a:lnTo>
                    <a:pt x="59" y="188"/>
                  </a:lnTo>
                  <a:lnTo>
                    <a:pt x="55" y="190"/>
                  </a:lnTo>
                  <a:lnTo>
                    <a:pt x="55" y="19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9" name="Freeform 183">
              <a:extLst>
                <a:ext uri="{FF2B5EF4-FFF2-40B4-BE49-F238E27FC236}">
                  <a16:creationId xmlns:a16="http://schemas.microsoft.com/office/drawing/2014/main" id="{C7F3E9AC-30D0-B849-9D4F-CF2F84F5E2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67941" y="3986008"/>
              <a:ext cx="853967" cy="907794"/>
            </a:xfrm>
            <a:custGeom>
              <a:avLst/>
              <a:gdLst>
                <a:gd name="T0" fmla="*/ 291 w 587"/>
                <a:gd name="T1" fmla="*/ 513 h 624"/>
                <a:gd name="T2" fmla="*/ 289 w 587"/>
                <a:gd name="T3" fmla="*/ 483 h 624"/>
                <a:gd name="T4" fmla="*/ 289 w 587"/>
                <a:gd name="T5" fmla="*/ 452 h 624"/>
                <a:gd name="T6" fmla="*/ 275 w 587"/>
                <a:gd name="T7" fmla="*/ 432 h 624"/>
                <a:gd name="T8" fmla="*/ 240 w 587"/>
                <a:gd name="T9" fmla="*/ 423 h 624"/>
                <a:gd name="T10" fmla="*/ 240 w 587"/>
                <a:gd name="T11" fmla="*/ 379 h 624"/>
                <a:gd name="T12" fmla="*/ 235 w 587"/>
                <a:gd name="T13" fmla="*/ 345 h 624"/>
                <a:gd name="T14" fmla="*/ 201 w 587"/>
                <a:gd name="T15" fmla="*/ 311 h 624"/>
                <a:gd name="T16" fmla="*/ 202 w 587"/>
                <a:gd name="T17" fmla="*/ 290 h 624"/>
                <a:gd name="T18" fmla="*/ 167 w 587"/>
                <a:gd name="T19" fmla="*/ 278 h 624"/>
                <a:gd name="T20" fmla="*/ 129 w 587"/>
                <a:gd name="T21" fmla="*/ 245 h 624"/>
                <a:gd name="T22" fmla="*/ 102 w 587"/>
                <a:gd name="T23" fmla="*/ 236 h 624"/>
                <a:gd name="T24" fmla="*/ 66 w 587"/>
                <a:gd name="T25" fmla="*/ 246 h 624"/>
                <a:gd name="T26" fmla="*/ 40 w 587"/>
                <a:gd name="T27" fmla="*/ 233 h 624"/>
                <a:gd name="T28" fmla="*/ 14 w 587"/>
                <a:gd name="T29" fmla="*/ 217 h 624"/>
                <a:gd name="T30" fmla="*/ 4 w 587"/>
                <a:gd name="T31" fmla="*/ 184 h 624"/>
                <a:gd name="T32" fmla="*/ 16 w 587"/>
                <a:gd name="T33" fmla="*/ 159 h 624"/>
                <a:gd name="T34" fmla="*/ 62 w 587"/>
                <a:gd name="T35" fmla="*/ 144 h 624"/>
                <a:gd name="T36" fmla="*/ 60 w 587"/>
                <a:gd name="T37" fmla="*/ 82 h 624"/>
                <a:gd name="T38" fmla="*/ 74 w 587"/>
                <a:gd name="T39" fmla="*/ 65 h 624"/>
                <a:gd name="T40" fmla="*/ 96 w 587"/>
                <a:gd name="T41" fmla="*/ 48 h 624"/>
                <a:gd name="T42" fmla="*/ 114 w 587"/>
                <a:gd name="T43" fmla="*/ 68 h 624"/>
                <a:gd name="T44" fmla="*/ 146 w 587"/>
                <a:gd name="T45" fmla="*/ 56 h 624"/>
                <a:gd name="T46" fmla="*/ 145 w 587"/>
                <a:gd name="T47" fmla="*/ 41 h 624"/>
                <a:gd name="T48" fmla="*/ 140 w 587"/>
                <a:gd name="T49" fmla="*/ 16 h 624"/>
                <a:gd name="T50" fmla="*/ 178 w 587"/>
                <a:gd name="T51" fmla="*/ 16 h 624"/>
                <a:gd name="T52" fmla="*/ 206 w 587"/>
                <a:gd name="T53" fmla="*/ 0 h 624"/>
                <a:gd name="T54" fmla="*/ 216 w 587"/>
                <a:gd name="T55" fmla="*/ 19 h 624"/>
                <a:gd name="T56" fmla="*/ 214 w 587"/>
                <a:gd name="T57" fmla="*/ 52 h 624"/>
                <a:gd name="T58" fmla="*/ 237 w 587"/>
                <a:gd name="T59" fmla="*/ 56 h 624"/>
                <a:gd name="T60" fmla="*/ 261 w 587"/>
                <a:gd name="T61" fmla="*/ 50 h 624"/>
                <a:gd name="T62" fmla="*/ 269 w 587"/>
                <a:gd name="T63" fmla="*/ 41 h 624"/>
                <a:gd name="T64" fmla="*/ 298 w 587"/>
                <a:gd name="T65" fmla="*/ 47 h 624"/>
                <a:gd name="T66" fmla="*/ 315 w 587"/>
                <a:gd name="T67" fmla="*/ 47 h 624"/>
                <a:gd name="T68" fmla="*/ 339 w 587"/>
                <a:gd name="T69" fmla="*/ 15 h 624"/>
                <a:gd name="T70" fmla="*/ 359 w 587"/>
                <a:gd name="T71" fmla="*/ 63 h 624"/>
                <a:gd name="T72" fmla="*/ 380 w 587"/>
                <a:gd name="T73" fmla="*/ 98 h 624"/>
                <a:gd name="T74" fmla="*/ 442 w 587"/>
                <a:gd name="T75" fmla="*/ 111 h 624"/>
                <a:gd name="T76" fmla="*/ 509 w 587"/>
                <a:gd name="T77" fmla="*/ 122 h 624"/>
                <a:gd name="T78" fmla="*/ 574 w 587"/>
                <a:gd name="T79" fmla="*/ 157 h 624"/>
                <a:gd name="T80" fmla="*/ 581 w 587"/>
                <a:gd name="T81" fmla="*/ 216 h 624"/>
                <a:gd name="T82" fmla="*/ 532 w 587"/>
                <a:gd name="T83" fmla="*/ 278 h 624"/>
                <a:gd name="T84" fmla="*/ 521 w 587"/>
                <a:gd name="T85" fmla="*/ 344 h 624"/>
                <a:gd name="T86" fmla="*/ 497 w 587"/>
                <a:gd name="T87" fmla="*/ 403 h 624"/>
                <a:gd name="T88" fmla="*/ 462 w 587"/>
                <a:gd name="T89" fmla="*/ 437 h 624"/>
                <a:gd name="T90" fmla="*/ 394 w 587"/>
                <a:gd name="T91" fmla="*/ 469 h 624"/>
                <a:gd name="T92" fmla="*/ 379 w 587"/>
                <a:gd name="T93" fmla="*/ 526 h 624"/>
                <a:gd name="T94" fmla="*/ 335 w 587"/>
                <a:gd name="T95" fmla="*/ 588 h 624"/>
                <a:gd name="T96" fmla="*/ 304 w 587"/>
                <a:gd name="T97" fmla="*/ 614 h 624"/>
                <a:gd name="T98" fmla="*/ 275 w 587"/>
                <a:gd name="T99" fmla="*/ 572 h 624"/>
                <a:gd name="T100" fmla="*/ 244 w 587"/>
                <a:gd name="T101" fmla="*/ 56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87" h="624">
                  <a:moveTo>
                    <a:pt x="244" y="560"/>
                  </a:moveTo>
                  <a:lnTo>
                    <a:pt x="264" y="537"/>
                  </a:lnTo>
                  <a:lnTo>
                    <a:pt x="281" y="520"/>
                  </a:lnTo>
                  <a:lnTo>
                    <a:pt x="291" y="513"/>
                  </a:lnTo>
                  <a:lnTo>
                    <a:pt x="304" y="504"/>
                  </a:lnTo>
                  <a:lnTo>
                    <a:pt x="304" y="490"/>
                  </a:lnTo>
                  <a:lnTo>
                    <a:pt x="297" y="480"/>
                  </a:lnTo>
                  <a:lnTo>
                    <a:pt x="289" y="483"/>
                  </a:lnTo>
                  <a:lnTo>
                    <a:pt x="292" y="474"/>
                  </a:lnTo>
                  <a:lnTo>
                    <a:pt x="294" y="464"/>
                  </a:lnTo>
                  <a:lnTo>
                    <a:pt x="294" y="455"/>
                  </a:lnTo>
                  <a:lnTo>
                    <a:pt x="289" y="452"/>
                  </a:lnTo>
                  <a:lnTo>
                    <a:pt x="283" y="455"/>
                  </a:lnTo>
                  <a:lnTo>
                    <a:pt x="278" y="454"/>
                  </a:lnTo>
                  <a:lnTo>
                    <a:pt x="276" y="447"/>
                  </a:lnTo>
                  <a:lnTo>
                    <a:pt x="275" y="432"/>
                  </a:lnTo>
                  <a:lnTo>
                    <a:pt x="272" y="428"/>
                  </a:lnTo>
                  <a:lnTo>
                    <a:pt x="261" y="423"/>
                  </a:lnTo>
                  <a:lnTo>
                    <a:pt x="256" y="426"/>
                  </a:lnTo>
                  <a:lnTo>
                    <a:pt x="240" y="423"/>
                  </a:lnTo>
                  <a:lnTo>
                    <a:pt x="241" y="401"/>
                  </a:lnTo>
                  <a:lnTo>
                    <a:pt x="237" y="391"/>
                  </a:lnTo>
                  <a:lnTo>
                    <a:pt x="241" y="388"/>
                  </a:lnTo>
                  <a:lnTo>
                    <a:pt x="240" y="379"/>
                  </a:lnTo>
                  <a:lnTo>
                    <a:pt x="244" y="372"/>
                  </a:lnTo>
                  <a:lnTo>
                    <a:pt x="246" y="359"/>
                  </a:lnTo>
                  <a:lnTo>
                    <a:pt x="243" y="349"/>
                  </a:lnTo>
                  <a:lnTo>
                    <a:pt x="235" y="345"/>
                  </a:lnTo>
                  <a:lnTo>
                    <a:pt x="233" y="339"/>
                  </a:lnTo>
                  <a:lnTo>
                    <a:pt x="235" y="330"/>
                  </a:lnTo>
                  <a:lnTo>
                    <a:pt x="207" y="329"/>
                  </a:lnTo>
                  <a:lnTo>
                    <a:pt x="201" y="311"/>
                  </a:lnTo>
                  <a:lnTo>
                    <a:pt x="205" y="311"/>
                  </a:lnTo>
                  <a:lnTo>
                    <a:pt x="205" y="304"/>
                  </a:lnTo>
                  <a:lnTo>
                    <a:pt x="202" y="299"/>
                  </a:lnTo>
                  <a:lnTo>
                    <a:pt x="202" y="290"/>
                  </a:lnTo>
                  <a:lnTo>
                    <a:pt x="192" y="286"/>
                  </a:lnTo>
                  <a:lnTo>
                    <a:pt x="183" y="286"/>
                  </a:lnTo>
                  <a:lnTo>
                    <a:pt x="177" y="281"/>
                  </a:lnTo>
                  <a:lnTo>
                    <a:pt x="167" y="278"/>
                  </a:lnTo>
                  <a:lnTo>
                    <a:pt x="161" y="272"/>
                  </a:lnTo>
                  <a:lnTo>
                    <a:pt x="144" y="270"/>
                  </a:lnTo>
                  <a:lnTo>
                    <a:pt x="128" y="256"/>
                  </a:lnTo>
                  <a:lnTo>
                    <a:pt x="129" y="245"/>
                  </a:lnTo>
                  <a:lnTo>
                    <a:pt x="127" y="240"/>
                  </a:lnTo>
                  <a:lnTo>
                    <a:pt x="129" y="228"/>
                  </a:lnTo>
                  <a:lnTo>
                    <a:pt x="110" y="230"/>
                  </a:lnTo>
                  <a:lnTo>
                    <a:pt x="102" y="236"/>
                  </a:lnTo>
                  <a:lnTo>
                    <a:pt x="89" y="242"/>
                  </a:lnTo>
                  <a:lnTo>
                    <a:pt x="85" y="247"/>
                  </a:lnTo>
                  <a:lnTo>
                    <a:pt x="77" y="247"/>
                  </a:lnTo>
                  <a:lnTo>
                    <a:pt x="66" y="246"/>
                  </a:lnTo>
                  <a:lnTo>
                    <a:pt x="58" y="249"/>
                  </a:lnTo>
                  <a:lnTo>
                    <a:pt x="51" y="247"/>
                  </a:lnTo>
                  <a:lnTo>
                    <a:pt x="52" y="224"/>
                  </a:lnTo>
                  <a:lnTo>
                    <a:pt x="40" y="233"/>
                  </a:lnTo>
                  <a:lnTo>
                    <a:pt x="27" y="232"/>
                  </a:lnTo>
                  <a:lnTo>
                    <a:pt x="21" y="224"/>
                  </a:lnTo>
                  <a:lnTo>
                    <a:pt x="11" y="223"/>
                  </a:lnTo>
                  <a:lnTo>
                    <a:pt x="14" y="217"/>
                  </a:lnTo>
                  <a:lnTo>
                    <a:pt x="6" y="207"/>
                  </a:lnTo>
                  <a:lnTo>
                    <a:pt x="0" y="194"/>
                  </a:lnTo>
                  <a:lnTo>
                    <a:pt x="4" y="191"/>
                  </a:lnTo>
                  <a:lnTo>
                    <a:pt x="4" y="184"/>
                  </a:lnTo>
                  <a:lnTo>
                    <a:pt x="13" y="180"/>
                  </a:lnTo>
                  <a:lnTo>
                    <a:pt x="11" y="172"/>
                  </a:lnTo>
                  <a:lnTo>
                    <a:pt x="15" y="167"/>
                  </a:lnTo>
                  <a:lnTo>
                    <a:pt x="16" y="159"/>
                  </a:lnTo>
                  <a:lnTo>
                    <a:pt x="33" y="149"/>
                  </a:lnTo>
                  <a:lnTo>
                    <a:pt x="46" y="146"/>
                  </a:lnTo>
                  <a:lnTo>
                    <a:pt x="48" y="144"/>
                  </a:lnTo>
                  <a:lnTo>
                    <a:pt x="62" y="144"/>
                  </a:lnTo>
                  <a:lnTo>
                    <a:pt x="69" y="103"/>
                  </a:lnTo>
                  <a:lnTo>
                    <a:pt x="69" y="96"/>
                  </a:lnTo>
                  <a:lnTo>
                    <a:pt x="67" y="88"/>
                  </a:lnTo>
                  <a:lnTo>
                    <a:pt x="60" y="82"/>
                  </a:lnTo>
                  <a:lnTo>
                    <a:pt x="60" y="72"/>
                  </a:lnTo>
                  <a:lnTo>
                    <a:pt x="70" y="69"/>
                  </a:lnTo>
                  <a:lnTo>
                    <a:pt x="73" y="71"/>
                  </a:lnTo>
                  <a:lnTo>
                    <a:pt x="74" y="65"/>
                  </a:lnTo>
                  <a:lnTo>
                    <a:pt x="60" y="63"/>
                  </a:lnTo>
                  <a:lnTo>
                    <a:pt x="60" y="53"/>
                  </a:lnTo>
                  <a:lnTo>
                    <a:pt x="91" y="53"/>
                  </a:lnTo>
                  <a:lnTo>
                    <a:pt x="96" y="48"/>
                  </a:lnTo>
                  <a:lnTo>
                    <a:pt x="100" y="53"/>
                  </a:lnTo>
                  <a:lnTo>
                    <a:pt x="103" y="62"/>
                  </a:lnTo>
                  <a:lnTo>
                    <a:pt x="106" y="60"/>
                  </a:lnTo>
                  <a:lnTo>
                    <a:pt x="114" y="68"/>
                  </a:lnTo>
                  <a:lnTo>
                    <a:pt x="126" y="67"/>
                  </a:lnTo>
                  <a:lnTo>
                    <a:pt x="129" y="62"/>
                  </a:lnTo>
                  <a:lnTo>
                    <a:pt x="140" y="59"/>
                  </a:lnTo>
                  <a:lnTo>
                    <a:pt x="146" y="56"/>
                  </a:lnTo>
                  <a:lnTo>
                    <a:pt x="148" y="50"/>
                  </a:lnTo>
                  <a:lnTo>
                    <a:pt x="158" y="46"/>
                  </a:lnTo>
                  <a:lnTo>
                    <a:pt x="158" y="42"/>
                  </a:lnTo>
                  <a:lnTo>
                    <a:pt x="145" y="41"/>
                  </a:lnTo>
                  <a:lnTo>
                    <a:pt x="143" y="32"/>
                  </a:lnTo>
                  <a:lnTo>
                    <a:pt x="144" y="21"/>
                  </a:lnTo>
                  <a:lnTo>
                    <a:pt x="137" y="17"/>
                  </a:lnTo>
                  <a:lnTo>
                    <a:pt x="140" y="16"/>
                  </a:lnTo>
                  <a:lnTo>
                    <a:pt x="151" y="18"/>
                  </a:lnTo>
                  <a:lnTo>
                    <a:pt x="163" y="22"/>
                  </a:lnTo>
                  <a:lnTo>
                    <a:pt x="167" y="18"/>
                  </a:lnTo>
                  <a:lnTo>
                    <a:pt x="178" y="16"/>
                  </a:lnTo>
                  <a:lnTo>
                    <a:pt x="194" y="10"/>
                  </a:lnTo>
                  <a:lnTo>
                    <a:pt x="200" y="4"/>
                  </a:lnTo>
                  <a:lnTo>
                    <a:pt x="198" y="0"/>
                  </a:lnTo>
                  <a:lnTo>
                    <a:pt x="206" y="0"/>
                  </a:lnTo>
                  <a:lnTo>
                    <a:pt x="210" y="3"/>
                  </a:lnTo>
                  <a:lnTo>
                    <a:pt x="208" y="9"/>
                  </a:lnTo>
                  <a:lnTo>
                    <a:pt x="212" y="12"/>
                  </a:lnTo>
                  <a:lnTo>
                    <a:pt x="216" y="19"/>
                  </a:lnTo>
                  <a:lnTo>
                    <a:pt x="212" y="24"/>
                  </a:lnTo>
                  <a:lnTo>
                    <a:pt x="210" y="37"/>
                  </a:lnTo>
                  <a:lnTo>
                    <a:pt x="213" y="45"/>
                  </a:lnTo>
                  <a:lnTo>
                    <a:pt x="214" y="52"/>
                  </a:lnTo>
                  <a:lnTo>
                    <a:pt x="223" y="59"/>
                  </a:lnTo>
                  <a:lnTo>
                    <a:pt x="231" y="59"/>
                  </a:lnTo>
                  <a:lnTo>
                    <a:pt x="233" y="57"/>
                  </a:lnTo>
                  <a:lnTo>
                    <a:pt x="237" y="56"/>
                  </a:lnTo>
                  <a:lnTo>
                    <a:pt x="244" y="53"/>
                  </a:lnTo>
                  <a:lnTo>
                    <a:pt x="249" y="49"/>
                  </a:lnTo>
                  <a:lnTo>
                    <a:pt x="257" y="51"/>
                  </a:lnTo>
                  <a:lnTo>
                    <a:pt x="261" y="50"/>
                  </a:lnTo>
                  <a:lnTo>
                    <a:pt x="269" y="51"/>
                  </a:lnTo>
                  <a:lnTo>
                    <a:pt x="270" y="48"/>
                  </a:lnTo>
                  <a:lnTo>
                    <a:pt x="267" y="46"/>
                  </a:lnTo>
                  <a:lnTo>
                    <a:pt x="269" y="41"/>
                  </a:lnTo>
                  <a:lnTo>
                    <a:pt x="275" y="42"/>
                  </a:lnTo>
                  <a:lnTo>
                    <a:pt x="283" y="40"/>
                  </a:lnTo>
                  <a:lnTo>
                    <a:pt x="291" y="44"/>
                  </a:lnTo>
                  <a:lnTo>
                    <a:pt x="298" y="47"/>
                  </a:lnTo>
                  <a:lnTo>
                    <a:pt x="302" y="43"/>
                  </a:lnTo>
                  <a:lnTo>
                    <a:pt x="306" y="44"/>
                  </a:lnTo>
                  <a:lnTo>
                    <a:pt x="308" y="48"/>
                  </a:lnTo>
                  <a:lnTo>
                    <a:pt x="315" y="47"/>
                  </a:lnTo>
                  <a:lnTo>
                    <a:pt x="320" y="41"/>
                  </a:lnTo>
                  <a:lnTo>
                    <a:pt x="325" y="30"/>
                  </a:lnTo>
                  <a:lnTo>
                    <a:pt x="334" y="16"/>
                  </a:lnTo>
                  <a:lnTo>
                    <a:pt x="339" y="15"/>
                  </a:lnTo>
                  <a:lnTo>
                    <a:pt x="342" y="23"/>
                  </a:lnTo>
                  <a:lnTo>
                    <a:pt x="351" y="50"/>
                  </a:lnTo>
                  <a:lnTo>
                    <a:pt x="359" y="53"/>
                  </a:lnTo>
                  <a:lnTo>
                    <a:pt x="359" y="63"/>
                  </a:lnTo>
                  <a:lnTo>
                    <a:pt x="348" y="76"/>
                  </a:lnTo>
                  <a:lnTo>
                    <a:pt x="353" y="80"/>
                  </a:lnTo>
                  <a:lnTo>
                    <a:pt x="379" y="82"/>
                  </a:lnTo>
                  <a:lnTo>
                    <a:pt x="380" y="98"/>
                  </a:lnTo>
                  <a:lnTo>
                    <a:pt x="391" y="88"/>
                  </a:lnTo>
                  <a:lnTo>
                    <a:pt x="410" y="94"/>
                  </a:lnTo>
                  <a:lnTo>
                    <a:pt x="435" y="103"/>
                  </a:lnTo>
                  <a:lnTo>
                    <a:pt x="442" y="111"/>
                  </a:lnTo>
                  <a:lnTo>
                    <a:pt x="440" y="120"/>
                  </a:lnTo>
                  <a:lnTo>
                    <a:pt x="457" y="115"/>
                  </a:lnTo>
                  <a:lnTo>
                    <a:pt x="486" y="123"/>
                  </a:lnTo>
                  <a:lnTo>
                    <a:pt x="509" y="122"/>
                  </a:lnTo>
                  <a:lnTo>
                    <a:pt x="530" y="135"/>
                  </a:lnTo>
                  <a:lnTo>
                    <a:pt x="550" y="152"/>
                  </a:lnTo>
                  <a:lnTo>
                    <a:pt x="561" y="157"/>
                  </a:lnTo>
                  <a:lnTo>
                    <a:pt x="574" y="157"/>
                  </a:lnTo>
                  <a:lnTo>
                    <a:pt x="580" y="162"/>
                  </a:lnTo>
                  <a:lnTo>
                    <a:pt x="584" y="182"/>
                  </a:lnTo>
                  <a:lnTo>
                    <a:pt x="587" y="191"/>
                  </a:lnTo>
                  <a:lnTo>
                    <a:pt x="581" y="216"/>
                  </a:lnTo>
                  <a:lnTo>
                    <a:pt x="573" y="226"/>
                  </a:lnTo>
                  <a:lnTo>
                    <a:pt x="552" y="247"/>
                  </a:lnTo>
                  <a:lnTo>
                    <a:pt x="543" y="265"/>
                  </a:lnTo>
                  <a:lnTo>
                    <a:pt x="532" y="278"/>
                  </a:lnTo>
                  <a:lnTo>
                    <a:pt x="528" y="279"/>
                  </a:lnTo>
                  <a:lnTo>
                    <a:pt x="524" y="290"/>
                  </a:lnTo>
                  <a:lnTo>
                    <a:pt x="525" y="320"/>
                  </a:lnTo>
                  <a:lnTo>
                    <a:pt x="521" y="344"/>
                  </a:lnTo>
                  <a:lnTo>
                    <a:pt x="519" y="355"/>
                  </a:lnTo>
                  <a:lnTo>
                    <a:pt x="515" y="361"/>
                  </a:lnTo>
                  <a:lnTo>
                    <a:pt x="512" y="382"/>
                  </a:lnTo>
                  <a:lnTo>
                    <a:pt x="497" y="403"/>
                  </a:lnTo>
                  <a:lnTo>
                    <a:pt x="494" y="420"/>
                  </a:lnTo>
                  <a:lnTo>
                    <a:pt x="482" y="428"/>
                  </a:lnTo>
                  <a:lnTo>
                    <a:pt x="478" y="437"/>
                  </a:lnTo>
                  <a:lnTo>
                    <a:pt x="462" y="437"/>
                  </a:lnTo>
                  <a:lnTo>
                    <a:pt x="438" y="444"/>
                  </a:lnTo>
                  <a:lnTo>
                    <a:pt x="428" y="451"/>
                  </a:lnTo>
                  <a:lnTo>
                    <a:pt x="411" y="456"/>
                  </a:lnTo>
                  <a:lnTo>
                    <a:pt x="394" y="469"/>
                  </a:lnTo>
                  <a:lnTo>
                    <a:pt x="381" y="486"/>
                  </a:lnTo>
                  <a:lnTo>
                    <a:pt x="379" y="499"/>
                  </a:lnTo>
                  <a:lnTo>
                    <a:pt x="381" y="508"/>
                  </a:lnTo>
                  <a:lnTo>
                    <a:pt x="379" y="526"/>
                  </a:lnTo>
                  <a:lnTo>
                    <a:pt x="375" y="533"/>
                  </a:lnTo>
                  <a:lnTo>
                    <a:pt x="365" y="543"/>
                  </a:lnTo>
                  <a:lnTo>
                    <a:pt x="348" y="574"/>
                  </a:lnTo>
                  <a:lnTo>
                    <a:pt x="335" y="588"/>
                  </a:lnTo>
                  <a:lnTo>
                    <a:pt x="325" y="597"/>
                  </a:lnTo>
                  <a:lnTo>
                    <a:pt x="318" y="614"/>
                  </a:lnTo>
                  <a:lnTo>
                    <a:pt x="308" y="624"/>
                  </a:lnTo>
                  <a:lnTo>
                    <a:pt x="304" y="614"/>
                  </a:lnTo>
                  <a:lnTo>
                    <a:pt x="311" y="605"/>
                  </a:lnTo>
                  <a:lnTo>
                    <a:pt x="302" y="593"/>
                  </a:lnTo>
                  <a:lnTo>
                    <a:pt x="290" y="583"/>
                  </a:lnTo>
                  <a:lnTo>
                    <a:pt x="275" y="572"/>
                  </a:lnTo>
                  <a:lnTo>
                    <a:pt x="269" y="572"/>
                  </a:lnTo>
                  <a:lnTo>
                    <a:pt x="254" y="559"/>
                  </a:lnTo>
                  <a:lnTo>
                    <a:pt x="244" y="560"/>
                  </a:lnTo>
                  <a:lnTo>
                    <a:pt x="244" y="56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0" name="Freeform 113">
            <a:extLst>
              <a:ext uri="{FF2B5EF4-FFF2-40B4-BE49-F238E27FC236}">
                <a16:creationId xmlns:a16="http://schemas.microsoft.com/office/drawing/2014/main" id="{36D3F868-EA86-634A-A274-B266F3647818}"/>
              </a:ext>
            </a:extLst>
          </p:cNvPr>
          <p:cNvSpPr>
            <a:spLocks noChangeAspect="1" noEditPoints="1"/>
          </p:cNvSpPr>
          <p:nvPr>
            <p:custDataLst>
              <p:tags r:id="rId125"/>
            </p:custDataLst>
          </p:nvPr>
        </p:nvSpPr>
        <p:spPr bwMode="auto">
          <a:xfrm>
            <a:off x="11293373" y="4819493"/>
            <a:ext cx="238291" cy="316419"/>
          </a:xfrm>
          <a:custGeom>
            <a:avLst/>
            <a:gdLst>
              <a:gd name="T0" fmla="*/ 135 w 183"/>
              <a:gd name="T1" fmla="*/ 51 h 243"/>
              <a:gd name="T2" fmla="*/ 142 w 183"/>
              <a:gd name="T3" fmla="*/ 43 h 243"/>
              <a:gd name="T4" fmla="*/ 157 w 183"/>
              <a:gd name="T5" fmla="*/ 64 h 243"/>
              <a:gd name="T6" fmla="*/ 176 w 183"/>
              <a:gd name="T7" fmla="*/ 59 h 243"/>
              <a:gd name="T8" fmla="*/ 180 w 183"/>
              <a:gd name="T9" fmla="*/ 78 h 243"/>
              <a:gd name="T10" fmla="*/ 163 w 183"/>
              <a:gd name="T11" fmla="*/ 88 h 243"/>
              <a:gd name="T12" fmla="*/ 160 w 183"/>
              <a:gd name="T13" fmla="*/ 103 h 243"/>
              <a:gd name="T14" fmla="*/ 153 w 183"/>
              <a:gd name="T15" fmla="*/ 117 h 243"/>
              <a:gd name="T16" fmla="*/ 134 w 183"/>
              <a:gd name="T17" fmla="*/ 139 h 243"/>
              <a:gd name="T18" fmla="*/ 125 w 183"/>
              <a:gd name="T19" fmla="*/ 131 h 243"/>
              <a:gd name="T20" fmla="*/ 128 w 183"/>
              <a:gd name="T21" fmla="*/ 103 h 243"/>
              <a:gd name="T22" fmla="*/ 112 w 183"/>
              <a:gd name="T23" fmla="*/ 88 h 243"/>
              <a:gd name="T24" fmla="*/ 126 w 183"/>
              <a:gd name="T25" fmla="*/ 67 h 243"/>
              <a:gd name="T26" fmla="*/ 119 w 183"/>
              <a:gd name="T27" fmla="*/ 42 h 243"/>
              <a:gd name="T28" fmla="*/ 112 w 183"/>
              <a:gd name="T29" fmla="*/ 31 h 243"/>
              <a:gd name="T30" fmla="*/ 94 w 183"/>
              <a:gd name="T31" fmla="*/ 1 h 243"/>
              <a:gd name="T32" fmla="*/ 108 w 183"/>
              <a:gd name="T33" fmla="*/ 11 h 243"/>
              <a:gd name="T34" fmla="*/ 124 w 183"/>
              <a:gd name="T35" fmla="*/ 32 h 243"/>
              <a:gd name="T36" fmla="*/ 98 w 183"/>
              <a:gd name="T37" fmla="*/ 123 h 243"/>
              <a:gd name="T38" fmla="*/ 112 w 183"/>
              <a:gd name="T39" fmla="*/ 124 h 243"/>
              <a:gd name="T40" fmla="*/ 117 w 183"/>
              <a:gd name="T41" fmla="*/ 141 h 243"/>
              <a:gd name="T42" fmla="*/ 101 w 183"/>
              <a:gd name="T43" fmla="*/ 165 h 243"/>
              <a:gd name="T44" fmla="*/ 99 w 183"/>
              <a:gd name="T45" fmla="*/ 184 h 243"/>
              <a:gd name="T46" fmla="*/ 74 w 183"/>
              <a:gd name="T47" fmla="*/ 191 h 243"/>
              <a:gd name="T48" fmla="*/ 62 w 183"/>
              <a:gd name="T49" fmla="*/ 227 h 243"/>
              <a:gd name="T50" fmla="*/ 43 w 183"/>
              <a:gd name="T51" fmla="*/ 243 h 243"/>
              <a:gd name="T52" fmla="*/ 19 w 183"/>
              <a:gd name="T53" fmla="*/ 236 h 243"/>
              <a:gd name="T54" fmla="*/ 0 w 183"/>
              <a:gd name="T55" fmla="*/ 226 h 243"/>
              <a:gd name="T56" fmla="*/ 27 w 183"/>
              <a:gd name="T57" fmla="*/ 189 h 243"/>
              <a:gd name="T58" fmla="*/ 47 w 183"/>
              <a:gd name="T59" fmla="*/ 177 h 243"/>
              <a:gd name="T60" fmla="*/ 70 w 183"/>
              <a:gd name="T61" fmla="*/ 155 h 243"/>
              <a:gd name="T62" fmla="*/ 82 w 183"/>
              <a:gd name="T63" fmla="*/ 136 h 243"/>
              <a:gd name="T64" fmla="*/ 95 w 183"/>
              <a:gd name="T65" fmla="*/ 115 h 243"/>
              <a:gd name="T66" fmla="*/ 98 w 183"/>
              <a:gd name="T67" fmla="*/ 123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3" h="243">
                <a:moveTo>
                  <a:pt x="124" y="32"/>
                </a:moveTo>
                <a:lnTo>
                  <a:pt x="135" y="51"/>
                </a:lnTo>
                <a:lnTo>
                  <a:pt x="135" y="38"/>
                </a:lnTo>
                <a:lnTo>
                  <a:pt x="142" y="43"/>
                </a:lnTo>
                <a:lnTo>
                  <a:pt x="145" y="58"/>
                </a:lnTo>
                <a:lnTo>
                  <a:pt x="157" y="64"/>
                </a:lnTo>
                <a:lnTo>
                  <a:pt x="167" y="66"/>
                </a:lnTo>
                <a:lnTo>
                  <a:pt x="176" y="59"/>
                </a:lnTo>
                <a:lnTo>
                  <a:pt x="183" y="61"/>
                </a:lnTo>
                <a:lnTo>
                  <a:pt x="180" y="78"/>
                </a:lnTo>
                <a:lnTo>
                  <a:pt x="175" y="89"/>
                </a:lnTo>
                <a:lnTo>
                  <a:pt x="163" y="88"/>
                </a:lnTo>
                <a:lnTo>
                  <a:pt x="159" y="94"/>
                </a:lnTo>
                <a:lnTo>
                  <a:pt x="160" y="103"/>
                </a:lnTo>
                <a:lnTo>
                  <a:pt x="158" y="107"/>
                </a:lnTo>
                <a:lnTo>
                  <a:pt x="153" y="117"/>
                </a:lnTo>
                <a:lnTo>
                  <a:pt x="145" y="131"/>
                </a:lnTo>
                <a:lnTo>
                  <a:pt x="134" y="139"/>
                </a:lnTo>
                <a:lnTo>
                  <a:pt x="131" y="134"/>
                </a:lnTo>
                <a:lnTo>
                  <a:pt x="125" y="131"/>
                </a:lnTo>
                <a:lnTo>
                  <a:pt x="134" y="115"/>
                </a:lnTo>
                <a:lnTo>
                  <a:pt x="128" y="103"/>
                </a:lnTo>
                <a:lnTo>
                  <a:pt x="112" y="95"/>
                </a:lnTo>
                <a:lnTo>
                  <a:pt x="112" y="88"/>
                </a:lnTo>
                <a:lnTo>
                  <a:pt x="124" y="82"/>
                </a:lnTo>
                <a:lnTo>
                  <a:pt x="126" y="67"/>
                </a:lnTo>
                <a:lnTo>
                  <a:pt x="126" y="55"/>
                </a:lnTo>
                <a:lnTo>
                  <a:pt x="119" y="42"/>
                </a:lnTo>
                <a:lnTo>
                  <a:pt x="120" y="39"/>
                </a:lnTo>
                <a:lnTo>
                  <a:pt x="112" y="31"/>
                </a:lnTo>
                <a:lnTo>
                  <a:pt x="101" y="15"/>
                </a:lnTo>
                <a:lnTo>
                  <a:pt x="94" y="1"/>
                </a:lnTo>
                <a:lnTo>
                  <a:pt x="100" y="0"/>
                </a:lnTo>
                <a:lnTo>
                  <a:pt x="108" y="11"/>
                </a:lnTo>
                <a:lnTo>
                  <a:pt x="120" y="15"/>
                </a:lnTo>
                <a:lnTo>
                  <a:pt x="124" y="32"/>
                </a:lnTo>
                <a:lnTo>
                  <a:pt x="124" y="32"/>
                </a:lnTo>
                <a:close/>
                <a:moveTo>
                  <a:pt x="98" y="123"/>
                </a:moveTo>
                <a:lnTo>
                  <a:pt x="102" y="132"/>
                </a:lnTo>
                <a:lnTo>
                  <a:pt x="112" y="124"/>
                </a:lnTo>
                <a:lnTo>
                  <a:pt x="117" y="132"/>
                </a:lnTo>
                <a:lnTo>
                  <a:pt x="117" y="141"/>
                </a:lnTo>
                <a:lnTo>
                  <a:pt x="111" y="150"/>
                </a:lnTo>
                <a:lnTo>
                  <a:pt x="101" y="165"/>
                </a:lnTo>
                <a:lnTo>
                  <a:pt x="93" y="173"/>
                </a:lnTo>
                <a:lnTo>
                  <a:pt x="99" y="184"/>
                </a:lnTo>
                <a:lnTo>
                  <a:pt x="87" y="184"/>
                </a:lnTo>
                <a:lnTo>
                  <a:pt x="74" y="191"/>
                </a:lnTo>
                <a:lnTo>
                  <a:pt x="70" y="205"/>
                </a:lnTo>
                <a:lnTo>
                  <a:pt x="62" y="227"/>
                </a:lnTo>
                <a:lnTo>
                  <a:pt x="50" y="237"/>
                </a:lnTo>
                <a:lnTo>
                  <a:pt x="43" y="243"/>
                </a:lnTo>
                <a:lnTo>
                  <a:pt x="29" y="243"/>
                </a:lnTo>
                <a:lnTo>
                  <a:pt x="19" y="236"/>
                </a:lnTo>
                <a:lnTo>
                  <a:pt x="3" y="234"/>
                </a:lnTo>
                <a:lnTo>
                  <a:pt x="0" y="226"/>
                </a:lnTo>
                <a:lnTo>
                  <a:pt x="8" y="210"/>
                </a:lnTo>
                <a:lnTo>
                  <a:pt x="27" y="189"/>
                </a:lnTo>
                <a:lnTo>
                  <a:pt x="37" y="185"/>
                </a:lnTo>
                <a:lnTo>
                  <a:pt x="47" y="177"/>
                </a:lnTo>
                <a:lnTo>
                  <a:pt x="61" y="166"/>
                </a:lnTo>
                <a:lnTo>
                  <a:pt x="70" y="155"/>
                </a:lnTo>
                <a:lnTo>
                  <a:pt x="76" y="140"/>
                </a:lnTo>
                <a:lnTo>
                  <a:pt x="82" y="136"/>
                </a:lnTo>
                <a:lnTo>
                  <a:pt x="84" y="124"/>
                </a:lnTo>
                <a:lnTo>
                  <a:pt x="95" y="115"/>
                </a:lnTo>
                <a:lnTo>
                  <a:pt x="98" y="123"/>
                </a:lnTo>
                <a:lnTo>
                  <a:pt x="98" y="12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2" name="Freeform 163">
            <a:extLst>
              <a:ext uri="{FF2B5EF4-FFF2-40B4-BE49-F238E27FC236}">
                <a16:creationId xmlns:a16="http://schemas.microsoft.com/office/drawing/2014/main" id="{034B8A17-71FA-1347-AB4A-D0EAFF43F87E}"/>
              </a:ext>
            </a:extLst>
          </p:cNvPr>
          <p:cNvSpPr>
            <a:spLocks noChangeAspect="1" noEditPoints="1"/>
          </p:cNvSpPr>
          <p:nvPr>
            <p:custDataLst>
              <p:tags r:id="rId126"/>
            </p:custDataLst>
          </p:nvPr>
        </p:nvSpPr>
        <p:spPr bwMode="auto">
          <a:xfrm>
            <a:off x="10247756" y="4306451"/>
            <a:ext cx="796908" cy="746125"/>
          </a:xfrm>
          <a:custGeom>
            <a:avLst/>
            <a:gdLst>
              <a:gd name="T0" fmla="*/ 479 w 612"/>
              <a:gd name="T1" fmla="*/ 61 h 573"/>
              <a:gd name="T2" fmla="*/ 490 w 612"/>
              <a:gd name="T3" fmla="*/ 96 h 573"/>
              <a:gd name="T4" fmla="*/ 502 w 612"/>
              <a:gd name="T5" fmla="*/ 130 h 573"/>
              <a:gd name="T6" fmla="*/ 537 w 612"/>
              <a:gd name="T7" fmla="*/ 157 h 573"/>
              <a:gd name="T8" fmla="*/ 564 w 612"/>
              <a:gd name="T9" fmla="*/ 189 h 573"/>
              <a:gd name="T10" fmla="*/ 589 w 612"/>
              <a:gd name="T11" fmla="*/ 221 h 573"/>
              <a:gd name="T12" fmla="*/ 604 w 612"/>
              <a:gd name="T13" fmla="*/ 268 h 573"/>
              <a:gd name="T14" fmla="*/ 604 w 612"/>
              <a:gd name="T15" fmla="*/ 321 h 573"/>
              <a:gd name="T16" fmla="*/ 583 w 612"/>
              <a:gd name="T17" fmla="*/ 369 h 573"/>
              <a:gd name="T18" fmla="*/ 562 w 612"/>
              <a:gd name="T19" fmla="*/ 418 h 573"/>
              <a:gd name="T20" fmla="*/ 548 w 612"/>
              <a:gd name="T21" fmla="*/ 457 h 573"/>
              <a:gd name="T22" fmla="*/ 501 w 612"/>
              <a:gd name="T23" fmla="*/ 482 h 573"/>
              <a:gd name="T24" fmla="*/ 473 w 612"/>
              <a:gd name="T25" fmla="*/ 464 h 573"/>
              <a:gd name="T26" fmla="*/ 429 w 612"/>
              <a:gd name="T27" fmla="*/ 468 h 573"/>
              <a:gd name="T28" fmla="*/ 398 w 612"/>
              <a:gd name="T29" fmla="*/ 426 h 573"/>
              <a:gd name="T30" fmla="*/ 377 w 612"/>
              <a:gd name="T31" fmla="*/ 394 h 573"/>
              <a:gd name="T32" fmla="*/ 366 w 612"/>
              <a:gd name="T33" fmla="*/ 389 h 573"/>
              <a:gd name="T34" fmla="*/ 349 w 612"/>
              <a:gd name="T35" fmla="*/ 389 h 573"/>
              <a:gd name="T36" fmla="*/ 322 w 612"/>
              <a:gd name="T37" fmla="*/ 372 h 573"/>
              <a:gd name="T38" fmla="*/ 287 w 612"/>
              <a:gd name="T39" fmla="*/ 350 h 573"/>
              <a:gd name="T40" fmla="*/ 207 w 612"/>
              <a:gd name="T41" fmla="*/ 355 h 573"/>
              <a:gd name="T42" fmla="*/ 161 w 612"/>
              <a:gd name="T43" fmla="*/ 378 h 573"/>
              <a:gd name="T44" fmla="*/ 119 w 612"/>
              <a:gd name="T45" fmla="*/ 384 h 573"/>
              <a:gd name="T46" fmla="*/ 84 w 612"/>
              <a:gd name="T47" fmla="*/ 395 h 573"/>
              <a:gd name="T48" fmla="*/ 50 w 612"/>
              <a:gd name="T49" fmla="*/ 406 h 573"/>
              <a:gd name="T50" fmla="*/ 34 w 612"/>
              <a:gd name="T51" fmla="*/ 378 h 573"/>
              <a:gd name="T52" fmla="*/ 36 w 612"/>
              <a:gd name="T53" fmla="*/ 344 h 573"/>
              <a:gd name="T54" fmla="*/ 20 w 612"/>
              <a:gd name="T55" fmla="*/ 295 h 573"/>
              <a:gd name="T56" fmla="*/ 2 w 612"/>
              <a:gd name="T57" fmla="*/ 257 h 573"/>
              <a:gd name="T58" fmla="*/ 9 w 612"/>
              <a:gd name="T59" fmla="*/ 246 h 573"/>
              <a:gd name="T60" fmla="*/ 4 w 612"/>
              <a:gd name="T61" fmla="*/ 226 h 573"/>
              <a:gd name="T62" fmla="*/ 7 w 612"/>
              <a:gd name="T63" fmla="*/ 199 h 573"/>
              <a:gd name="T64" fmla="*/ 20 w 612"/>
              <a:gd name="T65" fmla="*/ 178 h 573"/>
              <a:gd name="T66" fmla="*/ 58 w 612"/>
              <a:gd name="T67" fmla="*/ 159 h 573"/>
              <a:gd name="T68" fmla="*/ 86 w 612"/>
              <a:gd name="T69" fmla="*/ 150 h 573"/>
              <a:gd name="T70" fmla="*/ 122 w 612"/>
              <a:gd name="T71" fmla="*/ 137 h 573"/>
              <a:gd name="T72" fmla="*/ 136 w 612"/>
              <a:gd name="T73" fmla="*/ 105 h 573"/>
              <a:gd name="T74" fmla="*/ 154 w 612"/>
              <a:gd name="T75" fmla="*/ 95 h 573"/>
              <a:gd name="T76" fmla="*/ 176 w 612"/>
              <a:gd name="T77" fmla="*/ 71 h 573"/>
              <a:gd name="T78" fmla="*/ 193 w 612"/>
              <a:gd name="T79" fmla="*/ 60 h 573"/>
              <a:gd name="T80" fmla="*/ 219 w 612"/>
              <a:gd name="T81" fmla="*/ 59 h 573"/>
              <a:gd name="T82" fmla="*/ 248 w 612"/>
              <a:gd name="T83" fmla="*/ 61 h 573"/>
              <a:gd name="T84" fmla="*/ 264 w 612"/>
              <a:gd name="T85" fmla="*/ 34 h 573"/>
              <a:gd name="T86" fmla="*/ 292 w 612"/>
              <a:gd name="T87" fmla="*/ 21 h 573"/>
              <a:gd name="T88" fmla="*/ 306 w 612"/>
              <a:gd name="T89" fmla="*/ 24 h 573"/>
              <a:gd name="T90" fmla="*/ 339 w 612"/>
              <a:gd name="T91" fmla="*/ 27 h 573"/>
              <a:gd name="T92" fmla="*/ 350 w 612"/>
              <a:gd name="T93" fmla="*/ 40 h 573"/>
              <a:gd name="T94" fmla="*/ 337 w 612"/>
              <a:gd name="T95" fmla="*/ 59 h 573"/>
              <a:gd name="T96" fmla="*/ 355 w 612"/>
              <a:gd name="T97" fmla="*/ 82 h 573"/>
              <a:gd name="T98" fmla="*/ 391 w 612"/>
              <a:gd name="T99" fmla="*/ 100 h 573"/>
              <a:gd name="T100" fmla="*/ 420 w 612"/>
              <a:gd name="T101" fmla="*/ 97 h 573"/>
              <a:gd name="T102" fmla="*/ 428 w 612"/>
              <a:gd name="T103" fmla="*/ 61 h 573"/>
              <a:gd name="T104" fmla="*/ 432 w 612"/>
              <a:gd name="T105" fmla="*/ 32 h 573"/>
              <a:gd name="T106" fmla="*/ 437 w 612"/>
              <a:gd name="T107" fmla="*/ 6 h 573"/>
              <a:gd name="T108" fmla="*/ 452 w 612"/>
              <a:gd name="T109" fmla="*/ 19 h 573"/>
              <a:gd name="T110" fmla="*/ 458 w 612"/>
              <a:gd name="T111" fmla="*/ 48 h 573"/>
              <a:gd name="T112" fmla="*/ 508 w 612"/>
              <a:gd name="T113" fmla="*/ 519 h 573"/>
              <a:gd name="T114" fmla="*/ 525 w 612"/>
              <a:gd name="T115" fmla="*/ 547 h 573"/>
              <a:gd name="T116" fmla="*/ 504 w 612"/>
              <a:gd name="T117" fmla="*/ 572 h 573"/>
              <a:gd name="T118" fmla="*/ 475 w 612"/>
              <a:gd name="T119" fmla="*/ 522 h 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2" h="573">
                <a:moveTo>
                  <a:pt x="458" y="48"/>
                </a:moveTo>
                <a:lnTo>
                  <a:pt x="464" y="61"/>
                </a:lnTo>
                <a:lnTo>
                  <a:pt x="474" y="55"/>
                </a:lnTo>
                <a:lnTo>
                  <a:pt x="479" y="61"/>
                </a:lnTo>
                <a:lnTo>
                  <a:pt x="486" y="67"/>
                </a:lnTo>
                <a:lnTo>
                  <a:pt x="485" y="75"/>
                </a:lnTo>
                <a:lnTo>
                  <a:pt x="488" y="88"/>
                </a:lnTo>
                <a:lnTo>
                  <a:pt x="490" y="96"/>
                </a:lnTo>
                <a:lnTo>
                  <a:pt x="494" y="98"/>
                </a:lnTo>
                <a:lnTo>
                  <a:pt x="499" y="111"/>
                </a:lnTo>
                <a:lnTo>
                  <a:pt x="497" y="119"/>
                </a:lnTo>
                <a:lnTo>
                  <a:pt x="502" y="130"/>
                </a:lnTo>
                <a:lnTo>
                  <a:pt x="518" y="139"/>
                </a:lnTo>
                <a:lnTo>
                  <a:pt x="529" y="146"/>
                </a:lnTo>
                <a:lnTo>
                  <a:pt x="539" y="153"/>
                </a:lnTo>
                <a:lnTo>
                  <a:pt x="537" y="157"/>
                </a:lnTo>
                <a:lnTo>
                  <a:pt x="546" y="168"/>
                </a:lnTo>
                <a:lnTo>
                  <a:pt x="552" y="185"/>
                </a:lnTo>
                <a:lnTo>
                  <a:pt x="558" y="182"/>
                </a:lnTo>
                <a:lnTo>
                  <a:pt x="564" y="189"/>
                </a:lnTo>
                <a:lnTo>
                  <a:pt x="568" y="186"/>
                </a:lnTo>
                <a:lnTo>
                  <a:pt x="571" y="204"/>
                </a:lnTo>
                <a:lnTo>
                  <a:pt x="581" y="214"/>
                </a:lnTo>
                <a:lnTo>
                  <a:pt x="589" y="221"/>
                </a:lnTo>
                <a:lnTo>
                  <a:pt x="600" y="234"/>
                </a:lnTo>
                <a:lnTo>
                  <a:pt x="604" y="247"/>
                </a:lnTo>
                <a:lnTo>
                  <a:pt x="605" y="257"/>
                </a:lnTo>
                <a:lnTo>
                  <a:pt x="604" y="268"/>
                </a:lnTo>
                <a:lnTo>
                  <a:pt x="612" y="282"/>
                </a:lnTo>
                <a:lnTo>
                  <a:pt x="610" y="297"/>
                </a:lnTo>
                <a:lnTo>
                  <a:pt x="608" y="305"/>
                </a:lnTo>
                <a:lnTo>
                  <a:pt x="604" y="321"/>
                </a:lnTo>
                <a:lnTo>
                  <a:pt x="604" y="332"/>
                </a:lnTo>
                <a:lnTo>
                  <a:pt x="601" y="344"/>
                </a:lnTo>
                <a:lnTo>
                  <a:pt x="595" y="361"/>
                </a:lnTo>
                <a:lnTo>
                  <a:pt x="583" y="369"/>
                </a:lnTo>
                <a:lnTo>
                  <a:pt x="577" y="384"/>
                </a:lnTo>
                <a:lnTo>
                  <a:pt x="572" y="392"/>
                </a:lnTo>
                <a:lnTo>
                  <a:pt x="568" y="409"/>
                </a:lnTo>
                <a:lnTo>
                  <a:pt x="562" y="418"/>
                </a:lnTo>
                <a:lnTo>
                  <a:pt x="558" y="432"/>
                </a:lnTo>
                <a:lnTo>
                  <a:pt x="556" y="445"/>
                </a:lnTo>
                <a:lnTo>
                  <a:pt x="557" y="451"/>
                </a:lnTo>
                <a:lnTo>
                  <a:pt x="548" y="457"/>
                </a:lnTo>
                <a:lnTo>
                  <a:pt x="531" y="458"/>
                </a:lnTo>
                <a:lnTo>
                  <a:pt x="517" y="466"/>
                </a:lnTo>
                <a:lnTo>
                  <a:pt x="510" y="474"/>
                </a:lnTo>
                <a:lnTo>
                  <a:pt x="501" y="482"/>
                </a:lnTo>
                <a:lnTo>
                  <a:pt x="488" y="474"/>
                </a:lnTo>
                <a:lnTo>
                  <a:pt x="479" y="470"/>
                </a:lnTo>
                <a:lnTo>
                  <a:pt x="481" y="460"/>
                </a:lnTo>
                <a:lnTo>
                  <a:pt x="473" y="464"/>
                </a:lnTo>
                <a:lnTo>
                  <a:pt x="459" y="478"/>
                </a:lnTo>
                <a:lnTo>
                  <a:pt x="446" y="472"/>
                </a:lnTo>
                <a:lnTo>
                  <a:pt x="437" y="469"/>
                </a:lnTo>
                <a:lnTo>
                  <a:pt x="429" y="468"/>
                </a:lnTo>
                <a:lnTo>
                  <a:pt x="414" y="462"/>
                </a:lnTo>
                <a:lnTo>
                  <a:pt x="404" y="451"/>
                </a:lnTo>
                <a:lnTo>
                  <a:pt x="401" y="436"/>
                </a:lnTo>
                <a:lnTo>
                  <a:pt x="398" y="426"/>
                </a:lnTo>
                <a:lnTo>
                  <a:pt x="390" y="419"/>
                </a:lnTo>
                <a:lnTo>
                  <a:pt x="376" y="416"/>
                </a:lnTo>
                <a:lnTo>
                  <a:pt x="381" y="407"/>
                </a:lnTo>
                <a:lnTo>
                  <a:pt x="377" y="394"/>
                </a:lnTo>
                <a:lnTo>
                  <a:pt x="370" y="407"/>
                </a:lnTo>
                <a:lnTo>
                  <a:pt x="356" y="410"/>
                </a:lnTo>
                <a:lnTo>
                  <a:pt x="364" y="400"/>
                </a:lnTo>
                <a:lnTo>
                  <a:pt x="366" y="389"/>
                </a:lnTo>
                <a:lnTo>
                  <a:pt x="372" y="380"/>
                </a:lnTo>
                <a:lnTo>
                  <a:pt x="371" y="366"/>
                </a:lnTo>
                <a:lnTo>
                  <a:pt x="359" y="382"/>
                </a:lnTo>
                <a:lnTo>
                  <a:pt x="349" y="389"/>
                </a:lnTo>
                <a:lnTo>
                  <a:pt x="343" y="403"/>
                </a:lnTo>
                <a:lnTo>
                  <a:pt x="331" y="395"/>
                </a:lnTo>
                <a:lnTo>
                  <a:pt x="332" y="386"/>
                </a:lnTo>
                <a:lnTo>
                  <a:pt x="322" y="372"/>
                </a:lnTo>
                <a:lnTo>
                  <a:pt x="314" y="366"/>
                </a:lnTo>
                <a:lnTo>
                  <a:pt x="317" y="362"/>
                </a:lnTo>
                <a:lnTo>
                  <a:pt x="297" y="351"/>
                </a:lnTo>
                <a:lnTo>
                  <a:pt x="287" y="350"/>
                </a:lnTo>
                <a:lnTo>
                  <a:pt x="272" y="341"/>
                </a:lnTo>
                <a:lnTo>
                  <a:pt x="245" y="343"/>
                </a:lnTo>
                <a:lnTo>
                  <a:pt x="225" y="349"/>
                </a:lnTo>
                <a:lnTo>
                  <a:pt x="207" y="355"/>
                </a:lnTo>
                <a:lnTo>
                  <a:pt x="193" y="355"/>
                </a:lnTo>
                <a:lnTo>
                  <a:pt x="177" y="364"/>
                </a:lnTo>
                <a:lnTo>
                  <a:pt x="163" y="368"/>
                </a:lnTo>
                <a:lnTo>
                  <a:pt x="161" y="378"/>
                </a:lnTo>
                <a:lnTo>
                  <a:pt x="155" y="385"/>
                </a:lnTo>
                <a:lnTo>
                  <a:pt x="142" y="385"/>
                </a:lnTo>
                <a:lnTo>
                  <a:pt x="132" y="387"/>
                </a:lnTo>
                <a:lnTo>
                  <a:pt x="119" y="384"/>
                </a:lnTo>
                <a:lnTo>
                  <a:pt x="108" y="386"/>
                </a:lnTo>
                <a:lnTo>
                  <a:pt x="97" y="386"/>
                </a:lnTo>
                <a:lnTo>
                  <a:pt x="88" y="396"/>
                </a:lnTo>
                <a:lnTo>
                  <a:pt x="84" y="395"/>
                </a:lnTo>
                <a:lnTo>
                  <a:pt x="76" y="401"/>
                </a:lnTo>
                <a:lnTo>
                  <a:pt x="69" y="407"/>
                </a:lnTo>
                <a:lnTo>
                  <a:pt x="57" y="406"/>
                </a:lnTo>
                <a:lnTo>
                  <a:pt x="50" y="406"/>
                </a:lnTo>
                <a:lnTo>
                  <a:pt x="34" y="394"/>
                </a:lnTo>
                <a:lnTo>
                  <a:pt x="26" y="391"/>
                </a:lnTo>
                <a:lnTo>
                  <a:pt x="26" y="380"/>
                </a:lnTo>
                <a:lnTo>
                  <a:pt x="34" y="378"/>
                </a:lnTo>
                <a:lnTo>
                  <a:pt x="36" y="374"/>
                </a:lnTo>
                <a:lnTo>
                  <a:pt x="36" y="367"/>
                </a:lnTo>
                <a:lnTo>
                  <a:pt x="38" y="355"/>
                </a:lnTo>
                <a:lnTo>
                  <a:pt x="36" y="344"/>
                </a:lnTo>
                <a:lnTo>
                  <a:pt x="28" y="326"/>
                </a:lnTo>
                <a:lnTo>
                  <a:pt x="25" y="317"/>
                </a:lnTo>
                <a:lnTo>
                  <a:pt x="26" y="307"/>
                </a:lnTo>
                <a:lnTo>
                  <a:pt x="20" y="295"/>
                </a:lnTo>
                <a:lnTo>
                  <a:pt x="19" y="290"/>
                </a:lnTo>
                <a:lnTo>
                  <a:pt x="13" y="284"/>
                </a:lnTo>
                <a:lnTo>
                  <a:pt x="11" y="270"/>
                </a:lnTo>
                <a:lnTo>
                  <a:pt x="2" y="257"/>
                </a:lnTo>
                <a:lnTo>
                  <a:pt x="0" y="249"/>
                </a:lnTo>
                <a:lnTo>
                  <a:pt x="7" y="257"/>
                </a:lnTo>
                <a:lnTo>
                  <a:pt x="1" y="241"/>
                </a:lnTo>
                <a:lnTo>
                  <a:pt x="9" y="246"/>
                </a:lnTo>
                <a:lnTo>
                  <a:pt x="14" y="253"/>
                </a:lnTo>
                <a:lnTo>
                  <a:pt x="13" y="244"/>
                </a:lnTo>
                <a:lnTo>
                  <a:pt x="6" y="231"/>
                </a:lnTo>
                <a:lnTo>
                  <a:pt x="4" y="226"/>
                </a:lnTo>
                <a:lnTo>
                  <a:pt x="1" y="221"/>
                </a:lnTo>
                <a:lnTo>
                  <a:pt x="3" y="211"/>
                </a:lnTo>
                <a:lnTo>
                  <a:pt x="5" y="207"/>
                </a:lnTo>
                <a:lnTo>
                  <a:pt x="7" y="199"/>
                </a:lnTo>
                <a:lnTo>
                  <a:pt x="6" y="189"/>
                </a:lnTo>
                <a:lnTo>
                  <a:pt x="12" y="178"/>
                </a:lnTo>
                <a:lnTo>
                  <a:pt x="13" y="190"/>
                </a:lnTo>
                <a:lnTo>
                  <a:pt x="20" y="178"/>
                </a:lnTo>
                <a:lnTo>
                  <a:pt x="32" y="173"/>
                </a:lnTo>
                <a:lnTo>
                  <a:pt x="40" y="167"/>
                </a:lnTo>
                <a:lnTo>
                  <a:pt x="51" y="161"/>
                </a:lnTo>
                <a:lnTo>
                  <a:pt x="58" y="159"/>
                </a:lnTo>
                <a:lnTo>
                  <a:pt x="62" y="161"/>
                </a:lnTo>
                <a:lnTo>
                  <a:pt x="74" y="155"/>
                </a:lnTo>
                <a:lnTo>
                  <a:pt x="83" y="153"/>
                </a:lnTo>
                <a:lnTo>
                  <a:pt x="86" y="150"/>
                </a:lnTo>
                <a:lnTo>
                  <a:pt x="90" y="148"/>
                </a:lnTo>
                <a:lnTo>
                  <a:pt x="98" y="149"/>
                </a:lnTo>
                <a:lnTo>
                  <a:pt x="114" y="144"/>
                </a:lnTo>
                <a:lnTo>
                  <a:pt x="122" y="137"/>
                </a:lnTo>
                <a:lnTo>
                  <a:pt x="126" y="128"/>
                </a:lnTo>
                <a:lnTo>
                  <a:pt x="135" y="121"/>
                </a:lnTo>
                <a:lnTo>
                  <a:pt x="136" y="114"/>
                </a:lnTo>
                <a:lnTo>
                  <a:pt x="136" y="105"/>
                </a:lnTo>
                <a:lnTo>
                  <a:pt x="147" y="92"/>
                </a:lnTo>
                <a:lnTo>
                  <a:pt x="153" y="105"/>
                </a:lnTo>
                <a:lnTo>
                  <a:pt x="159" y="103"/>
                </a:lnTo>
                <a:lnTo>
                  <a:pt x="154" y="95"/>
                </a:lnTo>
                <a:lnTo>
                  <a:pt x="159" y="88"/>
                </a:lnTo>
                <a:lnTo>
                  <a:pt x="165" y="91"/>
                </a:lnTo>
                <a:lnTo>
                  <a:pt x="167" y="79"/>
                </a:lnTo>
                <a:lnTo>
                  <a:pt x="176" y="71"/>
                </a:lnTo>
                <a:lnTo>
                  <a:pt x="179" y="65"/>
                </a:lnTo>
                <a:lnTo>
                  <a:pt x="187" y="63"/>
                </a:lnTo>
                <a:lnTo>
                  <a:pt x="187" y="58"/>
                </a:lnTo>
                <a:lnTo>
                  <a:pt x="193" y="60"/>
                </a:lnTo>
                <a:lnTo>
                  <a:pt x="194" y="56"/>
                </a:lnTo>
                <a:lnTo>
                  <a:pt x="201" y="54"/>
                </a:lnTo>
                <a:lnTo>
                  <a:pt x="208" y="52"/>
                </a:lnTo>
                <a:lnTo>
                  <a:pt x="219" y="59"/>
                </a:lnTo>
                <a:lnTo>
                  <a:pt x="228" y="68"/>
                </a:lnTo>
                <a:lnTo>
                  <a:pt x="242" y="68"/>
                </a:lnTo>
                <a:lnTo>
                  <a:pt x="251" y="69"/>
                </a:lnTo>
                <a:lnTo>
                  <a:pt x="248" y="61"/>
                </a:lnTo>
                <a:lnTo>
                  <a:pt x="255" y="50"/>
                </a:lnTo>
                <a:lnTo>
                  <a:pt x="261" y="46"/>
                </a:lnTo>
                <a:lnTo>
                  <a:pt x="259" y="43"/>
                </a:lnTo>
                <a:lnTo>
                  <a:pt x="264" y="34"/>
                </a:lnTo>
                <a:lnTo>
                  <a:pt x="273" y="30"/>
                </a:lnTo>
                <a:lnTo>
                  <a:pt x="280" y="31"/>
                </a:lnTo>
                <a:lnTo>
                  <a:pt x="292" y="28"/>
                </a:lnTo>
                <a:lnTo>
                  <a:pt x="292" y="21"/>
                </a:lnTo>
                <a:lnTo>
                  <a:pt x="282" y="17"/>
                </a:lnTo>
                <a:lnTo>
                  <a:pt x="289" y="15"/>
                </a:lnTo>
                <a:lnTo>
                  <a:pt x="299" y="18"/>
                </a:lnTo>
                <a:lnTo>
                  <a:pt x="306" y="24"/>
                </a:lnTo>
                <a:lnTo>
                  <a:pt x="318" y="28"/>
                </a:lnTo>
                <a:lnTo>
                  <a:pt x="322" y="27"/>
                </a:lnTo>
                <a:lnTo>
                  <a:pt x="330" y="30"/>
                </a:lnTo>
                <a:lnTo>
                  <a:pt x="339" y="27"/>
                </a:lnTo>
                <a:lnTo>
                  <a:pt x="344" y="28"/>
                </a:lnTo>
                <a:lnTo>
                  <a:pt x="347" y="25"/>
                </a:lnTo>
                <a:lnTo>
                  <a:pt x="353" y="32"/>
                </a:lnTo>
                <a:lnTo>
                  <a:pt x="350" y="40"/>
                </a:lnTo>
                <a:lnTo>
                  <a:pt x="345" y="46"/>
                </a:lnTo>
                <a:lnTo>
                  <a:pt x="339" y="46"/>
                </a:lnTo>
                <a:lnTo>
                  <a:pt x="341" y="52"/>
                </a:lnTo>
                <a:lnTo>
                  <a:pt x="337" y="59"/>
                </a:lnTo>
                <a:lnTo>
                  <a:pt x="332" y="66"/>
                </a:lnTo>
                <a:lnTo>
                  <a:pt x="334" y="70"/>
                </a:lnTo>
                <a:lnTo>
                  <a:pt x="345" y="78"/>
                </a:lnTo>
                <a:lnTo>
                  <a:pt x="355" y="82"/>
                </a:lnTo>
                <a:lnTo>
                  <a:pt x="362" y="88"/>
                </a:lnTo>
                <a:lnTo>
                  <a:pt x="372" y="96"/>
                </a:lnTo>
                <a:lnTo>
                  <a:pt x="382" y="96"/>
                </a:lnTo>
                <a:lnTo>
                  <a:pt x="391" y="100"/>
                </a:lnTo>
                <a:lnTo>
                  <a:pt x="393" y="105"/>
                </a:lnTo>
                <a:lnTo>
                  <a:pt x="407" y="111"/>
                </a:lnTo>
                <a:lnTo>
                  <a:pt x="418" y="105"/>
                </a:lnTo>
                <a:lnTo>
                  <a:pt x="420" y="97"/>
                </a:lnTo>
                <a:lnTo>
                  <a:pt x="424" y="90"/>
                </a:lnTo>
                <a:lnTo>
                  <a:pt x="426" y="81"/>
                </a:lnTo>
                <a:lnTo>
                  <a:pt x="430" y="69"/>
                </a:lnTo>
                <a:lnTo>
                  <a:pt x="428" y="61"/>
                </a:lnTo>
                <a:lnTo>
                  <a:pt x="429" y="56"/>
                </a:lnTo>
                <a:lnTo>
                  <a:pt x="428" y="48"/>
                </a:lnTo>
                <a:lnTo>
                  <a:pt x="430" y="36"/>
                </a:lnTo>
                <a:lnTo>
                  <a:pt x="432" y="32"/>
                </a:lnTo>
                <a:lnTo>
                  <a:pt x="430" y="27"/>
                </a:lnTo>
                <a:lnTo>
                  <a:pt x="433" y="19"/>
                </a:lnTo>
                <a:lnTo>
                  <a:pt x="437" y="11"/>
                </a:lnTo>
                <a:lnTo>
                  <a:pt x="437" y="6"/>
                </a:lnTo>
                <a:lnTo>
                  <a:pt x="443" y="0"/>
                </a:lnTo>
                <a:lnTo>
                  <a:pt x="447" y="8"/>
                </a:lnTo>
                <a:lnTo>
                  <a:pt x="448" y="18"/>
                </a:lnTo>
                <a:lnTo>
                  <a:pt x="452" y="19"/>
                </a:lnTo>
                <a:lnTo>
                  <a:pt x="453" y="26"/>
                </a:lnTo>
                <a:lnTo>
                  <a:pt x="458" y="34"/>
                </a:lnTo>
                <a:lnTo>
                  <a:pt x="459" y="43"/>
                </a:lnTo>
                <a:lnTo>
                  <a:pt x="458" y="48"/>
                </a:lnTo>
                <a:lnTo>
                  <a:pt x="458" y="48"/>
                </a:lnTo>
                <a:close/>
                <a:moveTo>
                  <a:pt x="485" y="515"/>
                </a:moveTo>
                <a:lnTo>
                  <a:pt x="500" y="522"/>
                </a:lnTo>
                <a:lnTo>
                  <a:pt x="508" y="519"/>
                </a:lnTo>
                <a:lnTo>
                  <a:pt x="520" y="515"/>
                </a:lnTo>
                <a:lnTo>
                  <a:pt x="529" y="516"/>
                </a:lnTo>
                <a:lnTo>
                  <a:pt x="530" y="541"/>
                </a:lnTo>
                <a:lnTo>
                  <a:pt x="525" y="547"/>
                </a:lnTo>
                <a:lnTo>
                  <a:pt x="524" y="564"/>
                </a:lnTo>
                <a:lnTo>
                  <a:pt x="518" y="558"/>
                </a:lnTo>
                <a:lnTo>
                  <a:pt x="508" y="573"/>
                </a:lnTo>
                <a:lnTo>
                  <a:pt x="504" y="572"/>
                </a:lnTo>
                <a:lnTo>
                  <a:pt x="495" y="571"/>
                </a:lnTo>
                <a:lnTo>
                  <a:pt x="486" y="553"/>
                </a:lnTo>
                <a:lnTo>
                  <a:pt x="483" y="539"/>
                </a:lnTo>
                <a:lnTo>
                  <a:pt x="475" y="522"/>
                </a:lnTo>
                <a:lnTo>
                  <a:pt x="476" y="513"/>
                </a:lnTo>
                <a:lnTo>
                  <a:pt x="485" y="515"/>
                </a:lnTo>
                <a:lnTo>
                  <a:pt x="485" y="515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E0A467C7-EEB1-1F49-AF71-28C1677269F7}"/>
              </a:ext>
            </a:extLst>
          </p:cNvPr>
          <p:cNvGrpSpPr/>
          <p:nvPr>
            <p:custDataLst>
              <p:tags r:id="rId127"/>
            </p:custDataLst>
          </p:nvPr>
        </p:nvGrpSpPr>
        <p:grpSpPr>
          <a:xfrm>
            <a:off x="9987329" y="3723093"/>
            <a:ext cx="520855" cy="359390"/>
            <a:chOff x="9801333" y="3680500"/>
            <a:chExt cx="581919" cy="40152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62" name="Freeform 103">
              <a:extLst>
                <a:ext uri="{FF2B5EF4-FFF2-40B4-BE49-F238E27FC236}">
                  <a16:creationId xmlns:a16="http://schemas.microsoft.com/office/drawing/2014/main" id="{6B6DC034-CC90-CB49-8D83-00555DAF9F3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9801333" y="3954002"/>
              <a:ext cx="414618" cy="128022"/>
            </a:xfrm>
            <a:custGeom>
              <a:avLst/>
              <a:gdLst>
                <a:gd name="T0" fmla="*/ 267 w 285"/>
                <a:gd name="T1" fmla="*/ 40 h 88"/>
                <a:gd name="T2" fmla="*/ 238 w 285"/>
                <a:gd name="T3" fmla="*/ 37 h 88"/>
                <a:gd name="T4" fmla="*/ 227 w 285"/>
                <a:gd name="T5" fmla="*/ 58 h 88"/>
                <a:gd name="T6" fmla="*/ 208 w 285"/>
                <a:gd name="T7" fmla="*/ 81 h 88"/>
                <a:gd name="T8" fmla="*/ 188 w 285"/>
                <a:gd name="T9" fmla="*/ 79 h 88"/>
                <a:gd name="T10" fmla="*/ 170 w 285"/>
                <a:gd name="T11" fmla="*/ 85 h 88"/>
                <a:gd name="T12" fmla="*/ 151 w 285"/>
                <a:gd name="T13" fmla="*/ 80 h 88"/>
                <a:gd name="T14" fmla="*/ 159 w 285"/>
                <a:gd name="T15" fmla="*/ 75 h 88"/>
                <a:gd name="T16" fmla="*/ 173 w 285"/>
                <a:gd name="T17" fmla="*/ 60 h 88"/>
                <a:gd name="T18" fmla="*/ 196 w 285"/>
                <a:gd name="T19" fmla="*/ 54 h 88"/>
                <a:gd name="T20" fmla="*/ 213 w 285"/>
                <a:gd name="T21" fmla="*/ 34 h 88"/>
                <a:gd name="T22" fmla="*/ 223 w 285"/>
                <a:gd name="T23" fmla="*/ 37 h 88"/>
                <a:gd name="T24" fmla="*/ 231 w 285"/>
                <a:gd name="T25" fmla="*/ 28 h 88"/>
                <a:gd name="T26" fmla="*/ 243 w 285"/>
                <a:gd name="T27" fmla="*/ 11 h 88"/>
                <a:gd name="T28" fmla="*/ 255 w 285"/>
                <a:gd name="T29" fmla="*/ 0 h 88"/>
                <a:gd name="T30" fmla="*/ 264 w 285"/>
                <a:gd name="T31" fmla="*/ 14 h 88"/>
                <a:gd name="T32" fmla="*/ 285 w 285"/>
                <a:gd name="T33" fmla="*/ 22 h 88"/>
                <a:gd name="T34" fmla="*/ 274 w 285"/>
                <a:gd name="T35" fmla="*/ 28 h 88"/>
                <a:gd name="T36" fmla="*/ 277 w 285"/>
                <a:gd name="T37" fmla="*/ 35 h 88"/>
                <a:gd name="T38" fmla="*/ 16 w 285"/>
                <a:gd name="T39" fmla="*/ 16 h 88"/>
                <a:gd name="T40" fmla="*/ 31 w 285"/>
                <a:gd name="T41" fmla="*/ 8 h 88"/>
                <a:gd name="T42" fmla="*/ 43 w 285"/>
                <a:gd name="T43" fmla="*/ 19 h 88"/>
                <a:gd name="T44" fmla="*/ 50 w 285"/>
                <a:gd name="T45" fmla="*/ 39 h 88"/>
                <a:gd name="T46" fmla="*/ 50 w 285"/>
                <a:gd name="T47" fmla="*/ 51 h 88"/>
                <a:gd name="T48" fmla="*/ 57 w 285"/>
                <a:gd name="T49" fmla="*/ 64 h 88"/>
                <a:gd name="T50" fmla="*/ 63 w 285"/>
                <a:gd name="T51" fmla="*/ 82 h 88"/>
                <a:gd name="T52" fmla="*/ 38 w 285"/>
                <a:gd name="T53" fmla="*/ 72 h 88"/>
                <a:gd name="T54" fmla="*/ 18 w 285"/>
                <a:gd name="T55" fmla="*/ 52 h 88"/>
                <a:gd name="T56" fmla="*/ 7 w 285"/>
                <a:gd name="T57" fmla="*/ 30 h 88"/>
                <a:gd name="T58" fmla="*/ 3 w 285"/>
                <a:gd name="T59" fmla="*/ 11 h 88"/>
                <a:gd name="T60" fmla="*/ 2 w 285"/>
                <a:gd name="T61" fmla="*/ 2 h 88"/>
                <a:gd name="T62" fmla="*/ 15 w 285"/>
                <a:gd name="T63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5" h="88">
                  <a:moveTo>
                    <a:pt x="277" y="35"/>
                  </a:moveTo>
                  <a:lnTo>
                    <a:pt x="267" y="40"/>
                  </a:lnTo>
                  <a:lnTo>
                    <a:pt x="254" y="37"/>
                  </a:lnTo>
                  <a:lnTo>
                    <a:pt x="238" y="37"/>
                  </a:lnTo>
                  <a:lnTo>
                    <a:pt x="232" y="54"/>
                  </a:lnTo>
                  <a:lnTo>
                    <a:pt x="227" y="58"/>
                  </a:lnTo>
                  <a:lnTo>
                    <a:pt x="220" y="79"/>
                  </a:lnTo>
                  <a:lnTo>
                    <a:pt x="208" y="81"/>
                  </a:lnTo>
                  <a:lnTo>
                    <a:pt x="194" y="77"/>
                  </a:lnTo>
                  <a:lnTo>
                    <a:pt x="188" y="79"/>
                  </a:lnTo>
                  <a:lnTo>
                    <a:pt x="179" y="86"/>
                  </a:lnTo>
                  <a:lnTo>
                    <a:pt x="170" y="85"/>
                  </a:lnTo>
                  <a:lnTo>
                    <a:pt x="161" y="88"/>
                  </a:lnTo>
                  <a:lnTo>
                    <a:pt x="151" y="80"/>
                  </a:lnTo>
                  <a:lnTo>
                    <a:pt x="148" y="70"/>
                  </a:lnTo>
                  <a:lnTo>
                    <a:pt x="159" y="75"/>
                  </a:lnTo>
                  <a:lnTo>
                    <a:pt x="170" y="73"/>
                  </a:lnTo>
                  <a:lnTo>
                    <a:pt x="173" y="60"/>
                  </a:lnTo>
                  <a:lnTo>
                    <a:pt x="179" y="58"/>
                  </a:lnTo>
                  <a:lnTo>
                    <a:pt x="196" y="54"/>
                  </a:lnTo>
                  <a:lnTo>
                    <a:pt x="207" y="43"/>
                  </a:lnTo>
                  <a:lnTo>
                    <a:pt x="213" y="34"/>
                  </a:lnTo>
                  <a:lnTo>
                    <a:pt x="220" y="42"/>
                  </a:lnTo>
                  <a:lnTo>
                    <a:pt x="223" y="37"/>
                  </a:lnTo>
                  <a:lnTo>
                    <a:pt x="230" y="37"/>
                  </a:lnTo>
                  <a:lnTo>
                    <a:pt x="231" y="28"/>
                  </a:lnTo>
                  <a:lnTo>
                    <a:pt x="232" y="21"/>
                  </a:lnTo>
                  <a:lnTo>
                    <a:pt x="243" y="11"/>
                  </a:lnTo>
                  <a:lnTo>
                    <a:pt x="249" y="0"/>
                  </a:lnTo>
                  <a:lnTo>
                    <a:pt x="255" y="0"/>
                  </a:lnTo>
                  <a:lnTo>
                    <a:pt x="263" y="7"/>
                  </a:lnTo>
                  <a:lnTo>
                    <a:pt x="264" y="14"/>
                  </a:lnTo>
                  <a:lnTo>
                    <a:pt x="273" y="18"/>
                  </a:lnTo>
                  <a:lnTo>
                    <a:pt x="285" y="22"/>
                  </a:lnTo>
                  <a:lnTo>
                    <a:pt x="284" y="27"/>
                  </a:lnTo>
                  <a:lnTo>
                    <a:pt x="274" y="28"/>
                  </a:lnTo>
                  <a:lnTo>
                    <a:pt x="277" y="35"/>
                  </a:lnTo>
                  <a:lnTo>
                    <a:pt x="277" y="35"/>
                  </a:lnTo>
                  <a:close/>
                  <a:moveTo>
                    <a:pt x="15" y="8"/>
                  </a:moveTo>
                  <a:lnTo>
                    <a:pt x="16" y="16"/>
                  </a:lnTo>
                  <a:lnTo>
                    <a:pt x="26" y="14"/>
                  </a:lnTo>
                  <a:lnTo>
                    <a:pt x="31" y="8"/>
                  </a:lnTo>
                  <a:lnTo>
                    <a:pt x="34" y="10"/>
                  </a:lnTo>
                  <a:lnTo>
                    <a:pt x="43" y="19"/>
                  </a:lnTo>
                  <a:lnTo>
                    <a:pt x="50" y="29"/>
                  </a:lnTo>
                  <a:lnTo>
                    <a:pt x="50" y="39"/>
                  </a:lnTo>
                  <a:lnTo>
                    <a:pt x="49" y="46"/>
                  </a:lnTo>
                  <a:lnTo>
                    <a:pt x="50" y="51"/>
                  </a:lnTo>
                  <a:lnTo>
                    <a:pt x="52" y="60"/>
                  </a:lnTo>
                  <a:lnTo>
                    <a:pt x="57" y="64"/>
                  </a:lnTo>
                  <a:lnTo>
                    <a:pt x="63" y="77"/>
                  </a:lnTo>
                  <a:lnTo>
                    <a:pt x="63" y="82"/>
                  </a:lnTo>
                  <a:lnTo>
                    <a:pt x="52" y="83"/>
                  </a:lnTo>
                  <a:lnTo>
                    <a:pt x="38" y="72"/>
                  </a:lnTo>
                  <a:lnTo>
                    <a:pt x="19" y="60"/>
                  </a:lnTo>
                  <a:lnTo>
                    <a:pt x="18" y="52"/>
                  </a:lnTo>
                  <a:lnTo>
                    <a:pt x="9" y="43"/>
                  </a:lnTo>
                  <a:lnTo>
                    <a:pt x="7" y="30"/>
                  </a:lnTo>
                  <a:lnTo>
                    <a:pt x="2" y="22"/>
                  </a:lnTo>
                  <a:lnTo>
                    <a:pt x="3" y="11"/>
                  </a:lnTo>
                  <a:lnTo>
                    <a:pt x="0" y="4"/>
                  </a:lnTo>
                  <a:lnTo>
                    <a:pt x="2" y="2"/>
                  </a:lnTo>
                  <a:lnTo>
                    <a:pt x="15" y="8"/>
                  </a:lnTo>
                  <a:lnTo>
                    <a:pt x="15" y="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3" name="Freeform 118">
              <a:extLst>
                <a:ext uri="{FF2B5EF4-FFF2-40B4-BE49-F238E27FC236}">
                  <a16:creationId xmlns:a16="http://schemas.microsoft.com/office/drawing/2014/main" id="{687135B0-1159-2240-9253-55690F50510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0176671" y="3680500"/>
              <a:ext cx="206581" cy="299688"/>
            </a:xfrm>
            <a:custGeom>
              <a:avLst/>
              <a:gdLst>
                <a:gd name="T0" fmla="*/ 72 w 142"/>
                <a:gd name="T1" fmla="*/ 11 h 206"/>
                <a:gd name="T2" fmla="*/ 78 w 142"/>
                <a:gd name="T3" fmla="*/ 11 h 206"/>
                <a:gd name="T4" fmla="*/ 81 w 142"/>
                <a:gd name="T5" fmla="*/ 29 h 206"/>
                <a:gd name="T6" fmla="*/ 68 w 142"/>
                <a:gd name="T7" fmla="*/ 47 h 206"/>
                <a:gd name="T8" fmla="*/ 69 w 142"/>
                <a:gd name="T9" fmla="*/ 72 h 206"/>
                <a:gd name="T10" fmla="*/ 84 w 142"/>
                <a:gd name="T11" fmla="*/ 72 h 206"/>
                <a:gd name="T12" fmla="*/ 101 w 142"/>
                <a:gd name="T13" fmla="*/ 89 h 206"/>
                <a:gd name="T14" fmla="*/ 105 w 142"/>
                <a:gd name="T15" fmla="*/ 100 h 206"/>
                <a:gd name="T16" fmla="*/ 87 w 142"/>
                <a:gd name="T17" fmla="*/ 85 h 206"/>
                <a:gd name="T18" fmla="*/ 74 w 142"/>
                <a:gd name="T19" fmla="*/ 81 h 206"/>
                <a:gd name="T20" fmla="*/ 53 w 142"/>
                <a:gd name="T21" fmla="*/ 79 h 206"/>
                <a:gd name="T22" fmla="*/ 58 w 142"/>
                <a:gd name="T23" fmla="*/ 69 h 206"/>
                <a:gd name="T24" fmla="*/ 51 w 142"/>
                <a:gd name="T25" fmla="*/ 71 h 206"/>
                <a:gd name="T26" fmla="*/ 42 w 142"/>
                <a:gd name="T27" fmla="*/ 56 h 206"/>
                <a:gd name="T28" fmla="*/ 47 w 142"/>
                <a:gd name="T29" fmla="*/ 46 h 206"/>
                <a:gd name="T30" fmla="*/ 54 w 142"/>
                <a:gd name="T31" fmla="*/ 0 h 206"/>
                <a:gd name="T32" fmla="*/ 63 w 142"/>
                <a:gd name="T33" fmla="*/ 10 h 206"/>
                <a:gd name="T34" fmla="*/ 62 w 142"/>
                <a:gd name="T35" fmla="*/ 105 h 206"/>
                <a:gd name="T36" fmla="*/ 48 w 142"/>
                <a:gd name="T37" fmla="*/ 85 h 206"/>
                <a:gd name="T38" fmla="*/ 66 w 142"/>
                <a:gd name="T39" fmla="*/ 92 h 206"/>
                <a:gd name="T40" fmla="*/ 126 w 142"/>
                <a:gd name="T41" fmla="*/ 106 h 206"/>
                <a:gd name="T42" fmla="*/ 119 w 142"/>
                <a:gd name="T43" fmla="*/ 119 h 206"/>
                <a:gd name="T44" fmla="*/ 123 w 142"/>
                <a:gd name="T45" fmla="*/ 133 h 206"/>
                <a:gd name="T46" fmla="*/ 115 w 142"/>
                <a:gd name="T47" fmla="*/ 126 h 206"/>
                <a:gd name="T48" fmla="*/ 108 w 142"/>
                <a:gd name="T49" fmla="*/ 116 h 206"/>
                <a:gd name="T50" fmla="*/ 117 w 142"/>
                <a:gd name="T51" fmla="*/ 112 h 206"/>
                <a:gd name="T52" fmla="*/ 122 w 142"/>
                <a:gd name="T53" fmla="*/ 100 h 206"/>
                <a:gd name="T54" fmla="*/ 126 w 142"/>
                <a:gd name="T55" fmla="*/ 106 h 206"/>
                <a:gd name="T56" fmla="*/ 81 w 142"/>
                <a:gd name="T57" fmla="*/ 113 h 206"/>
                <a:gd name="T58" fmla="*/ 90 w 142"/>
                <a:gd name="T59" fmla="*/ 119 h 206"/>
                <a:gd name="T60" fmla="*/ 73 w 142"/>
                <a:gd name="T61" fmla="*/ 131 h 206"/>
                <a:gd name="T62" fmla="*/ 74 w 142"/>
                <a:gd name="T63" fmla="*/ 115 h 206"/>
                <a:gd name="T64" fmla="*/ 72 w 142"/>
                <a:gd name="T65" fmla="*/ 108 h 206"/>
                <a:gd name="T66" fmla="*/ 0 w 142"/>
                <a:gd name="T67" fmla="*/ 163 h 206"/>
                <a:gd name="T68" fmla="*/ 18 w 142"/>
                <a:gd name="T69" fmla="*/ 144 h 206"/>
                <a:gd name="T70" fmla="*/ 36 w 142"/>
                <a:gd name="T71" fmla="*/ 117 h 206"/>
                <a:gd name="T72" fmla="*/ 28 w 142"/>
                <a:gd name="T73" fmla="*/ 139 h 206"/>
                <a:gd name="T74" fmla="*/ 20 w 142"/>
                <a:gd name="T75" fmla="*/ 149 h 206"/>
                <a:gd name="T76" fmla="*/ 98 w 142"/>
                <a:gd name="T77" fmla="*/ 139 h 206"/>
                <a:gd name="T78" fmla="*/ 88 w 142"/>
                <a:gd name="T79" fmla="*/ 154 h 206"/>
                <a:gd name="T80" fmla="*/ 82 w 142"/>
                <a:gd name="T81" fmla="*/ 139 h 206"/>
                <a:gd name="T82" fmla="*/ 87 w 142"/>
                <a:gd name="T83" fmla="*/ 125 h 206"/>
                <a:gd name="T84" fmla="*/ 93 w 142"/>
                <a:gd name="T85" fmla="*/ 135 h 206"/>
                <a:gd name="T86" fmla="*/ 103 w 142"/>
                <a:gd name="T87" fmla="*/ 135 h 206"/>
                <a:gd name="T88" fmla="*/ 139 w 142"/>
                <a:gd name="T89" fmla="*/ 163 h 206"/>
                <a:gd name="T90" fmla="*/ 142 w 142"/>
                <a:gd name="T91" fmla="*/ 181 h 206"/>
                <a:gd name="T92" fmla="*/ 132 w 142"/>
                <a:gd name="T93" fmla="*/ 180 h 206"/>
                <a:gd name="T94" fmla="*/ 129 w 142"/>
                <a:gd name="T95" fmla="*/ 198 h 206"/>
                <a:gd name="T96" fmla="*/ 107 w 142"/>
                <a:gd name="T97" fmla="*/ 197 h 206"/>
                <a:gd name="T98" fmla="*/ 107 w 142"/>
                <a:gd name="T99" fmla="*/ 179 h 206"/>
                <a:gd name="T100" fmla="*/ 93 w 142"/>
                <a:gd name="T101" fmla="*/ 178 h 206"/>
                <a:gd name="T102" fmla="*/ 74 w 142"/>
                <a:gd name="T103" fmla="*/ 186 h 206"/>
                <a:gd name="T104" fmla="*/ 78 w 142"/>
                <a:gd name="T105" fmla="*/ 169 h 206"/>
                <a:gd name="T106" fmla="*/ 96 w 142"/>
                <a:gd name="T107" fmla="*/ 159 h 206"/>
                <a:gd name="T108" fmla="*/ 112 w 142"/>
                <a:gd name="T109" fmla="*/ 162 h 206"/>
                <a:gd name="T110" fmla="*/ 126 w 142"/>
                <a:gd name="T111" fmla="*/ 154 h 206"/>
                <a:gd name="T112" fmla="*/ 137 w 142"/>
                <a:gd name="T113" fmla="*/ 150 h 206"/>
                <a:gd name="T114" fmla="*/ 139 w 142"/>
                <a:gd name="T115" fmla="*/ 16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2" h="206">
                  <a:moveTo>
                    <a:pt x="63" y="10"/>
                  </a:moveTo>
                  <a:lnTo>
                    <a:pt x="72" y="11"/>
                  </a:lnTo>
                  <a:lnTo>
                    <a:pt x="77" y="7"/>
                  </a:lnTo>
                  <a:lnTo>
                    <a:pt x="78" y="11"/>
                  </a:lnTo>
                  <a:lnTo>
                    <a:pt x="76" y="18"/>
                  </a:lnTo>
                  <a:lnTo>
                    <a:pt x="81" y="29"/>
                  </a:lnTo>
                  <a:lnTo>
                    <a:pt x="77" y="42"/>
                  </a:lnTo>
                  <a:lnTo>
                    <a:pt x="68" y="47"/>
                  </a:lnTo>
                  <a:lnTo>
                    <a:pt x="66" y="60"/>
                  </a:lnTo>
                  <a:lnTo>
                    <a:pt x="69" y="72"/>
                  </a:lnTo>
                  <a:lnTo>
                    <a:pt x="77" y="74"/>
                  </a:lnTo>
                  <a:lnTo>
                    <a:pt x="84" y="72"/>
                  </a:lnTo>
                  <a:lnTo>
                    <a:pt x="103" y="81"/>
                  </a:lnTo>
                  <a:lnTo>
                    <a:pt x="101" y="89"/>
                  </a:lnTo>
                  <a:lnTo>
                    <a:pt x="107" y="92"/>
                  </a:lnTo>
                  <a:lnTo>
                    <a:pt x="105" y="100"/>
                  </a:lnTo>
                  <a:lnTo>
                    <a:pt x="93" y="92"/>
                  </a:lnTo>
                  <a:lnTo>
                    <a:pt x="87" y="85"/>
                  </a:lnTo>
                  <a:lnTo>
                    <a:pt x="84" y="90"/>
                  </a:lnTo>
                  <a:lnTo>
                    <a:pt x="74" y="81"/>
                  </a:lnTo>
                  <a:lnTo>
                    <a:pt x="60" y="83"/>
                  </a:lnTo>
                  <a:lnTo>
                    <a:pt x="53" y="79"/>
                  </a:lnTo>
                  <a:lnTo>
                    <a:pt x="53" y="73"/>
                  </a:lnTo>
                  <a:lnTo>
                    <a:pt x="58" y="69"/>
                  </a:lnTo>
                  <a:lnTo>
                    <a:pt x="53" y="66"/>
                  </a:lnTo>
                  <a:lnTo>
                    <a:pt x="51" y="71"/>
                  </a:lnTo>
                  <a:lnTo>
                    <a:pt x="44" y="62"/>
                  </a:lnTo>
                  <a:lnTo>
                    <a:pt x="42" y="56"/>
                  </a:lnTo>
                  <a:lnTo>
                    <a:pt x="41" y="41"/>
                  </a:lnTo>
                  <a:lnTo>
                    <a:pt x="47" y="46"/>
                  </a:lnTo>
                  <a:lnTo>
                    <a:pt x="49" y="21"/>
                  </a:lnTo>
                  <a:lnTo>
                    <a:pt x="54" y="0"/>
                  </a:lnTo>
                  <a:lnTo>
                    <a:pt x="63" y="10"/>
                  </a:lnTo>
                  <a:lnTo>
                    <a:pt x="63" y="10"/>
                  </a:lnTo>
                  <a:close/>
                  <a:moveTo>
                    <a:pt x="66" y="92"/>
                  </a:moveTo>
                  <a:lnTo>
                    <a:pt x="62" y="105"/>
                  </a:lnTo>
                  <a:lnTo>
                    <a:pt x="56" y="97"/>
                  </a:lnTo>
                  <a:lnTo>
                    <a:pt x="48" y="85"/>
                  </a:lnTo>
                  <a:lnTo>
                    <a:pt x="61" y="86"/>
                  </a:lnTo>
                  <a:lnTo>
                    <a:pt x="66" y="92"/>
                  </a:lnTo>
                  <a:lnTo>
                    <a:pt x="66" y="92"/>
                  </a:lnTo>
                  <a:close/>
                  <a:moveTo>
                    <a:pt x="126" y="106"/>
                  </a:moveTo>
                  <a:lnTo>
                    <a:pt x="130" y="123"/>
                  </a:lnTo>
                  <a:lnTo>
                    <a:pt x="119" y="119"/>
                  </a:lnTo>
                  <a:lnTo>
                    <a:pt x="119" y="124"/>
                  </a:lnTo>
                  <a:lnTo>
                    <a:pt x="123" y="133"/>
                  </a:lnTo>
                  <a:lnTo>
                    <a:pt x="116" y="137"/>
                  </a:lnTo>
                  <a:lnTo>
                    <a:pt x="115" y="126"/>
                  </a:lnTo>
                  <a:lnTo>
                    <a:pt x="110" y="125"/>
                  </a:lnTo>
                  <a:lnTo>
                    <a:pt x="108" y="116"/>
                  </a:lnTo>
                  <a:lnTo>
                    <a:pt x="117" y="117"/>
                  </a:lnTo>
                  <a:lnTo>
                    <a:pt x="117" y="112"/>
                  </a:lnTo>
                  <a:lnTo>
                    <a:pt x="108" y="100"/>
                  </a:lnTo>
                  <a:lnTo>
                    <a:pt x="122" y="100"/>
                  </a:lnTo>
                  <a:lnTo>
                    <a:pt x="126" y="106"/>
                  </a:lnTo>
                  <a:lnTo>
                    <a:pt x="126" y="106"/>
                  </a:lnTo>
                  <a:close/>
                  <a:moveTo>
                    <a:pt x="72" y="108"/>
                  </a:moveTo>
                  <a:lnTo>
                    <a:pt x="81" y="113"/>
                  </a:lnTo>
                  <a:lnTo>
                    <a:pt x="90" y="113"/>
                  </a:lnTo>
                  <a:lnTo>
                    <a:pt x="90" y="119"/>
                  </a:lnTo>
                  <a:lnTo>
                    <a:pt x="83" y="126"/>
                  </a:lnTo>
                  <a:lnTo>
                    <a:pt x="73" y="131"/>
                  </a:lnTo>
                  <a:lnTo>
                    <a:pt x="73" y="123"/>
                  </a:lnTo>
                  <a:lnTo>
                    <a:pt x="74" y="115"/>
                  </a:lnTo>
                  <a:lnTo>
                    <a:pt x="72" y="108"/>
                  </a:lnTo>
                  <a:lnTo>
                    <a:pt x="72" y="108"/>
                  </a:lnTo>
                  <a:close/>
                  <a:moveTo>
                    <a:pt x="20" y="149"/>
                  </a:moveTo>
                  <a:lnTo>
                    <a:pt x="0" y="163"/>
                  </a:lnTo>
                  <a:lnTo>
                    <a:pt x="8" y="153"/>
                  </a:lnTo>
                  <a:lnTo>
                    <a:pt x="18" y="144"/>
                  </a:lnTo>
                  <a:lnTo>
                    <a:pt x="28" y="133"/>
                  </a:lnTo>
                  <a:lnTo>
                    <a:pt x="36" y="117"/>
                  </a:lnTo>
                  <a:lnTo>
                    <a:pt x="38" y="130"/>
                  </a:lnTo>
                  <a:lnTo>
                    <a:pt x="28" y="139"/>
                  </a:lnTo>
                  <a:lnTo>
                    <a:pt x="20" y="149"/>
                  </a:lnTo>
                  <a:lnTo>
                    <a:pt x="20" y="149"/>
                  </a:lnTo>
                  <a:close/>
                  <a:moveTo>
                    <a:pt x="103" y="135"/>
                  </a:moveTo>
                  <a:lnTo>
                    <a:pt x="98" y="139"/>
                  </a:lnTo>
                  <a:lnTo>
                    <a:pt x="93" y="149"/>
                  </a:lnTo>
                  <a:lnTo>
                    <a:pt x="88" y="154"/>
                  </a:lnTo>
                  <a:lnTo>
                    <a:pt x="79" y="143"/>
                  </a:lnTo>
                  <a:lnTo>
                    <a:pt x="82" y="139"/>
                  </a:lnTo>
                  <a:lnTo>
                    <a:pt x="86" y="135"/>
                  </a:lnTo>
                  <a:lnTo>
                    <a:pt x="87" y="125"/>
                  </a:lnTo>
                  <a:lnTo>
                    <a:pt x="96" y="124"/>
                  </a:lnTo>
                  <a:lnTo>
                    <a:pt x="93" y="135"/>
                  </a:lnTo>
                  <a:lnTo>
                    <a:pt x="105" y="120"/>
                  </a:lnTo>
                  <a:lnTo>
                    <a:pt x="103" y="135"/>
                  </a:lnTo>
                  <a:lnTo>
                    <a:pt x="103" y="135"/>
                  </a:lnTo>
                  <a:close/>
                  <a:moveTo>
                    <a:pt x="139" y="163"/>
                  </a:moveTo>
                  <a:lnTo>
                    <a:pt x="141" y="173"/>
                  </a:lnTo>
                  <a:lnTo>
                    <a:pt x="142" y="181"/>
                  </a:lnTo>
                  <a:lnTo>
                    <a:pt x="137" y="195"/>
                  </a:lnTo>
                  <a:lnTo>
                    <a:pt x="132" y="180"/>
                  </a:lnTo>
                  <a:lnTo>
                    <a:pt x="124" y="188"/>
                  </a:lnTo>
                  <a:lnTo>
                    <a:pt x="129" y="198"/>
                  </a:lnTo>
                  <a:lnTo>
                    <a:pt x="125" y="206"/>
                  </a:lnTo>
                  <a:lnTo>
                    <a:pt x="107" y="197"/>
                  </a:lnTo>
                  <a:lnTo>
                    <a:pt x="103" y="186"/>
                  </a:lnTo>
                  <a:lnTo>
                    <a:pt x="107" y="179"/>
                  </a:lnTo>
                  <a:lnTo>
                    <a:pt x="98" y="171"/>
                  </a:lnTo>
                  <a:lnTo>
                    <a:pt x="93" y="178"/>
                  </a:lnTo>
                  <a:lnTo>
                    <a:pt x="86" y="177"/>
                  </a:lnTo>
                  <a:lnTo>
                    <a:pt x="74" y="186"/>
                  </a:lnTo>
                  <a:lnTo>
                    <a:pt x="72" y="181"/>
                  </a:lnTo>
                  <a:lnTo>
                    <a:pt x="78" y="169"/>
                  </a:lnTo>
                  <a:lnTo>
                    <a:pt x="87" y="164"/>
                  </a:lnTo>
                  <a:lnTo>
                    <a:pt x="96" y="159"/>
                  </a:lnTo>
                  <a:lnTo>
                    <a:pt x="101" y="165"/>
                  </a:lnTo>
                  <a:lnTo>
                    <a:pt x="112" y="162"/>
                  </a:lnTo>
                  <a:lnTo>
                    <a:pt x="115" y="154"/>
                  </a:lnTo>
                  <a:lnTo>
                    <a:pt x="126" y="154"/>
                  </a:lnTo>
                  <a:lnTo>
                    <a:pt x="125" y="142"/>
                  </a:lnTo>
                  <a:lnTo>
                    <a:pt x="137" y="150"/>
                  </a:lnTo>
                  <a:lnTo>
                    <a:pt x="139" y="157"/>
                  </a:lnTo>
                  <a:lnTo>
                    <a:pt x="139" y="163"/>
                  </a:lnTo>
                  <a:lnTo>
                    <a:pt x="139" y="163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6" name="Freeform 68">
            <a:extLst>
              <a:ext uri="{FF2B5EF4-FFF2-40B4-BE49-F238E27FC236}">
                <a16:creationId xmlns:a16="http://schemas.microsoft.com/office/drawing/2014/main" id="{1A199D63-5A27-CA4C-82F7-D3CCBF72CEBA}"/>
              </a:ext>
            </a:extLst>
          </p:cNvPr>
          <p:cNvSpPr>
            <a:spLocks noChangeAspect="1" noEditPoints="1"/>
          </p:cNvSpPr>
          <p:nvPr>
            <p:custDataLst>
              <p:tags r:id="rId128"/>
            </p:custDataLst>
          </p:nvPr>
        </p:nvSpPr>
        <p:spPr bwMode="auto">
          <a:xfrm>
            <a:off x="9892273" y="3999146"/>
            <a:ext cx="906287" cy="304700"/>
          </a:xfrm>
          <a:custGeom>
            <a:avLst/>
            <a:gdLst>
              <a:gd name="T0" fmla="*/ 104 w 696"/>
              <a:gd name="T1" fmla="*/ 137 h 234"/>
              <a:gd name="T2" fmla="*/ 56 w 696"/>
              <a:gd name="T3" fmla="*/ 67 h 234"/>
              <a:gd name="T4" fmla="*/ 2 w 696"/>
              <a:gd name="T5" fmla="*/ 7 h 234"/>
              <a:gd name="T6" fmla="*/ 59 w 696"/>
              <a:gd name="T7" fmla="*/ 28 h 234"/>
              <a:gd name="T8" fmla="*/ 118 w 696"/>
              <a:gd name="T9" fmla="*/ 74 h 234"/>
              <a:gd name="T10" fmla="*/ 140 w 696"/>
              <a:gd name="T11" fmla="*/ 109 h 234"/>
              <a:gd name="T12" fmla="*/ 159 w 696"/>
              <a:gd name="T13" fmla="*/ 170 h 234"/>
              <a:gd name="T14" fmla="*/ 336 w 696"/>
              <a:gd name="T15" fmla="*/ 76 h 234"/>
              <a:gd name="T16" fmla="*/ 313 w 696"/>
              <a:gd name="T17" fmla="*/ 133 h 234"/>
              <a:gd name="T18" fmla="*/ 254 w 696"/>
              <a:gd name="T19" fmla="*/ 130 h 234"/>
              <a:gd name="T20" fmla="*/ 217 w 696"/>
              <a:gd name="T21" fmla="*/ 98 h 234"/>
              <a:gd name="T22" fmla="*/ 221 w 696"/>
              <a:gd name="T23" fmla="*/ 58 h 234"/>
              <a:gd name="T24" fmla="*/ 266 w 696"/>
              <a:gd name="T25" fmla="*/ 55 h 234"/>
              <a:gd name="T26" fmla="*/ 311 w 696"/>
              <a:gd name="T27" fmla="*/ 13 h 234"/>
              <a:gd name="T28" fmla="*/ 342 w 696"/>
              <a:gd name="T29" fmla="*/ 51 h 234"/>
              <a:gd name="T30" fmla="*/ 495 w 696"/>
              <a:gd name="T31" fmla="*/ 82 h 234"/>
              <a:gd name="T32" fmla="*/ 489 w 696"/>
              <a:gd name="T33" fmla="*/ 50 h 234"/>
              <a:gd name="T34" fmla="*/ 505 w 696"/>
              <a:gd name="T35" fmla="*/ 61 h 234"/>
              <a:gd name="T36" fmla="*/ 392 w 696"/>
              <a:gd name="T37" fmla="*/ 72 h 234"/>
              <a:gd name="T38" fmla="*/ 426 w 696"/>
              <a:gd name="T39" fmla="*/ 87 h 234"/>
              <a:gd name="T40" fmla="*/ 413 w 696"/>
              <a:gd name="T41" fmla="*/ 126 h 234"/>
              <a:gd name="T42" fmla="*/ 410 w 696"/>
              <a:gd name="T43" fmla="*/ 157 h 234"/>
              <a:gd name="T44" fmla="*/ 390 w 696"/>
              <a:gd name="T45" fmla="*/ 132 h 234"/>
              <a:gd name="T46" fmla="*/ 373 w 696"/>
              <a:gd name="T47" fmla="*/ 163 h 234"/>
              <a:gd name="T48" fmla="*/ 357 w 696"/>
              <a:gd name="T49" fmla="*/ 120 h 234"/>
              <a:gd name="T50" fmla="*/ 390 w 696"/>
              <a:gd name="T51" fmla="*/ 58 h 234"/>
              <a:gd name="T52" fmla="*/ 455 w 696"/>
              <a:gd name="T53" fmla="*/ 57 h 234"/>
              <a:gd name="T54" fmla="*/ 620 w 696"/>
              <a:gd name="T55" fmla="*/ 113 h 234"/>
              <a:gd name="T56" fmla="*/ 687 w 696"/>
              <a:gd name="T57" fmla="*/ 117 h 234"/>
              <a:gd name="T58" fmla="*/ 660 w 696"/>
              <a:gd name="T59" fmla="*/ 204 h 234"/>
              <a:gd name="T60" fmla="*/ 645 w 696"/>
              <a:gd name="T61" fmla="*/ 159 h 234"/>
              <a:gd name="T62" fmla="*/ 570 w 696"/>
              <a:gd name="T63" fmla="*/ 140 h 234"/>
              <a:gd name="T64" fmla="*/ 582 w 696"/>
              <a:gd name="T65" fmla="*/ 115 h 234"/>
              <a:gd name="T66" fmla="*/ 533 w 696"/>
              <a:gd name="T67" fmla="*/ 92 h 234"/>
              <a:gd name="T68" fmla="*/ 588 w 696"/>
              <a:gd name="T69" fmla="*/ 95 h 234"/>
              <a:gd name="T70" fmla="*/ 504 w 696"/>
              <a:gd name="T71" fmla="*/ 129 h 234"/>
              <a:gd name="T72" fmla="*/ 532 w 696"/>
              <a:gd name="T73" fmla="*/ 124 h 234"/>
              <a:gd name="T74" fmla="*/ 480 w 696"/>
              <a:gd name="T75" fmla="*/ 125 h 234"/>
              <a:gd name="T76" fmla="*/ 587 w 696"/>
              <a:gd name="T77" fmla="*/ 170 h 234"/>
              <a:gd name="T78" fmla="*/ 602 w 696"/>
              <a:gd name="T79" fmla="*/ 171 h 234"/>
              <a:gd name="T80" fmla="*/ 268 w 696"/>
              <a:gd name="T81" fmla="*/ 192 h 234"/>
              <a:gd name="T82" fmla="*/ 261 w 696"/>
              <a:gd name="T83" fmla="*/ 204 h 234"/>
              <a:gd name="T84" fmla="*/ 197 w 696"/>
              <a:gd name="T85" fmla="*/ 195 h 234"/>
              <a:gd name="T86" fmla="*/ 181 w 696"/>
              <a:gd name="T87" fmla="*/ 167 h 234"/>
              <a:gd name="T88" fmla="*/ 422 w 696"/>
              <a:gd name="T89" fmla="*/ 200 h 234"/>
              <a:gd name="T90" fmla="*/ 389 w 696"/>
              <a:gd name="T91" fmla="*/ 202 h 234"/>
              <a:gd name="T92" fmla="*/ 342 w 696"/>
              <a:gd name="T93" fmla="*/ 195 h 234"/>
              <a:gd name="T94" fmla="*/ 332 w 696"/>
              <a:gd name="T95" fmla="*/ 211 h 234"/>
              <a:gd name="T96" fmla="*/ 342 w 696"/>
              <a:gd name="T97" fmla="*/ 195 h 234"/>
              <a:gd name="T98" fmla="*/ 434 w 696"/>
              <a:gd name="T99" fmla="*/ 218 h 234"/>
              <a:gd name="T100" fmla="*/ 441 w 696"/>
              <a:gd name="T101" fmla="*/ 231 h 234"/>
              <a:gd name="T102" fmla="*/ 380 w 696"/>
              <a:gd name="T103" fmla="*/ 224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96" h="234">
                <a:moveTo>
                  <a:pt x="159" y="170"/>
                </a:moveTo>
                <a:lnTo>
                  <a:pt x="143" y="170"/>
                </a:lnTo>
                <a:lnTo>
                  <a:pt x="130" y="158"/>
                </a:lnTo>
                <a:lnTo>
                  <a:pt x="111" y="146"/>
                </a:lnTo>
                <a:lnTo>
                  <a:pt x="104" y="137"/>
                </a:lnTo>
                <a:lnTo>
                  <a:pt x="93" y="124"/>
                </a:lnTo>
                <a:lnTo>
                  <a:pt x="85" y="113"/>
                </a:lnTo>
                <a:lnTo>
                  <a:pt x="74" y="92"/>
                </a:lnTo>
                <a:lnTo>
                  <a:pt x="61" y="80"/>
                </a:lnTo>
                <a:lnTo>
                  <a:pt x="56" y="67"/>
                </a:lnTo>
                <a:lnTo>
                  <a:pt x="50" y="55"/>
                </a:lnTo>
                <a:lnTo>
                  <a:pt x="37" y="46"/>
                </a:lnTo>
                <a:lnTo>
                  <a:pt x="29" y="33"/>
                </a:lnTo>
                <a:lnTo>
                  <a:pt x="17" y="24"/>
                </a:lnTo>
                <a:lnTo>
                  <a:pt x="2" y="7"/>
                </a:lnTo>
                <a:lnTo>
                  <a:pt x="0" y="0"/>
                </a:lnTo>
                <a:lnTo>
                  <a:pt x="10" y="1"/>
                </a:lnTo>
                <a:lnTo>
                  <a:pt x="34" y="3"/>
                </a:lnTo>
                <a:lnTo>
                  <a:pt x="47" y="19"/>
                </a:lnTo>
                <a:lnTo>
                  <a:pt x="59" y="28"/>
                </a:lnTo>
                <a:lnTo>
                  <a:pt x="67" y="35"/>
                </a:lnTo>
                <a:lnTo>
                  <a:pt x="81" y="51"/>
                </a:lnTo>
                <a:lnTo>
                  <a:pt x="97" y="51"/>
                </a:lnTo>
                <a:lnTo>
                  <a:pt x="109" y="61"/>
                </a:lnTo>
                <a:lnTo>
                  <a:pt x="118" y="74"/>
                </a:lnTo>
                <a:lnTo>
                  <a:pt x="130" y="81"/>
                </a:lnTo>
                <a:lnTo>
                  <a:pt x="124" y="93"/>
                </a:lnTo>
                <a:lnTo>
                  <a:pt x="132" y="98"/>
                </a:lnTo>
                <a:lnTo>
                  <a:pt x="138" y="99"/>
                </a:lnTo>
                <a:lnTo>
                  <a:pt x="140" y="109"/>
                </a:lnTo>
                <a:lnTo>
                  <a:pt x="146" y="118"/>
                </a:lnTo>
                <a:lnTo>
                  <a:pt x="157" y="119"/>
                </a:lnTo>
                <a:lnTo>
                  <a:pt x="164" y="128"/>
                </a:lnTo>
                <a:lnTo>
                  <a:pt x="160" y="147"/>
                </a:lnTo>
                <a:lnTo>
                  <a:pt x="159" y="170"/>
                </a:lnTo>
                <a:lnTo>
                  <a:pt x="159" y="170"/>
                </a:lnTo>
                <a:close/>
                <a:moveTo>
                  <a:pt x="342" y="51"/>
                </a:moveTo>
                <a:lnTo>
                  <a:pt x="359" y="65"/>
                </a:lnTo>
                <a:lnTo>
                  <a:pt x="341" y="67"/>
                </a:lnTo>
                <a:lnTo>
                  <a:pt x="336" y="76"/>
                </a:lnTo>
                <a:lnTo>
                  <a:pt x="336" y="90"/>
                </a:lnTo>
                <a:lnTo>
                  <a:pt x="322" y="101"/>
                </a:lnTo>
                <a:lnTo>
                  <a:pt x="322" y="115"/>
                </a:lnTo>
                <a:lnTo>
                  <a:pt x="316" y="138"/>
                </a:lnTo>
                <a:lnTo>
                  <a:pt x="313" y="133"/>
                </a:lnTo>
                <a:lnTo>
                  <a:pt x="296" y="140"/>
                </a:lnTo>
                <a:lnTo>
                  <a:pt x="290" y="131"/>
                </a:lnTo>
                <a:lnTo>
                  <a:pt x="280" y="130"/>
                </a:lnTo>
                <a:lnTo>
                  <a:pt x="272" y="125"/>
                </a:lnTo>
                <a:lnTo>
                  <a:pt x="254" y="130"/>
                </a:lnTo>
                <a:lnTo>
                  <a:pt x="249" y="123"/>
                </a:lnTo>
                <a:lnTo>
                  <a:pt x="239" y="124"/>
                </a:lnTo>
                <a:lnTo>
                  <a:pt x="226" y="122"/>
                </a:lnTo>
                <a:lnTo>
                  <a:pt x="224" y="102"/>
                </a:lnTo>
                <a:lnTo>
                  <a:pt x="217" y="98"/>
                </a:lnTo>
                <a:lnTo>
                  <a:pt x="209" y="85"/>
                </a:lnTo>
                <a:lnTo>
                  <a:pt x="207" y="72"/>
                </a:lnTo>
                <a:lnTo>
                  <a:pt x="209" y="58"/>
                </a:lnTo>
                <a:lnTo>
                  <a:pt x="218" y="48"/>
                </a:lnTo>
                <a:lnTo>
                  <a:pt x="221" y="58"/>
                </a:lnTo>
                <a:lnTo>
                  <a:pt x="230" y="67"/>
                </a:lnTo>
                <a:lnTo>
                  <a:pt x="240" y="63"/>
                </a:lnTo>
                <a:lnTo>
                  <a:pt x="250" y="65"/>
                </a:lnTo>
                <a:lnTo>
                  <a:pt x="259" y="57"/>
                </a:lnTo>
                <a:lnTo>
                  <a:pt x="266" y="55"/>
                </a:lnTo>
                <a:lnTo>
                  <a:pt x="280" y="60"/>
                </a:lnTo>
                <a:lnTo>
                  <a:pt x="293" y="57"/>
                </a:lnTo>
                <a:lnTo>
                  <a:pt x="301" y="36"/>
                </a:lnTo>
                <a:lnTo>
                  <a:pt x="306" y="30"/>
                </a:lnTo>
                <a:lnTo>
                  <a:pt x="311" y="13"/>
                </a:lnTo>
                <a:lnTo>
                  <a:pt x="329" y="13"/>
                </a:lnTo>
                <a:lnTo>
                  <a:pt x="342" y="16"/>
                </a:lnTo>
                <a:lnTo>
                  <a:pt x="334" y="30"/>
                </a:lnTo>
                <a:lnTo>
                  <a:pt x="345" y="44"/>
                </a:lnTo>
                <a:lnTo>
                  <a:pt x="342" y="51"/>
                </a:lnTo>
                <a:lnTo>
                  <a:pt x="342" y="51"/>
                </a:lnTo>
                <a:close/>
                <a:moveTo>
                  <a:pt x="505" y="61"/>
                </a:moveTo>
                <a:lnTo>
                  <a:pt x="505" y="74"/>
                </a:lnTo>
                <a:lnTo>
                  <a:pt x="497" y="72"/>
                </a:lnTo>
                <a:lnTo>
                  <a:pt x="495" y="82"/>
                </a:lnTo>
                <a:lnTo>
                  <a:pt x="501" y="90"/>
                </a:lnTo>
                <a:lnTo>
                  <a:pt x="497" y="91"/>
                </a:lnTo>
                <a:lnTo>
                  <a:pt x="490" y="82"/>
                </a:lnTo>
                <a:lnTo>
                  <a:pt x="486" y="63"/>
                </a:lnTo>
                <a:lnTo>
                  <a:pt x="489" y="50"/>
                </a:lnTo>
                <a:lnTo>
                  <a:pt x="494" y="45"/>
                </a:lnTo>
                <a:lnTo>
                  <a:pt x="495" y="53"/>
                </a:lnTo>
                <a:lnTo>
                  <a:pt x="504" y="55"/>
                </a:lnTo>
                <a:lnTo>
                  <a:pt x="505" y="61"/>
                </a:lnTo>
                <a:lnTo>
                  <a:pt x="505" y="61"/>
                </a:lnTo>
                <a:close/>
                <a:moveTo>
                  <a:pt x="455" y="57"/>
                </a:moveTo>
                <a:lnTo>
                  <a:pt x="443" y="71"/>
                </a:lnTo>
                <a:lnTo>
                  <a:pt x="432" y="74"/>
                </a:lnTo>
                <a:lnTo>
                  <a:pt x="417" y="71"/>
                </a:lnTo>
                <a:lnTo>
                  <a:pt x="392" y="72"/>
                </a:lnTo>
                <a:lnTo>
                  <a:pt x="378" y="74"/>
                </a:lnTo>
                <a:lnTo>
                  <a:pt x="376" y="86"/>
                </a:lnTo>
                <a:lnTo>
                  <a:pt x="390" y="99"/>
                </a:lnTo>
                <a:lnTo>
                  <a:pt x="398" y="92"/>
                </a:lnTo>
                <a:lnTo>
                  <a:pt x="426" y="87"/>
                </a:lnTo>
                <a:lnTo>
                  <a:pt x="425" y="94"/>
                </a:lnTo>
                <a:lnTo>
                  <a:pt x="418" y="92"/>
                </a:lnTo>
                <a:lnTo>
                  <a:pt x="412" y="101"/>
                </a:lnTo>
                <a:lnTo>
                  <a:pt x="399" y="107"/>
                </a:lnTo>
                <a:lnTo>
                  <a:pt x="413" y="126"/>
                </a:lnTo>
                <a:lnTo>
                  <a:pt x="410" y="131"/>
                </a:lnTo>
                <a:lnTo>
                  <a:pt x="424" y="148"/>
                </a:lnTo>
                <a:lnTo>
                  <a:pt x="424" y="158"/>
                </a:lnTo>
                <a:lnTo>
                  <a:pt x="416" y="163"/>
                </a:lnTo>
                <a:lnTo>
                  <a:pt x="410" y="157"/>
                </a:lnTo>
                <a:lnTo>
                  <a:pt x="417" y="145"/>
                </a:lnTo>
                <a:lnTo>
                  <a:pt x="402" y="151"/>
                </a:lnTo>
                <a:lnTo>
                  <a:pt x="399" y="147"/>
                </a:lnTo>
                <a:lnTo>
                  <a:pt x="400" y="141"/>
                </a:lnTo>
                <a:lnTo>
                  <a:pt x="390" y="132"/>
                </a:lnTo>
                <a:lnTo>
                  <a:pt x="391" y="117"/>
                </a:lnTo>
                <a:lnTo>
                  <a:pt x="380" y="122"/>
                </a:lnTo>
                <a:lnTo>
                  <a:pt x="382" y="140"/>
                </a:lnTo>
                <a:lnTo>
                  <a:pt x="382" y="161"/>
                </a:lnTo>
                <a:lnTo>
                  <a:pt x="373" y="163"/>
                </a:lnTo>
                <a:lnTo>
                  <a:pt x="367" y="159"/>
                </a:lnTo>
                <a:lnTo>
                  <a:pt x="370" y="145"/>
                </a:lnTo>
                <a:lnTo>
                  <a:pt x="368" y="130"/>
                </a:lnTo>
                <a:lnTo>
                  <a:pt x="362" y="130"/>
                </a:lnTo>
                <a:lnTo>
                  <a:pt x="357" y="120"/>
                </a:lnTo>
                <a:lnTo>
                  <a:pt x="363" y="110"/>
                </a:lnTo>
                <a:lnTo>
                  <a:pt x="366" y="98"/>
                </a:lnTo>
                <a:lnTo>
                  <a:pt x="373" y="76"/>
                </a:lnTo>
                <a:lnTo>
                  <a:pt x="376" y="69"/>
                </a:lnTo>
                <a:lnTo>
                  <a:pt x="390" y="58"/>
                </a:lnTo>
                <a:lnTo>
                  <a:pt x="401" y="63"/>
                </a:lnTo>
                <a:lnTo>
                  <a:pt x="420" y="65"/>
                </a:lnTo>
                <a:lnTo>
                  <a:pt x="438" y="64"/>
                </a:lnTo>
                <a:lnTo>
                  <a:pt x="453" y="53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88" y="95"/>
                </a:moveTo>
                <a:lnTo>
                  <a:pt x="592" y="119"/>
                </a:lnTo>
                <a:lnTo>
                  <a:pt x="608" y="128"/>
                </a:lnTo>
                <a:lnTo>
                  <a:pt x="620" y="113"/>
                </a:lnTo>
                <a:lnTo>
                  <a:pt x="638" y="117"/>
                </a:lnTo>
                <a:lnTo>
                  <a:pt x="651" y="117"/>
                </a:lnTo>
                <a:lnTo>
                  <a:pt x="664" y="109"/>
                </a:lnTo>
                <a:lnTo>
                  <a:pt x="676" y="114"/>
                </a:lnTo>
                <a:lnTo>
                  <a:pt x="687" y="117"/>
                </a:lnTo>
                <a:lnTo>
                  <a:pt x="696" y="166"/>
                </a:lnTo>
                <a:lnTo>
                  <a:pt x="696" y="215"/>
                </a:lnTo>
                <a:lnTo>
                  <a:pt x="679" y="203"/>
                </a:lnTo>
                <a:lnTo>
                  <a:pt x="663" y="200"/>
                </a:lnTo>
                <a:lnTo>
                  <a:pt x="660" y="204"/>
                </a:lnTo>
                <a:lnTo>
                  <a:pt x="641" y="205"/>
                </a:lnTo>
                <a:lnTo>
                  <a:pt x="647" y="192"/>
                </a:lnTo>
                <a:lnTo>
                  <a:pt x="656" y="188"/>
                </a:lnTo>
                <a:lnTo>
                  <a:pt x="653" y="172"/>
                </a:lnTo>
                <a:lnTo>
                  <a:pt x="645" y="159"/>
                </a:lnTo>
                <a:lnTo>
                  <a:pt x="616" y="146"/>
                </a:lnTo>
                <a:lnTo>
                  <a:pt x="603" y="145"/>
                </a:lnTo>
                <a:lnTo>
                  <a:pt x="581" y="131"/>
                </a:lnTo>
                <a:lnTo>
                  <a:pt x="576" y="138"/>
                </a:lnTo>
                <a:lnTo>
                  <a:pt x="570" y="140"/>
                </a:lnTo>
                <a:lnTo>
                  <a:pt x="564" y="134"/>
                </a:lnTo>
                <a:lnTo>
                  <a:pt x="564" y="128"/>
                </a:lnTo>
                <a:lnTo>
                  <a:pt x="555" y="120"/>
                </a:lnTo>
                <a:lnTo>
                  <a:pt x="572" y="115"/>
                </a:lnTo>
                <a:lnTo>
                  <a:pt x="582" y="115"/>
                </a:lnTo>
                <a:lnTo>
                  <a:pt x="581" y="107"/>
                </a:lnTo>
                <a:lnTo>
                  <a:pt x="559" y="107"/>
                </a:lnTo>
                <a:lnTo>
                  <a:pt x="553" y="102"/>
                </a:lnTo>
                <a:lnTo>
                  <a:pt x="539" y="99"/>
                </a:lnTo>
                <a:lnTo>
                  <a:pt x="533" y="92"/>
                </a:lnTo>
                <a:lnTo>
                  <a:pt x="553" y="88"/>
                </a:lnTo>
                <a:lnTo>
                  <a:pt x="561" y="84"/>
                </a:lnTo>
                <a:lnTo>
                  <a:pt x="585" y="90"/>
                </a:lnTo>
                <a:lnTo>
                  <a:pt x="588" y="95"/>
                </a:lnTo>
                <a:lnTo>
                  <a:pt x="588" y="95"/>
                </a:lnTo>
                <a:close/>
                <a:moveTo>
                  <a:pt x="532" y="124"/>
                </a:moveTo>
                <a:lnTo>
                  <a:pt x="538" y="136"/>
                </a:lnTo>
                <a:lnTo>
                  <a:pt x="525" y="130"/>
                </a:lnTo>
                <a:lnTo>
                  <a:pt x="512" y="128"/>
                </a:lnTo>
                <a:lnTo>
                  <a:pt x="504" y="129"/>
                </a:lnTo>
                <a:lnTo>
                  <a:pt x="493" y="129"/>
                </a:lnTo>
                <a:lnTo>
                  <a:pt x="497" y="120"/>
                </a:lnTo>
                <a:lnTo>
                  <a:pt x="516" y="120"/>
                </a:lnTo>
                <a:lnTo>
                  <a:pt x="532" y="124"/>
                </a:lnTo>
                <a:lnTo>
                  <a:pt x="532" y="124"/>
                </a:lnTo>
                <a:close/>
                <a:moveTo>
                  <a:pt x="484" y="130"/>
                </a:moveTo>
                <a:lnTo>
                  <a:pt x="478" y="135"/>
                </a:lnTo>
                <a:lnTo>
                  <a:pt x="468" y="132"/>
                </a:lnTo>
                <a:lnTo>
                  <a:pt x="464" y="126"/>
                </a:lnTo>
                <a:lnTo>
                  <a:pt x="480" y="125"/>
                </a:lnTo>
                <a:lnTo>
                  <a:pt x="484" y="130"/>
                </a:lnTo>
                <a:lnTo>
                  <a:pt x="484" y="130"/>
                </a:lnTo>
                <a:close/>
                <a:moveTo>
                  <a:pt x="602" y="171"/>
                </a:moveTo>
                <a:lnTo>
                  <a:pt x="589" y="182"/>
                </a:lnTo>
                <a:lnTo>
                  <a:pt x="587" y="170"/>
                </a:lnTo>
                <a:lnTo>
                  <a:pt x="590" y="165"/>
                </a:lnTo>
                <a:lnTo>
                  <a:pt x="593" y="160"/>
                </a:lnTo>
                <a:lnTo>
                  <a:pt x="593" y="164"/>
                </a:lnTo>
                <a:lnTo>
                  <a:pt x="602" y="171"/>
                </a:lnTo>
                <a:lnTo>
                  <a:pt x="602" y="171"/>
                </a:lnTo>
                <a:close/>
                <a:moveTo>
                  <a:pt x="202" y="180"/>
                </a:moveTo>
                <a:lnTo>
                  <a:pt x="231" y="182"/>
                </a:lnTo>
                <a:lnTo>
                  <a:pt x="234" y="175"/>
                </a:lnTo>
                <a:lnTo>
                  <a:pt x="263" y="182"/>
                </a:lnTo>
                <a:lnTo>
                  <a:pt x="268" y="192"/>
                </a:lnTo>
                <a:lnTo>
                  <a:pt x="290" y="195"/>
                </a:lnTo>
                <a:lnTo>
                  <a:pt x="309" y="204"/>
                </a:lnTo>
                <a:lnTo>
                  <a:pt x="292" y="210"/>
                </a:lnTo>
                <a:lnTo>
                  <a:pt x="275" y="203"/>
                </a:lnTo>
                <a:lnTo>
                  <a:pt x="261" y="204"/>
                </a:lnTo>
                <a:lnTo>
                  <a:pt x="246" y="203"/>
                </a:lnTo>
                <a:lnTo>
                  <a:pt x="232" y="200"/>
                </a:lnTo>
                <a:lnTo>
                  <a:pt x="214" y="194"/>
                </a:lnTo>
                <a:lnTo>
                  <a:pt x="203" y="193"/>
                </a:lnTo>
                <a:lnTo>
                  <a:pt x="197" y="195"/>
                </a:lnTo>
                <a:lnTo>
                  <a:pt x="169" y="188"/>
                </a:lnTo>
                <a:lnTo>
                  <a:pt x="167" y="182"/>
                </a:lnTo>
                <a:lnTo>
                  <a:pt x="153" y="181"/>
                </a:lnTo>
                <a:lnTo>
                  <a:pt x="163" y="167"/>
                </a:lnTo>
                <a:lnTo>
                  <a:pt x="181" y="167"/>
                </a:lnTo>
                <a:lnTo>
                  <a:pt x="194" y="173"/>
                </a:lnTo>
                <a:lnTo>
                  <a:pt x="199" y="174"/>
                </a:lnTo>
                <a:lnTo>
                  <a:pt x="202" y="180"/>
                </a:lnTo>
                <a:lnTo>
                  <a:pt x="202" y="180"/>
                </a:lnTo>
                <a:close/>
                <a:moveTo>
                  <a:pt x="422" y="200"/>
                </a:moveTo>
                <a:lnTo>
                  <a:pt x="420" y="208"/>
                </a:lnTo>
                <a:lnTo>
                  <a:pt x="397" y="213"/>
                </a:lnTo>
                <a:lnTo>
                  <a:pt x="377" y="211"/>
                </a:lnTo>
                <a:lnTo>
                  <a:pt x="377" y="205"/>
                </a:lnTo>
                <a:lnTo>
                  <a:pt x="389" y="202"/>
                </a:lnTo>
                <a:lnTo>
                  <a:pt x="399" y="207"/>
                </a:lnTo>
                <a:lnTo>
                  <a:pt x="409" y="205"/>
                </a:lnTo>
                <a:lnTo>
                  <a:pt x="422" y="200"/>
                </a:lnTo>
                <a:lnTo>
                  <a:pt x="422" y="200"/>
                </a:lnTo>
                <a:close/>
                <a:moveTo>
                  <a:pt x="342" y="195"/>
                </a:moveTo>
                <a:lnTo>
                  <a:pt x="348" y="199"/>
                </a:lnTo>
                <a:lnTo>
                  <a:pt x="358" y="198"/>
                </a:lnTo>
                <a:lnTo>
                  <a:pt x="362" y="205"/>
                </a:lnTo>
                <a:lnTo>
                  <a:pt x="343" y="208"/>
                </a:lnTo>
                <a:lnTo>
                  <a:pt x="332" y="211"/>
                </a:lnTo>
                <a:lnTo>
                  <a:pt x="324" y="210"/>
                </a:lnTo>
                <a:lnTo>
                  <a:pt x="329" y="201"/>
                </a:lnTo>
                <a:lnTo>
                  <a:pt x="338" y="201"/>
                </a:lnTo>
                <a:lnTo>
                  <a:pt x="342" y="195"/>
                </a:lnTo>
                <a:lnTo>
                  <a:pt x="342" y="195"/>
                </a:lnTo>
                <a:close/>
                <a:moveTo>
                  <a:pt x="441" y="231"/>
                </a:moveTo>
                <a:lnTo>
                  <a:pt x="428" y="234"/>
                </a:lnTo>
                <a:lnTo>
                  <a:pt x="426" y="232"/>
                </a:lnTo>
                <a:lnTo>
                  <a:pt x="428" y="227"/>
                </a:lnTo>
                <a:lnTo>
                  <a:pt x="434" y="218"/>
                </a:lnTo>
                <a:lnTo>
                  <a:pt x="449" y="212"/>
                </a:lnTo>
                <a:lnTo>
                  <a:pt x="451" y="215"/>
                </a:lnTo>
                <a:lnTo>
                  <a:pt x="451" y="220"/>
                </a:lnTo>
                <a:lnTo>
                  <a:pt x="441" y="231"/>
                </a:lnTo>
                <a:lnTo>
                  <a:pt x="441" y="231"/>
                </a:lnTo>
                <a:close/>
                <a:moveTo>
                  <a:pt x="385" y="232"/>
                </a:moveTo>
                <a:lnTo>
                  <a:pt x="378" y="233"/>
                </a:lnTo>
                <a:lnTo>
                  <a:pt x="359" y="222"/>
                </a:lnTo>
                <a:lnTo>
                  <a:pt x="372" y="219"/>
                </a:lnTo>
                <a:lnTo>
                  <a:pt x="380" y="224"/>
                </a:lnTo>
                <a:lnTo>
                  <a:pt x="386" y="228"/>
                </a:lnTo>
                <a:lnTo>
                  <a:pt x="385" y="232"/>
                </a:lnTo>
                <a:lnTo>
                  <a:pt x="385" y="23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7" name="Freeform 157">
            <a:extLst>
              <a:ext uri="{FF2B5EF4-FFF2-40B4-BE49-F238E27FC236}">
                <a16:creationId xmlns:a16="http://schemas.microsoft.com/office/drawing/2014/main" id="{B5191428-1C52-CC46-A915-60D485F869F0}"/>
              </a:ext>
            </a:extLst>
          </p:cNvPr>
          <p:cNvSpPr>
            <a:spLocks noChangeAspect="1"/>
          </p:cNvSpPr>
          <p:nvPr>
            <p:custDataLst>
              <p:tags r:id="rId129"/>
            </p:custDataLst>
          </p:nvPr>
        </p:nvSpPr>
        <p:spPr bwMode="auto">
          <a:xfrm>
            <a:off x="10027695" y="3630641"/>
            <a:ext cx="141933" cy="300794"/>
          </a:xfrm>
          <a:custGeom>
            <a:avLst/>
            <a:gdLst>
              <a:gd name="T0" fmla="*/ 90 w 109"/>
              <a:gd name="T1" fmla="*/ 29 h 231"/>
              <a:gd name="T2" fmla="*/ 69 w 109"/>
              <a:gd name="T3" fmla="*/ 42 h 231"/>
              <a:gd name="T4" fmla="*/ 57 w 109"/>
              <a:gd name="T5" fmla="*/ 58 h 231"/>
              <a:gd name="T6" fmla="*/ 53 w 109"/>
              <a:gd name="T7" fmla="*/ 69 h 231"/>
              <a:gd name="T8" fmla="*/ 65 w 109"/>
              <a:gd name="T9" fmla="*/ 86 h 231"/>
              <a:gd name="T10" fmla="*/ 79 w 109"/>
              <a:gd name="T11" fmla="*/ 106 h 231"/>
              <a:gd name="T12" fmla="*/ 93 w 109"/>
              <a:gd name="T13" fmla="*/ 116 h 231"/>
              <a:gd name="T14" fmla="*/ 102 w 109"/>
              <a:gd name="T15" fmla="*/ 129 h 231"/>
              <a:gd name="T16" fmla="*/ 109 w 109"/>
              <a:gd name="T17" fmla="*/ 157 h 231"/>
              <a:gd name="T18" fmla="*/ 107 w 109"/>
              <a:gd name="T19" fmla="*/ 184 h 231"/>
              <a:gd name="T20" fmla="*/ 94 w 109"/>
              <a:gd name="T21" fmla="*/ 194 h 231"/>
              <a:gd name="T22" fmla="*/ 76 w 109"/>
              <a:gd name="T23" fmla="*/ 204 h 231"/>
              <a:gd name="T24" fmla="*/ 65 w 109"/>
              <a:gd name="T25" fmla="*/ 217 h 231"/>
              <a:gd name="T26" fmla="*/ 46 w 109"/>
              <a:gd name="T27" fmla="*/ 231 h 231"/>
              <a:gd name="T28" fmla="*/ 40 w 109"/>
              <a:gd name="T29" fmla="*/ 221 h 231"/>
              <a:gd name="T30" fmla="*/ 44 w 109"/>
              <a:gd name="T31" fmla="*/ 211 h 231"/>
              <a:gd name="T32" fmla="*/ 33 w 109"/>
              <a:gd name="T33" fmla="*/ 202 h 231"/>
              <a:gd name="T34" fmla="*/ 46 w 109"/>
              <a:gd name="T35" fmla="*/ 196 h 231"/>
              <a:gd name="T36" fmla="*/ 62 w 109"/>
              <a:gd name="T37" fmla="*/ 195 h 231"/>
              <a:gd name="T38" fmla="*/ 55 w 109"/>
              <a:gd name="T39" fmla="*/ 186 h 231"/>
              <a:gd name="T40" fmla="*/ 81 w 109"/>
              <a:gd name="T41" fmla="*/ 174 h 231"/>
              <a:gd name="T42" fmla="*/ 83 w 109"/>
              <a:gd name="T43" fmla="*/ 156 h 231"/>
              <a:gd name="T44" fmla="*/ 79 w 109"/>
              <a:gd name="T45" fmla="*/ 145 h 231"/>
              <a:gd name="T46" fmla="*/ 82 w 109"/>
              <a:gd name="T47" fmla="*/ 129 h 231"/>
              <a:gd name="T48" fmla="*/ 78 w 109"/>
              <a:gd name="T49" fmla="*/ 119 h 231"/>
              <a:gd name="T50" fmla="*/ 67 w 109"/>
              <a:gd name="T51" fmla="*/ 108 h 231"/>
              <a:gd name="T52" fmla="*/ 57 w 109"/>
              <a:gd name="T53" fmla="*/ 94 h 231"/>
              <a:gd name="T54" fmla="*/ 45 w 109"/>
              <a:gd name="T55" fmla="*/ 75 h 231"/>
              <a:gd name="T56" fmla="*/ 26 w 109"/>
              <a:gd name="T57" fmla="*/ 66 h 231"/>
              <a:gd name="T58" fmla="*/ 31 w 109"/>
              <a:gd name="T59" fmla="*/ 60 h 231"/>
              <a:gd name="T60" fmla="*/ 40 w 109"/>
              <a:gd name="T61" fmla="*/ 56 h 231"/>
              <a:gd name="T62" fmla="*/ 34 w 109"/>
              <a:gd name="T63" fmla="*/ 43 h 231"/>
              <a:gd name="T64" fmla="*/ 16 w 109"/>
              <a:gd name="T65" fmla="*/ 43 h 231"/>
              <a:gd name="T66" fmla="*/ 9 w 109"/>
              <a:gd name="T67" fmla="*/ 27 h 231"/>
              <a:gd name="T68" fmla="*/ 0 w 109"/>
              <a:gd name="T69" fmla="*/ 14 h 231"/>
              <a:gd name="T70" fmla="*/ 9 w 109"/>
              <a:gd name="T71" fmla="*/ 15 h 231"/>
              <a:gd name="T72" fmla="*/ 21 w 109"/>
              <a:gd name="T73" fmla="*/ 15 h 231"/>
              <a:gd name="T74" fmla="*/ 35 w 109"/>
              <a:gd name="T75" fmla="*/ 8 h 231"/>
              <a:gd name="T76" fmla="*/ 48 w 109"/>
              <a:gd name="T77" fmla="*/ 0 h 231"/>
              <a:gd name="T78" fmla="*/ 55 w 109"/>
              <a:gd name="T79" fmla="*/ 6 h 231"/>
              <a:gd name="T80" fmla="*/ 69 w 109"/>
              <a:gd name="T81" fmla="*/ 9 h 231"/>
              <a:gd name="T82" fmla="*/ 67 w 109"/>
              <a:gd name="T83" fmla="*/ 18 h 231"/>
              <a:gd name="T84" fmla="*/ 74 w 109"/>
              <a:gd name="T85" fmla="*/ 25 h 231"/>
              <a:gd name="T86" fmla="*/ 90 w 109"/>
              <a:gd name="T87" fmla="*/ 29 h 231"/>
              <a:gd name="T88" fmla="*/ 90 w 109"/>
              <a:gd name="T89" fmla="*/ 29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9" h="231">
                <a:moveTo>
                  <a:pt x="90" y="29"/>
                </a:moveTo>
                <a:lnTo>
                  <a:pt x="69" y="42"/>
                </a:lnTo>
                <a:lnTo>
                  <a:pt x="57" y="58"/>
                </a:lnTo>
                <a:lnTo>
                  <a:pt x="53" y="69"/>
                </a:lnTo>
                <a:lnTo>
                  <a:pt x="65" y="86"/>
                </a:lnTo>
                <a:lnTo>
                  <a:pt x="79" y="106"/>
                </a:lnTo>
                <a:lnTo>
                  <a:pt x="93" y="116"/>
                </a:lnTo>
                <a:lnTo>
                  <a:pt x="102" y="129"/>
                </a:lnTo>
                <a:lnTo>
                  <a:pt x="109" y="157"/>
                </a:lnTo>
                <a:lnTo>
                  <a:pt x="107" y="184"/>
                </a:lnTo>
                <a:lnTo>
                  <a:pt x="94" y="194"/>
                </a:lnTo>
                <a:lnTo>
                  <a:pt x="76" y="204"/>
                </a:lnTo>
                <a:lnTo>
                  <a:pt x="65" y="217"/>
                </a:lnTo>
                <a:lnTo>
                  <a:pt x="46" y="231"/>
                </a:lnTo>
                <a:lnTo>
                  <a:pt x="40" y="221"/>
                </a:lnTo>
                <a:lnTo>
                  <a:pt x="44" y="211"/>
                </a:lnTo>
                <a:lnTo>
                  <a:pt x="33" y="202"/>
                </a:lnTo>
                <a:lnTo>
                  <a:pt x="46" y="196"/>
                </a:lnTo>
                <a:lnTo>
                  <a:pt x="62" y="195"/>
                </a:lnTo>
                <a:lnTo>
                  <a:pt x="55" y="186"/>
                </a:lnTo>
                <a:lnTo>
                  <a:pt x="81" y="174"/>
                </a:lnTo>
                <a:lnTo>
                  <a:pt x="83" y="156"/>
                </a:lnTo>
                <a:lnTo>
                  <a:pt x="79" y="145"/>
                </a:lnTo>
                <a:lnTo>
                  <a:pt x="82" y="129"/>
                </a:lnTo>
                <a:lnTo>
                  <a:pt x="78" y="119"/>
                </a:lnTo>
                <a:lnTo>
                  <a:pt x="67" y="108"/>
                </a:lnTo>
                <a:lnTo>
                  <a:pt x="57" y="94"/>
                </a:lnTo>
                <a:lnTo>
                  <a:pt x="45" y="75"/>
                </a:lnTo>
                <a:lnTo>
                  <a:pt x="26" y="66"/>
                </a:lnTo>
                <a:lnTo>
                  <a:pt x="31" y="60"/>
                </a:lnTo>
                <a:lnTo>
                  <a:pt x="40" y="56"/>
                </a:lnTo>
                <a:lnTo>
                  <a:pt x="34" y="43"/>
                </a:lnTo>
                <a:lnTo>
                  <a:pt x="16" y="43"/>
                </a:lnTo>
                <a:lnTo>
                  <a:pt x="9" y="27"/>
                </a:lnTo>
                <a:lnTo>
                  <a:pt x="0" y="14"/>
                </a:lnTo>
                <a:lnTo>
                  <a:pt x="9" y="15"/>
                </a:lnTo>
                <a:lnTo>
                  <a:pt x="21" y="15"/>
                </a:lnTo>
                <a:lnTo>
                  <a:pt x="35" y="8"/>
                </a:lnTo>
                <a:lnTo>
                  <a:pt x="48" y="0"/>
                </a:lnTo>
                <a:lnTo>
                  <a:pt x="55" y="6"/>
                </a:lnTo>
                <a:lnTo>
                  <a:pt x="69" y="9"/>
                </a:lnTo>
                <a:lnTo>
                  <a:pt x="67" y="18"/>
                </a:lnTo>
                <a:lnTo>
                  <a:pt x="74" y="25"/>
                </a:lnTo>
                <a:lnTo>
                  <a:pt x="90" y="29"/>
                </a:lnTo>
                <a:lnTo>
                  <a:pt x="90" y="29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1" name="Freeform 71">
            <a:extLst>
              <a:ext uri="{FF2B5EF4-FFF2-40B4-BE49-F238E27FC236}">
                <a16:creationId xmlns:a16="http://schemas.microsoft.com/office/drawing/2014/main" id="{49A040B3-E014-7D48-83D4-72D60FFCA726}"/>
              </a:ext>
            </a:extLst>
          </p:cNvPr>
          <p:cNvSpPr>
            <a:spLocks noChangeAspect="1"/>
          </p:cNvSpPr>
          <p:nvPr>
            <p:custDataLst>
              <p:tags r:id="rId130"/>
            </p:custDataLst>
          </p:nvPr>
        </p:nvSpPr>
        <p:spPr bwMode="auto">
          <a:xfrm>
            <a:off x="9358397" y="3355891"/>
            <a:ext cx="575545" cy="595077"/>
          </a:xfrm>
          <a:custGeom>
            <a:avLst/>
            <a:gdLst>
              <a:gd name="T0" fmla="*/ 161 w 442"/>
              <a:gd name="T1" fmla="*/ 36 h 457"/>
              <a:gd name="T2" fmla="*/ 156 w 442"/>
              <a:gd name="T3" fmla="*/ 52 h 457"/>
              <a:gd name="T4" fmla="*/ 196 w 442"/>
              <a:gd name="T5" fmla="*/ 96 h 457"/>
              <a:gd name="T6" fmla="*/ 195 w 442"/>
              <a:gd name="T7" fmla="*/ 126 h 457"/>
              <a:gd name="T8" fmla="*/ 250 w 442"/>
              <a:gd name="T9" fmla="*/ 146 h 457"/>
              <a:gd name="T10" fmla="*/ 289 w 442"/>
              <a:gd name="T11" fmla="*/ 160 h 457"/>
              <a:gd name="T12" fmla="*/ 300 w 442"/>
              <a:gd name="T13" fmla="*/ 142 h 457"/>
              <a:gd name="T14" fmla="*/ 312 w 442"/>
              <a:gd name="T15" fmla="*/ 145 h 457"/>
              <a:gd name="T16" fmla="*/ 336 w 442"/>
              <a:gd name="T17" fmla="*/ 152 h 457"/>
              <a:gd name="T18" fmla="*/ 362 w 442"/>
              <a:gd name="T19" fmla="*/ 142 h 457"/>
              <a:gd name="T20" fmla="*/ 382 w 442"/>
              <a:gd name="T21" fmla="*/ 122 h 457"/>
              <a:gd name="T22" fmla="*/ 423 w 442"/>
              <a:gd name="T23" fmla="*/ 108 h 457"/>
              <a:gd name="T24" fmla="*/ 441 w 442"/>
              <a:gd name="T25" fmla="*/ 129 h 457"/>
              <a:gd name="T26" fmla="*/ 438 w 442"/>
              <a:gd name="T27" fmla="*/ 148 h 457"/>
              <a:gd name="T28" fmla="*/ 408 w 442"/>
              <a:gd name="T29" fmla="*/ 167 h 457"/>
              <a:gd name="T30" fmla="*/ 392 w 442"/>
              <a:gd name="T31" fmla="*/ 202 h 457"/>
              <a:gd name="T32" fmla="*/ 377 w 442"/>
              <a:gd name="T33" fmla="*/ 221 h 457"/>
              <a:gd name="T34" fmla="*/ 363 w 442"/>
              <a:gd name="T35" fmla="*/ 207 h 457"/>
              <a:gd name="T36" fmla="*/ 359 w 442"/>
              <a:gd name="T37" fmla="*/ 209 h 457"/>
              <a:gd name="T38" fmla="*/ 379 w 442"/>
              <a:gd name="T39" fmla="*/ 185 h 457"/>
              <a:gd name="T40" fmla="*/ 339 w 442"/>
              <a:gd name="T41" fmla="*/ 180 h 457"/>
              <a:gd name="T42" fmla="*/ 318 w 442"/>
              <a:gd name="T43" fmla="*/ 161 h 457"/>
              <a:gd name="T44" fmla="*/ 314 w 442"/>
              <a:gd name="T45" fmla="*/ 187 h 457"/>
              <a:gd name="T46" fmla="*/ 317 w 442"/>
              <a:gd name="T47" fmla="*/ 207 h 457"/>
              <a:gd name="T48" fmla="*/ 323 w 442"/>
              <a:gd name="T49" fmla="*/ 239 h 457"/>
              <a:gd name="T50" fmla="*/ 293 w 442"/>
              <a:gd name="T51" fmla="*/ 254 h 457"/>
              <a:gd name="T52" fmla="*/ 243 w 442"/>
              <a:gd name="T53" fmla="*/ 293 h 457"/>
              <a:gd name="T54" fmla="*/ 215 w 442"/>
              <a:gd name="T55" fmla="*/ 321 h 457"/>
              <a:gd name="T56" fmla="*/ 185 w 442"/>
              <a:gd name="T57" fmla="*/ 331 h 457"/>
              <a:gd name="T58" fmla="*/ 184 w 442"/>
              <a:gd name="T59" fmla="*/ 376 h 457"/>
              <a:gd name="T60" fmla="*/ 169 w 442"/>
              <a:gd name="T61" fmla="*/ 419 h 457"/>
              <a:gd name="T62" fmla="*/ 152 w 442"/>
              <a:gd name="T63" fmla="*/ 441 h 457"/>
              <a:gd name="T64" fmla="*/ 125 w 442"/>
              <a:gd name="T65" fmla="*/ 442 h 457"/>
              <a:gd name="T66" fmla="*/ 106 w 442"/>
              <a:gd name="T67" fmla="*/ 395 h 457"/>
              <a:gd name="T68" fmla="*/ 91 w 442"/>
              <a:gd name="T69" fmla="*/ 349 h 457"/>
              <a:gd name="T70" fmla="*/ 65 w 442"/>
              <a:gd name="T71" fmla="*/ 273 h 457"/>
              <a:gd name="T72" fmla="*/ 45 w 442"/>
              <a:gd name="T73" fmla="*/ 253 h 457"/>
              <a:gd name="T74" fmla="*/ 22 w 442"/>
              <a:gd name="T75" fmla="*/ 225 h 457"/>
              <a:gd name="T76" fmla="*/ 10 w 442"/>
              <a:gd name="T77" fmla="*/ 198 h 457"/>
              <a:gd name="T78" fmla="*/ 32 w 442"/>
              <a:gd name="T79" fmla="*/ 171 h 457"/>
              <a:gd name="T80" fmla="*/ 37 w 442"/>
              <a:gd name="T81" fmla="*/ 133 h 457"/>
              <a:gd name="T82" fmla="*/ 80 w 442"/>
              <a:gd name="T83" fmla="*/ 99 h 457"/>
              <a:gd name="T84" fmla="*/ 107 w 442"/>
              <a:gd name="T85" fmla="*/ 59 h 457"/>
              <a:gd name="T86" fmla="*/ 85 w 442"/>
              <a:gd name="T87" fmla="*/ 22 h 457"/>
              <a:gd name="T88" fmla="*/ 131 w 442"/>
              <a:gd name="T89" fmla="*/ 15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42" h="457">
                <a:moveTo>
                  <a:pt x="147" y="0"/>
                </a:moveTo>
                <a:lnTo>
                  <a:pt x="162" y="22"/>
                </a:lnTo>
                <a:lnTo>
                  <a:pt x="161" y="36"/>
                </a:lnTo>
                <a:lnTo>
                  <a:pt x="167" y="46"/>
                </a:lnTo>
                <a:lnTo>
                  <a:pt x="166" y="55"/>
                </a:lnTo>
                <a:lnTo>
                  <a:pt x="156" y="52"/>
                </a:lnTo>
                <a:lnTo>
                  <a:pt x="160" y="72"/>
                </a:lnTo>
                <a:lnTo>
                  <a:pt x="175" y="83"/>
                </a:lnTo>
                <a:lnTo>
                  <a:pt x="196" y="96"/>
                </a:lnTo>
                <a:lnTo>
                  <a:pt x="186" y="104"/>
                </a:lnTo>
                <a:lnTo>
                  <a:pt x="180" y="119"/>
                </a:lnTo>
                <a:lnTo>
                  <a:pt x="195" y="126"/>
                </a:lnTo>
                <a:lnTo>
                  <a:pt x="209" y="134"/>
                </a:lnTo>
                <a:lnTo>
                  <a:pt x="229" y="144"/>
                </a:lnTo>
                <a:lnTo>
                  <a:pt x="250" y="146"/>
                </a:lnTo>
                <a:lnTo>
                  <a:pt x="258" y="155"/>
                </a:lnTo>
                <a:lnTo>
                  <a:pt x="270" y="156"/>
                </a:lnTo>
                <a:lnTo>
                  <a:pt x="289" y="160"/>
                </a:lnTo>
                <a:lnTo>
                  <a:pt x="301" y="160"/>
                </a:lnTo>
                <a:lnTo>
                  <a:pt x="302" y="153"/>
                </a:lnTo>
                <a:lnTo>
                  <a:pt x="300" y="142"/>
                </a:lnTo>
                <a:lnTo>
                  <a:pt x="302" y="135"/>
                </a:lnTo>
                <a:lnTo>
                  <a:pt x="311" y="131"/>
                </a:lnTo>
                <a:lnTo>
                  <a:pt x="312" y="145"/>
                </a:lnTo>
                <a:lnTo>
                  <a:pt x="312" y="148"/>
                </a:lnTo>
                <a:lnTo>
                  <a:pt x="326" y="155"/>
                </a:lnTo>
                <a:lnTo>
                  <a:pt x="336" y="152"/>
                </a:lnTo>
                <a:lnTo>
                  <a:pt x="348" y="153"/>
                </a:lnTo>
                <a:lnTo>
                  <a:pt x="361" y="153"/>
                </a:lnTo>
                <a:lnTo>
                  <a:pt x="362" y="142"/>
                </a:lnTo>
                <a:lnTo>
                  <a:pt x="356" y="137"/>
                </a:lnTo>
                <a:lnTo>
                  <a:pt x="368" y="134"/>
                </a:lnTo>
                <a:lnTo>
                  <a:pt x="382" y="122"/>
                </a:lnTo>
                <a:lnTo>
                  <a:pt x="399" y="111"/>
                </a:lnTo>
                <a:lnTo>
                  <a:pt x="412" y="115"/>
                </a:lnTo>
                <a:lnTo>
                  <a:pt x="423" y="108"/>
                </a:lnTo>
                <a:lnTo>
                  <a:pt x="430" y="119"/>
                </a:lnTo>
                <a:lnTo>
                  <a:pt x="425" y="126"/>
                </a:lnTo>
                <a:lnTo>
                  <a:pt x="441" y="129"/>
                </a:lnTo>
                <a:lnTo>
                  <a:pt x="442" y="135"/>
                </a:lnTo>
                <a:lnTo>
                  <a:pt x="437" y="138"/>
                </a:lnTo>
                <a:lnTo>
                  <a:pt x="438" y="148"/>
                </a:lnTo>
                <a:lnTo>
                  <a:pt x="427" y="146"/>
                </a:lnTo>
                <a:lnTo>
                  <a:pt x="408" y="157"/>
                </a:lnTo>
                <a:lnTo>
                  <a:pt x="408" y="167"/>
                </a:lnTo>
                <a:lnTo>
                  <a:pt x="400" y="180"/>
                </a:lnTo>
                <a:lnTo>
                  <a:pt x="399" y="189"/>
                </a:lnTo>
                <a:lnTo>
                  <a:pt x="392" y="202"/>
                </a:lnTo>
                <a:lnTo>
                  <a:pt x="381" y="199"/>
                </a:lnTo>
                <a:lnTo>
                  <a:pt x="380" y="215"/>
                </a:lnTo>
                <a:lnTo>
                  <a:pt x="377" y="221"/>
                </a:lnTo>
                <a:lnTo>
                  <a:pt x="378" y="228"/>
                </a:lnTo>
                <a:lnTo>
                  <a:pt x="371" y="232"/>
                </a:lnTo>
                <a:lnTo>
                  <a:pt x="363" y="207"/>
                </a:lnTo>
                <a:lnTo>
                  <a:pt x="371" y="207"/>
                </a:lnTo>
                <a:lnTo>
                  <a:pt x="368" y="218"/>
                </a:lnTo>
                <a:lnTo>
                  <a:pt x="359" y="209"/>
                </a:lnTo>
                <a:lnTo>
                  <a:pt x="364" y="200"/>
                </a:lnTo>
                <a:lnTo>
                  <a:pt x="371" y="199"/>
                </a:lnTo>
                <a:lnTo>
                  <a:pt x="379" y="185"/>
                </a:lnTo>
                <a:lnTo>
                  <a:pt x="369" y="182"/>
                </a:lnTo>
                <a:lnTo>
                  <a:pt x="354" y="182"/>
                </a:lnTo>
                <a:lnTo>
                  <a:pt x="339" y="180"/>
                </a:lnTo>
                <a:lnTo>
                  <a:pt x="338" y="169"/>
                </a:lnTo>
                <a:lnTo>
                  <a:pt x="330" y="168"/>
                </a:lnTo>
                <a:lnTo>
                  <a:pt x="318" y="161"/>
                </a:lnTo>
                <a:lnTo>
                  <a:pt x="312" y="172"/>
                </a:lnTo>
                <a:lnTo>
                  <a:pt x="323" y="180"/>
                </a:lnTo>
                <a:lnTo>
                  <a:pt x="314" y="187"/>
                </a:lnTo>
                <a:lnTo>
                  <a:pt x="310" y="193"/>
                </a:lnTo>
                <a:lnTo>
                  <a:pt x="320" y="198"/>
                </a:lnTo>
                <a:lnTo>
                  <a:pt x="317" y="207"/>
                </a:lnTo>
                <a:lnTo>
                  <a:pt x="323" y="219"/>
                </a:lnTo>
                <a:lnTo>
                  <a:pt x="325" y="233"/>
                </a:lnTo>
                <a:lnTo>
                  <a:pt x="323" y="239"/>
                </a:lnTo>
                <a:lnTo>
                  <a:pt x="312" y="238"/>
                </a:lnTo>
                <a:lnTo>
                  <a:pt x="292" y="242"/>
                </a:lnTo>
                <a:lnTo>
                  <a:pt x="293" y="254"/>
                </a:lnTo>
                <a:lnTo>
                  <a:pt x="284" y="263"/>
                </a:lnTo>
                <a:lnTo>
                  <a:pt x="261" y="275"/>
                </a:lnTo>
                <a:lnTo>
                  <a:pt x="243" y="293"/>
                </a:lnTo>
                <a:lnTo>
                  <a:pt x="231" y="303"/>
                </a:lnTo>
                <a:lnTo>
                  <a:pt x="215" y="313"/>
                </a:lnTo>
                <a:lnTo>
                  <a:pt x="215" y="321"/>
                </a:lnTo>
                <a:lnTo>
                  <a:pt x="207" y="325"/>
                </a:lnTo>
                <a:lnTo>
                  <a:pt x="193" y="330"/>
                </a:lnTo>
                <a:lnTo>
                  <a:pt x="185" y="331"/>
                </a:lnTo>
                <a:lnTo>
                  <a:pt x="180" y="343"/>
                </a:lnTo>
                <a:lnTo>
                  <a:pt x="183" y="363"/>
                </a:lnTo>
                <a:lnTo>
                  <a:pt x="184" y="376"/>
                </a:lnTo>
                <a:lnTo>
                  <a:pt x="177" y="390"/>
                </a:lnTo>
                <a:lnTo>
                  <a:pt x="177" y="418"/>
                </a:lnTo>
                <a:lnTo>
                  <a:pt x="169" y="419"/>
                </a:lnTo>
                <a:lnTo>
                  <a:pt x="162" y="431"/>
                </a:lnTo>
                <a:lnTo>
                  <a:pt x="166" y="436"/>
                </a:lnTo>
                <a:lnTo>
                  <a:pt x="152" y="441"/>
                </a:lnTo>
                <a:lnTo>
                  <a:pt x="147" y="452"/>
                </a:lnTo>
                <a:lnTo>
                  <a:pt x="140" y="457"/>
                </a:lnTo>
                <a:lnTo>
                  <a:pt x="125" y="442"/>
                </a:lnTo>
                <a:lnTo>
                  <a:pt x="118" y="419"/>
                </a:lnTo>
                <a:lnTo>
                  <a:pt x="112" y="403"/>
                </a:lnTo>
                <a:lnTo>
                  <a:pt x="106" y="395"/>
                </a:lnTo>
                <a:lnTo>
                  <a:pt x="97" y="380"/>
                </a:lnTo>
                <a:lnTo>
                  <a:pt x="93" y="359"/>
                </a:lnTo>
                <a:lnTo>
                  <a:pt x="91" y="349"/>
                </a:lnTo>
                <a:lnTo>
                  <a:pt x="76" y="326"/>
                </a:lnTo>
                <a:lnTo>
                  <a:pt x="70" y="294"/>
                </a:lnTo>
                <a:lnTo>
                  <a:pt x="65" y="273"/>
                </a:lnTo>
                <a:lnTo>
                  <a:pt x="65" y="258"/>
                </a:lnTo>
                <a:lnTo>
                  <a:pt x="68" y="243"/>
                </a:lnTo>
                <a:lnTo>
                  <a:pt x="45" y="253"/>
                </a:lnTo>
                <a:lnTo>
                  <a:pt x="35" y="251"/>
                </a:lnTo>
                <a:lnTo>
                  <a:pt x="15" y="231"/>
                </a:lnTo>
                <a:lnTo>
                  <a:pt x="22" y="225"/>
                </a:lnTo>
                <a:lnTo>
                  <a:pt x="18" y="219"/>
                </a:lnTo>
                <a:lnTo>
                  <a:pt x="0" y="205"/>
                </a:lnTo>
                <a:lnTo>
                  <a:pt x="10" y="198"/>
                </a:lnTo>
                <a:lnTo>
                  <a:pt x="43" y="198"/>
                </a:lnTo>
                <a:lnTo>
                  <a:pt x="41" y="180"/>
                </a:lnTo>
                <a:lnTo>
                  <a:pt x="32" y="171"/>
                </a:lnTo>
                <a:lnTo>
                  <a:pt x="30" y="159"/>
                </a:lnTo>
                <a:lnTo>
                  <a:pt x="20" y="151"/>
                </a:lnTo>
                <a:lnTo>
                  <a:pt x="37" y="133"/>
                </a:lnTo>
                <a:lnTo>
                  <a:pt x="55" y="134"/>
                </a:lnTo>
                <a:lnTo>
                  <a:pt x="70" y="117"/>
                </a:lnTo>
                <a:lnTo>
                  <a:pt x="80" y="99"/>
                </a:lnTo>
                <a:lnTo>
                  <a:pt x="93" y="81"/>
                </a:lnTo>
                <a:lnTo>
                  <a:pt x="93" y="69"/>
                </a:lnTo>
                <a:lnTo>
                  <a:pt x="107" y="59"/>
                </a:lnTo>
                <a:lnTo>
                  <a:pt x="95" y="50"/>
                </a:lnTo>
                <a:lnTo>
                  <a:pt x="90" y="38"/>
                </a:lnTo>
                <a:lnTo>
                  <a:pt x="85" y="22"/>
                </a:lnTo>
                <a:lnTo>
                  <a:pt x="92" y="14"/>
                </a:lnTo>
                <a:lnTo>
                  <a:pt x="115" y="18"/>
                </a:lnTo>
                <a:lnTo>
                  <a:pt x="131" y="15"/>
                </a:lnTo>
                <a:lnTo>
                  <a:pt x="147" y="0"/>
                </a:lnTo>
                <a:lnTo>
                  <a:pt x="147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0" name="Freeform 144">
            <a:extLst>
              <a:ext uri="{FF2B5EF4-FFF2-40B4-BE49-F238E27FC236}">
                <a16:creationId xmlns:a16="http://schemas.microsoft.com/office/drawing/2014/main" id="{6268E853-1157-0E4A-B95C-FA29CF3F41D4}"/>
              </a:ext>
            </a:extLst>
          </p:cNvPr>
          <p:cNvSpPr>
            <a:spLocks noChangeAspect="1"/>
          </p:cNvSpPr>
          <p:nvPr/>
        </p:nvSpPr>
        <p:spPr bwMode="auto">
          <a:xfrm>
            <a:off x="9933942" y="3690540"/>
            <a:ext cx="161465" cy="295586"/>
          </a:xfrm>
          <a:custGeom>
            <a:avLst/>
            <a:gdLst>
              <a:gd name="T0" fmla="*/ 65 w 124"/>
              <a:gd name="T1" fmla="*/ 121 h 227"/>
              <a:gd name="T2" fmla="*/ 54 w 124"/>
              <a:gd name="T3" fmla="*/ 110 h 227"/>
              <a:gd name="T4" fmla="*/ 40 w 124"/>
              <a:gd name="T5" fmla="*/ 127 h 227"/>
              <a:gd name="T6" fmla="*/ 27 w 124"/>
              <a:gd name="T7" fmla="*/ 163 h 227"/>
              <a:gd name="T8" fmla="*/ 37 w 124"/>
              <a:gd name="T9" fmla="*/ 174 h 227"/>
              <a:gd name="T10" fmla="*/ 46 w 124"/>
              <a:gd name="T11" fmla="*/ 201 h 227"/>
              <a:gd name="T12" fmla="*/ 64 w 124"/>
              <a:gd name="T13" fmla="*/ 212 h 227"/>
              <a:gd name="T14" fmla="*/ 67 w 124"/>
              <a:gd name="T15" fmla="*/ 226 h 227"/>
              <a:gd name="T16" fmla="*/ 56 w 124"/>
              <a:gd name="T17" fmla="*/ 219 h 227"/>
              <a:gd name="T18" fmla="*/ 41 w 124"/>
              <a:gd name="T19" fmla="*/ 215 h 227"/>
              <a:gd name="T20" fmla="*/ 32 w 124"/>
              <a:gd name="T21" fmla="*/ 202 h 227"/>
              <a:gd name="T22" fmla="*/ 17 w 124"/>
              <a:gd name="T23" fmla="*/ 187 h 227"/>
              <a:gd name="T24" fmla="*/ 12 w 124"/>
              <a:gd name="T25" fmla="*/ 187 h 227"/>
              <a:gd name="T26" fmla="*/ 18 w 124"/>
              <a:gd name="T27" fmla="*/ 163 h 227"/>
              <a:gd name="T28" fmla="*/ 33 w 124"/>
              <a:gd name="T29" fmla="*/ 133 h 227"/>
              <a:gd name="T30" fmla="*/ 27 w 124"/>
              <a:gd name="T31" fmla="*/ 112 h 227"/>
              <a:gd name="T32" fmla="*/ 16 w 124"/>
              <a:gd name="T33" fmla="*/ 91 h 227"/>
              <a:gd name="T34" fmla="*/ 18 w 124"/>
              <a:gd name="T35" fmla="*/ 80 h 227"/>
              <a:gd name="T36" fmla="*/ 17 w 124"/>
              <a:gd name="T37" fmla="*/ 56 h 227"/>
              <a:gd name="T38" fmla="*/ 0 w 124"/>
              <a:gd name="T39" fmla="*/ 31 h 227"/>
              <a:gd name="T40" fmla="*/ 13 w 124"/>
              <a:gd name="T41" fmla="*/ 11 h 227"/>
              <a:gd name="T42" fmla="*/ 33 w 124"/>
              <a:gd name="T43" fmla="*/ 3 h 227"/>
              <a:gd name="T44" fmla="*/ 48 w 124"/>
              <a:gd name="T45" fmla="*/ 4 h 227"/>
              <a:gd name="T46" fmla="*/ 59 w 124"/>
              <a:gd name="T47" fmla="*/ 15 h 227"/>
              <a:gd name="T48" fmla="*/ 56 w 124"/>
              <a:gd name="T49" fmla="*/ 46 h 227"/>
              <a:gd name="T50" fmla="*/ 76 w 124"/>
              <a:gd name="T51" fmla="*/ 39 h 227"/>
              <a:gd name="T52" fmla="*/ 88 w 124"/>
              <a:gd name="T53" fmla="*/ 33 h 227"/>
              <a:gd name="T54" fmla="*/ 111 w 124"/>
              <a:gd name="T55" fmla="*/ 47 h 227"/>
              <a:gd name="T56" fmla="*/ 124 w 124"/>
              <a:gd name="T57" fmla="*/ 76 h 227"/>
              <a:gd name="T58" fmla="*/ 118 w 124"/>
              <a:gd name="T59" fmla="*/ 96 h 227"/>
              <a:gd name="T60" fmla="*/ 85 w 124"/>
              <a:gd name="T61" fmla="*/ 97 h 227"/>
              <a:gd name="T62" fmla="*/ 79 w 124"/>
              <a:gd name="T63" fmla="*/ 129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4" h="227">
                <a:moveTo>
                  <a:pt x="79" y="129"/>
                </a:moveTo>
                <a:lnTo>
                  <a:pt x="65" y="121"/>
                </a:lnTo>
                <a:lnTo>
                  <a:pt x="52" y="122"/>
                </a:lnTo>
                <a:lnTo>
                  <a:pt x="54" y="110"/>
                </a:lnTo>
                <a:lnTo>
                  <a:pt x="41" y="110"/>
                </a:lnTo>
                <a:lnTo>
                  <a:pt x="40" y="127"/>
                </a:lnTo>
                <a:lnTo>
                  <a:pt x="31" y="149"/>
                </a:lnTo>
                <a:lnTo>
                  <a:pt x="27" y="163"/>
                </a:lnTo>
                <a:lnTo>
                  <a:pt x="27" y="173"/>
                </a:lnTo>
                <a:lnTo>
                  <a:pt x="37" y="174"/>
                </a:lnTo>
                <a:lnTo>
                  <a:pt x="44" y="188"/>
                </a:lnTo>
                <a:lnTo>
                  <a:pt x="46" y="201"/>
                </a:lnTo>
                <a:lnTo>
                  <a:pt x="55" y="210"/>
                </a:lnTo>
                <a:lnTo>
                  <a:pt x="64" y="212"/>
                </a:lnTo>
                <a:lnTo>
                  <a:pt x="72" y="219"/>
                </a:lnTo>
                <a:lnTo>
                  <a:pt x="67" y="226"/>
                </a:lnTo>
                <a:lnTo>
                  <a:pt x="57" y="227"/>
                </a:lnTo>
                <a:lnTo>
                  <a:pt x="56" y="219"/>
                </a:lnTo>
                <a:lnTo>
                  <a:pt x="43" y="213"/>
                </a:lnTo>
                <a:lnTo>
                  <a:pt x="41" y="215"/>
                </a:lnTo>
                <a:lnTo>
                  <a:pt x="35" y="210"/>
                </a:lnTo>
                <a:lnTo>
                  <a:pt x="32" y="202"/>
                </a:lnTo>
                <a:lnTo>
                  <a:pt x="24" y="194"/>
                </a:lnTo>
                <a:lnTo>
                  <a:pt x="17" y="187"/>
                </a:lnTo>
                <a:lnTo>
                  <a:pt x="14" y="196"/>
                </a:lnTo>
                <a:lnTo>
                  <a:pt x="12" y="187"/>
                </a:lnTo>
                <a:lnTo>
                  <a:pt x="13" y="178"/>
                </a:lnTo>
                <a:lnTo>
                  <a:pt x="18" y="163"/>
                </a:lnTo>
                <a:lnTo>
                  <a:pt x="25" y="148"/>
                </a:lnTo>
                <a:lnTo>
                  <a:pt x="33" y="133"/>
                </a:lnTo>
                <a:lnTo>
                  <a:pt x="27" y="119"/>
                </a:lnTo>
                <a:lnTo>
                  <a:pt x="27" y="112"/>
                </a:lnTo>
                <a:lnTo>
                  <a:pt x="26" y="103"/>
                </a:lnTo>
                <a:lnTo>
                  <a:pt x="16" y="91"/>
                </a:lnTo>
                <a:lnTo>
                  <a:pt x="12" y="83"/>
                </a:lnTo>
                <a:lnTo>
                  <a:pt x="18" y="80"/>
                </a:lnTo>
                <a:lnTo>
                  <a:pt x="23" y="67"/>
                </a:lnTo>
                <a:lnTo>
                  <a:pt x="17" y="56"/>
                </a:lnTo>
                <a:lnTo>
                  <a:pt x="7" y="45"/>
                </a:lnTo>
                <a:lnTo>
                  <a:pt x="0" y="31"/>
                </a:lnTo>
                <a:lnTo>
                  <a:pt x="6" y="28"/>
                </a:lnTo>
                <a:lnTo>
                  <a:pt x="13" y="11"/>
                </a:lnTo>
                <a:lnTo>
                  <a:pt x="23" y="10"/>
                </a:lnTo>
                <a:lnTo>
                  <a:pt x="33" y="3"/>
                </a:lnTo>
                <a:lnTo>
                  <a:pt x="41" y="0"/>
                </a:lnTo>
                <a:lnTo>
                  <a:pt x="48" y="4"/>
                </a:lnTo>
                <a:lnTo>
                  <a:pt x="48" y="14"/>
                </a:lnTo>
                <a:lnTo>
                  <a:pt x="59" y="15"/>
                </a:lnTo>
                <a:lnTo>
                  <a:pt x="55" y="31"/>
                </a:lnTo>
                <a:lnTo>
                  <a:pt x="56" y="46"/>
                </a:lnTo>
                <a:lnTo>
                  <a:pt x="71" y="37"/>
                </a:lnTo>
                <a:lnTo>
                  <a:pt x="76" y="39"/>
                </a:lnTo>
                <a:lnTo>
                  <a:pt x="85" y="39"/>
                </a:lnTo>
                <a:lnTo>
                  <a:pt x="88" y="33"/>
                </a:lnTo>
                <a:lnTo>
                  <a:pt x="99" y="34"/>
                </a:lnTo>
                <a:lnTo>
                  <a:pt x="111" y="47"/>
                </a:lnTo>
                <a:lnTo>
                  <a:pt x="112" y="63"/>
                </a:lnTo>
                <a:lnTo>
                  <a:pt x="124" y="76"/>
                </a:lnTo>
                <a:lnTo>
                  <a:pt x="123" y="89"/>
                </a:lnTo>
                <a:lnTo>
                  <a:pt x="118" y="96"/>
                </a:lnTo>
                <a:lnTo>
                  <a:pt x="104" y="94"/>
                </a:lnTo>
                <a:lnTo>
                  <a:pt x="85" y="97"/>
                </a:lnTo>
                <a:lnTo>
                  <a:pt x="75" y="110"/>
                </a:lnTo>
                <a:lnTo>
                  <a:pt x="79" y="129"/>
                </a:lnTo>
                <a:lnTo>
                  <a:pt x="79" y="129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1" name="Freeform 161">
            <a:extLst>
              <a:ext uri="{FF2B5EF4-FFF2-40B4-BE49-F238E27FC236}">
                <a16:creationId xmlns:a16="http://schemas.microsoft.com/office/drawing/2014/main" id="{75F7960F-2645-0A49-A780-BC799D3D185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564176" y="3095464"/>
            <a:ext cx="317722" cy="365901"/>
          </a:xfrm>
          <a:custGeom>
            <a:avLst/>
            <a:gdLst>
              <a:gd name="T0" fmla="*/ 231 w 244"/>
              <a:gd name="T1" fmla="*/ 34 h 281"/>
              <a:gd name="T2" fmla="*/ 244 w 244"/>
              <a:gd name="T3" fmla="*/ 48 h 281"/>
              <a:gd name="T4" fmla="*/ 209 w 244"/>
              <a:gd name="T5" fmla="*/ 75 h 281"/>
              <a:gd name="T6" fmla="*/ 177 w 244"/>
              <a:gd name="T7" fmla="*/ 83 h 281"/>
              <a:gd name="T8" fmla="*/ 158 w 244"/>
              <a:gd name="T9" fmla="*/ 63 h 281"/>
              <a:gd name="T10" fmla="*/ 181 w 244"/>
              <a:gd name="T11" fmla="*/ 46 h 281"/>
              <a:gd name="T12" fmla="*/ 190 w 244"/>
              <a:gd name="T13" fmla="*/ 0 h 281"/>
              <a:gd name="T14" fmla="*/ 219 w 244"/>
              <a:gd name="T15" fmla="*/ 29 h 281"/>
              <a:gd name="T16" fmla="*/ 180 w 244"/>
              <a:gd name="T17" fmla="*/ 169 h 281"/>
              <a:gd name="T18" fmla="*/ 172 w 244"/>
              <a:gd name="T19" fmla="*/ 194 h 281"/>
              <a:gd name="T20" fmla="*/ 145 w 244"/>
              <a:gd name="T21" fmla="*/ 215 h 281"/>
              <a:gd name="T22" fmla="*/ 97 w 244"/>
              <a:gd name="T23" fmla="*/ 237 h 281"/>
              <a:gd name="T24" fmla="*/ 86 w 244"/>
              <a:gd name="T25" fmla="*/ 217 h 281"/>
              <a:gd name="T26" fmla="*/ 42 w 244"/>
              <a:gd name="T27" fmla="*/ 229 h 281"/>
              <a:gd name="T28" fmla="*/ 39 w 244"/>
              <a:gd name="T29" fmla="*/ 243 h 281"/>
              <a:gd name="T30" fmla="*/ 20 w 244"/>
              <a:gd name="T31" fmla="*/ 281 h 281"/>
              <a:gd name="T32" fmla="*/ 16 w 244"/>
              <a:gd name="T33" fmla="*/ 258 h 281"/>
              <a:gd name="T34" fmla="*/ 0 w 244"/>
              <a:gd name="T35" fmla="*/ 240 h 281"/>
              <a:gd name="T36" fmla="*/ 23 w 244"/>
              <a:gd name="T37" fmla="*/ 223 h 281"/>
              <a:gd name="T38" fmla="*/ 49 w 244"/>
              <a:gd name="T39" fmla="*/ 201 h 281"/>
              <a:gd name="T40" fmla="*/ 95 w 244"/>
              <a:gd name="T41" fmla="*/ 200 h 281"/>
              <a:gd name="T42" fmla="*/ 121 w 244"/>
              <a:gd name="T43" fmla="*/ 175 h 281"/>
              <a:gd name="T44" fmla="*/ 152 w 244"/>
              <a:gd name="T45" fmla="*/ 149 h 281"/>
              <a:gd name="T46" fmla="*/ 159 w 244"/>
              <a:gd name="T47" fmla="*/ 103 h 281"/>
              <a:gd name="T48" fmla="*/ 181 w 244"/>
              <a:gd name="T49" fmla="*/ 87 h 281"/>
              <a:gd name="T50" fmla="*/ 189 w 244"/>
              <a:gd name="T51" fmla="*/ 131 h 281"/>
              <a:gd name="T52" fmla="*/ 180 w 244"/>
              <a:gd name="T53" fmla="*/ 169 h 281"/>
              <a:gd name="T54" fmla="*/ 83 w 244"/>
              <a:gd name="T55" fmla="*/ 225 h 281"/>
              <a:gd name="T56" fmla="*/ 76 w 244"/>
              <a:gd name="T57" fmla="*/ 242 h 281"/>
              <a:gd name="T58" fmla="*/ 62 w 244"/>
              <a:gd name="T59" fmla="*/ 240 h 281"/>
              <a:gd name="T60" fmla="*/ 48 w 244"/>
              <a:gd name="T61" fmla="*/ 246 h 281"/>
              <a:gd name="T62" fmla="*/ 57 w 244"/>
              <a:gd name="T63" fmla="*/ 227 h 281"/>
              <a:gd name="T64" fmla="*/ 71 w 244"/>
              <a:gd name="T65" fmla="*/ 221 h 281"/>
              <a:gd name="T66" fmla="*/ 83 w 244"/>
              <a:gd name="T67" fmla="*/ 225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44" h="281">
                <a:moveTo>
                  <a:pt x="219" y="29"/>
                </a:moveTo>
                <a:lnTo>
                  <a:pt x="231" y="34"/>
                </a:lnTo>
                <a:lnTo>
                  <a:pt x="241" y="25"/>
                </a:lnTo>
                <a:lnTo>
                  <a:pt x="244" y="48"/>
                </a:lnTo>
                <a:lnTo>
                  <a:pt x="222" y="54"/>
                </a:lnTo>
                <a:lnTo>
                  <a:pt x="209" y="75"/>
                </a:lnTo>
                <a:lnTo>
                  <a:pt x="185" y="60"/>
                </a:lnTo>
                <a:lnTo>
                  <a:pt x="177" y="83"/>
                </a:lnTo>
                <a:lnTo>
                  <a:pt x="160" y="83"/>
                </a:lnTo>
                <a:lnTo>
                  <a:pt x="158" y="63"/>
                </a:lnTo>
                <a:lnTo>
                  <a:pt x="165" y="47"/>
                </a:lnTo>
                <a:lnTo>
                  <a:pt x="181" y="46"/>
                </a:lnTo>
                <a:lnTo>
                  <a:pt x="186" y="17"/>
                </a:lnTo>
                <a:lnTo>
                  <a:pt x="190" y="0"/>
                </a:lnTo>
                <a:lnTo>
                  <a:pt x="208" y="23"/>
                </a:lnTo>
                <a:lnTo>
                  <a:pt x="219" y="29"/>
                </a:lnTo>
                <a:lnTo>
                  <a:pt x="219" y="29"/>
                </a:lnTo>
                <a:close/>
                <a:moveTo>
                  <a:pt x="180" y="169"/>
                </a:moveTo>
                <a:lnTo>
                  <a:pt x="169" y="185"/>
                </a:lnTo>
                <a:lnTo>
                  <a:pt x="172" y="194"/>
                </a:lnTo>
                <a:lnTo>
                  <a:pt x="164" y="207"/>
                </a:lnTo>
                <a:lnTo>
                  <a:pt x="145" y="215"/>
                </a:lnTo>
                <a:lnTo>
                  <a:pt x="118" y="217"/>
                </a:lnTo>
                <a:lnTo>
                  <a:pt x="97" y="237"/>
                </a:lnTo>
                <a:lnTo>
                  <a:pt x="87" y="231"/>
                </a:lnTo>
                <a:lnTo>
                  <a:pt x="86" y="217"/>
                </a:lnTo>
                <a:lnTo>
                  <a:pt x="60" y="221"/>
                </a:lnTo>
                <a:lnTo>
                  <a:pt x="42" y="229"/>
                </a:lnTo>
                <a:lnTo>
                  <a:pt x="24" y="230"/>
                </a:lnTo>
                <a:lnTo>
                  <a:pt x="39" y="243"/>
                </a:lnTo>
                <a:lnTo>
                  <a:pt x="29" y="273"/>
                </a:lnTo>
                <a:lnTo>
                  <a:pt x="20" y="281"/>
                </a:lnTo>
                <a:lnTo>
                  <a:pt x="12" y="274"/>
                </a:lnTo>
                <a:lnTo>
                  <a:pt x="16" y="258"/>
                </a:lnTo>
                <a:lnTo>
                  <a:pt x="6" y="252"/>
                </a:lnTo>
                <a:lnTo>
                  <a:pt x="0" y="240"/>
                </a:lnTo>
                <a:lnTo>
                  <a:pt x="15" y="235"/>
                </a:lnTo>
                <a:lnTo>
                  <a:pt x="23" y="223"/>
                </a:lnTo>
                <a:lnTo>
                  <a:pt x="38" y="214"/>
                </a:lnTo>
                <a:lnTo>
                  <a:pt x="49" y="201"/>
                </a:lnTo>
                <a:lnTo>
                  <a:pt x="79" y="196"/>
                </a:lnTo>
                <a:lnTo>
                  <a:pt x="95" y="200"/>
                </a:lnTo>
                <a:lnTo>
                  <a:pt x="111" y="166"/>
                </a:lnTo>
                <a:lnTo>
                  <a:pt x="121" y="175"/>
                </a:lnTo>
                <a:lnTo>
                  <a:pt x="143" y="156"/>
                </a:lnTo>
                <a:lnTo>
                  <a:pt x="152" y="149"/>
                </a:lnTo>
                <a:lnTo>
                  <a:pt x="162" y="125"/>
                </a:lnTo>
                <a:lnTo>
                  <a:pt x="159" y="103"/>
                </a:lnTo>
                <a:lnTo>
                  <a:pt x="165" y="91"/>
                </a:lnTo>
                <a:lnTo>
                  <a:pt x="181" y="87"/>
                </a:lnTo>
                <a:lnTo>
                  <a:pt x="189" y="114"/>
                </a:lnTo>
                <a:lnTo>
                  <a:pt x="189" y="131"/>
                </a:lnTo>
                <a:lnTo>
                  <a:pt x="180" y="150"/>
                </a:lnTo>
                <a:lnTo>
                  <a:pt x="180" y="169"/>
                </a:lnTo>
                <a:lnTo>
                  <a:pt x="180" y="169"/>
                </a:lnTo>
                <a:close/>
                <a:moveTo>
                  <a:pt x="83" y="225"/>
                </a:moveTo>
                <a:lnTo>
                  <a:pt x="85" y="231"/>
                </a:lnTo>
                <a:lnTo>
                  <a:pt x="76" y="242"/>
                </a:lnTo>
                <a:lnTo>
                  <a:pt x="70" y="236"/>
                </a:lnTo>
                <a:lnTo>
                  <a:pt x="62" y="240"/>
                </a:lnTo>
                <a:lnTo>
                  <a:pt x="58" y="251"/>
                </a:lnTo>
                <a:lnTo>
                  <a:pt x="48" y="246"/>
                </a:lnTo>
                <a:lnTo>
                  <a:pt x="48" y="237"/>
                </a:lnTo>
                <a:lnTo>
                  <a:pt x="57" y="227"/>
                </a:lnTo>
                <a:lnTo>
                  <a:pt x="66" y="229"/>
                </a:lnTo>
                <a:lnTo>
                  <a:pt x="71" y="221"/>
                </a:lnTo>
                <a:lnTo>
                  <a:pt x="83" y="225"/>
                </a:lnTo>
                <a:lnTo>
                  <a:pt x="83" y="225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CF400A4-C623-47E6-B1E3-3FBE878D7859}"/>
              </a:ext>
            </a:extLst>
          </p:cNvPr>
          <p:cNvGrpSpPr/>
          <p:nvPr/>
        </p:nvGrpSpPr>
        <p:grpSpPr>
          <a:xfrm>
            <a:off x="9466474" y="2848057"/>
            <a:ext cx="1210987" cy="890662"/>
            <a:chOff x="9063039" y="2758047"/>
            <a:chExt cx="1210987" cy="89066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59" name="Freeform 81">
              <a:extLst>
                <a:ext uri="{FF2B5EF4-FFF2-40B4-BE49-F238E27FC236}">
                  <a16:creationId xmlns:a16="http://schemas.microsoft.com/office/drawing/2014/main" id="{E6E33D49-4B66-C643-B865-F62991307B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096937" y="3189055"/>
              <a:ext cx="66409" cy="104171"/>
            </a:xfrm>
            <a:custGeom>
              <a:avLst/>
              <a:gdLst>
                <a:gd name="T0" fmla="*/ 34 w 51"/>
                <a:gd name="T1" fmla="*/ 0 h 80"/>
                <a:gd name="T2" fmla="*/ 47 w 51"/>
                <a:gd name="T3" fmla="*/ 23 h 80"/>
                <a:gd name="T4" fmla="*/ 51 w 51"/>
                <a:gd name="T5" fmla="*/ 35 h 80"/>
                <a:gd name="T6" fmla="*/ 51 w 51"/>
                <a:gd name="T7" fmla="*/ 57 h 80"/>
                <a:gd name="T8" fmla="*/ 45 w 51"/>
                <a:gd name="T9" fmla="*/ 67 h 80"/>
                <a:gd name="T10" fmla="*/ 32 w 51"/>
                <a:gd name="T11" fmla="*/ 71 h 80"/>
                <a:gd name="T12" fmla="*/ 19 w 51"/>
                <a:gd name="T13" fmla="*/ 78 h 80"/>
                <a:gd name="T14" fmla="*/ 5 w 51"/>
                <a:gd name="T15" fmla="*/ 80 h 80"/>
                <a:gd name="T16" fmla="*/ 4 w 51"/>
                <a:gd name="T17" fmla="*/ 69 h 80"/>
                <a:gd name="T18" fmla="*/ 7 w 51"/>
                <a:gd name="T19" fmla="*/ 55 h 80"/>
                <a:gd name="T20" fmla="*/ 0 w 51"/>
                <a:gd name="T21" fmla="*/ 36 h 80"/>
                <a:gd name="T22" fmla="*/ 11 w 51"/>
                <a:gd name="T23" fmla="*/ 33 h 80"/>
                <a:gd name="T24" fmla="*/ 1 w 51"/>
                <a:gd name="T25" fmla="*/ 17 h 80"/>
                <a:gd name="T26" fmla="*/ 2 w 51"/>
                <a:gd name="T27" fmla="*/ 15 h 80"/>
                <a:gd name="T28" fmla="*/ 9 w 51"/>
                <a:gd name="T29" fmla="*/ 16 h 80"/>
                <a:gd name="T30" fmla="*/ 15 w 51"/>
                <a:gd name="T31" fmla="*/ 7 h 80"/>
                <a:gd name="T32" fmla="*/ 25 w 51"/>
                <a:gd name="T33" fmla="*/ 6 h 80"/>
                <a:gd name="T34" fmla="*/ 32 w 51"/>
                <a:gd name="T35" fmla="*/ 5 h 80"/>
                <a:gd name="T36" fmla="*/ 34 w 51"/>
                <a:gd name="T37" fmla="*/ 0 h 80"/>
                <a:gd name="T38" fmla="*/ 34 w 51"/>
                <a:gd name="T3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" h="80">
                  <a:moveTo>
                    <a:pt x="34" y="0"/>
                  </a:moveTo>
                  <a:lnTo>
                    <a:pt x="47" y="23"/>
                  </a:lnTo>
                  <a:lnTo>
                    <a:pt x="51" y="35"/>
                  </a:lnTo>
                  <a:lnTo>
                    <a:pt x="51" y="57"/>
                  </a:lnTo>
                  <a:lnTo>
                    <a:pt x="45" y="67"/>
                  </a:lnTo>
                  <a:lnTo>
                    <a:pt x="32" y="71"/>
                  </a:lnTo>
                  <a:lnTo>
                    <a:pt x="19" y="78"/>
                  </a:lnTo>
                  <a:lnTo>
                    <a:pt x="5" y="80"/>
                  </a:lnTo>
                  <a:lnTo>
                    <a:pt x="4" y="69"/>
                  </a:lnTo>
                  <a:lnTo>
                    <a:pt x="7" y="55"/>
                  </a:lnTo>
                  <a:lnTo>
                    <a:pt x="0" y="36"/>
                  </a:lnTo>
                  <a:lnTo>
                    <a:pt x="11" y="33"/>
                  </a:lnTo>
                  <a:lnTo>
                    <a:pt x="1" y="17"/>
                  </a:lnTo>
                  <a:lnTo>
                    <a:pt x="2" y="15"/>
                  </a:lnTo>
                  <a:lnTo>
                    <a:pt x="9" y="16"/>
                  </a:lnTo>
                  <a:lnTo>
                    <a:pt x="15" y="7"/>
                  </a:lnTo>
                  <a:lnTo>
                    <a:pt x="25" y="6"/>
                  </a:lnTo>
                  <a:lnTo>
                    <a:pt x="32" y="5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2" name="Freeform 165">
              <a:extLst>
                <a:ext uri="{FF2B5EF4-FFF2-40B4-BE49-F238E27FC236}">
                  <a16:creationId xmlns:a16="http://schemas.microsoft.com/office/drawing/2014/main" id="{DD89F355-518A-7548-A572-F986EFB4EB52}"/>
                </a:ext>
              </a:extLst>
            </p:cNvPr>
            <p:cNvSpPr>
              <a:spLocks noChangeAspect="1" noEditPoints="1"/>
            </p:cNvSpPr>
            <p:nvPr>
              <p:custDataLst>
                <p:tags r:id="rId155"/>
              </p:custDataLst>
            </p:nvPr>
          </p:nvSpPr>
          <p:spPr bwMode="auto">
            <a:xfrm>
              <a:off x="9063039" y="2758047"/>
              <a:ext cx="1210987" cy="890662"/>
            </a:xfrm>
            <a:custGeom>
              <a:avLst/>
              <a:gdLst>
                <a:gd name="T0" fmla="*/ 868 w 930"/>
                <a:gd name="T1" fmla="*/ 138 h 684"/>
                <a:gd name="T2" fmla="*/ 922 w 930"/>
                <a:gd name="T3" fmla="*/ 142 h 684"/>
                <a:gd name="T4" fmla="*/ 882 w 930"/>
                <a:gd name="T5" fmla="*/ 193 h 684"/>
                <a:gd name="T6" fmla="*/ 863 w 930"/>
                <a:gd name="T7" fmla="*/ 244 h 684"/>
                <a:gd name="T8" fmla="*/ 824 w 930"/>
                <a:gd name="T9" fmla="*/ 263 h 684"/>
                <a:gd name="T10" fmla="*/ 796 w 930"/>
                <a:gd name="T11" fmla="*/ 281 h 684"/>
                <a:gd name="T12" fmla="*/ 734 w 930"/>
                <a:gd name="T13" fmla="*/ 320 h 684"/>
                <a:gd name="T14" fmla="*/ 735 w 930"/>
                <a:gd name="T15" fmla="*/ 296 h 684"/>
                <a:gd name="T16" fmla="*/ 688 w 930"/>
                <a:gd name="T17" fmla="*/ 319 h 684"/>
                <a:gd name="T18" fmla="*/ 685 w 930"/>
                <a:gd name="T19" fmla="*/ 345 h 684"/>
                <a:gd name="T20" fmla="*/ 728 w 930"/>
                <a:gd name="T21" fmla="*/ 354 h 684"/>
                <a:gd name="T22" fmla="*/ 712 w 930"/>
                <a:gd name="T23" fmla="*/ 379 h 684"/>
                <a:gd name="T24" fmla="*/ 711 w 930"/>
                <a:gd name="T25" fmla="*/ 430 h 684"/>
                <a:gd name="T26" fmla="*/ 721 w 930"/>
                <a:gd name="T27" fmla="*/ 479 h 684"/>
                <a:gd name="T28" fmla="*/ 728 w 930"/>
                <a:gd name="T29" fmla="*/ 522 h 684"/>
                <a:gd name="T30" fmla="*/ 682 w 930"/>
                <a:gd name="T31" fmla="*/ 585 h 684"/>
                <a:gd name="T32" fmla="*/ 613 w 930"/>
                <a:gd name="T33" fmla="*/ 624 h 684"/>
                <a:gd name="T34" fmla="*/ 563 w 930"/>
                <a:gd name="T35" fmla="*/ 638 h 684"/>
                <a:gd name="T36" fmla="*/ 548 w 930"/>
                <a:gd name="T37" fmla="*/ 638 h 684"/>
                <a:gd name="T38" fmla="*/ 498 w 930"/>
                <a:gd name="T39" fmla="*/ 624 h 684"/>
                <a:gd name="T40" fmla="*/ 467 w 930"/>
                <a:gd name="T41" fmla="*/ 614 h 684"/>
                <a:gd name="T42" fmla="*/ 423 w 930"/>
                <a:gd name="T43" fmla="*/ 617 h 684"/>
                <a:gd name="T44" fmla="*/ 416 w 930"/>
                <a:gd name="T45" fmla="*/ 625 h 684"/>
                <a:gd name="T46" fmla="*/ 392 w 930"/>
                <a:gd name="T47" fmla="*/ 607 h 684"/>
                <a:gd name="T48" fmla="*/ 364 w 930"/>
                <a:gd name="T49" fmla="*/ 572 h 684"/>
                <a:gd name="T50" fmla="*/ 372 w 930"/>
                <a:gd name="T51" fmla="*/ 527 h 684"/>
                <a:gd name="T52" fmla="*/ 347 w 930"/>
                <a:gd name="T53" fmla="*/ 509 h 684"/>
                <a:gd name="T54" fmla="*/ 299 w 930"/>
                <a:gd name="T55" fmla="*/ 512 h 684"/>
                <a:gd name="T56" fmla="*/ 258 w 930"/>
                <a:gd name="T57" fmla="*/ 522 h 684"/>
                <a:gd name="T58" fmla="*/ 228 w 930"/>
                <a:gd name="T59" fmla="*/ 521 h 684"/>
                <a:gd name="T60" fmla="*/ 172 w 930"/>
                <a:gd name="T61" fmla="*/ 512 h 684"/>
                <a:gd name="T62" fmla="*/ 131 w 930"/>
                <a:gd name="T63" fmla="*/ 486 h 684"/>
                <a:gd name="T64" fmla="*/ 77 w 930"/>
                <a:gd name="T65" fmla="*/ 462 h 684"/>
                <a:gd name="T66" fmla="*/ 78 w 930"/>
                <a:gd name="T67" fmla="*/ 426 h 684"/>
                <a:gd name="T68" fmla="*/ 34 w 930"/>
                <a:gd name="T69" fmla="*/ 368 h 684"/>
                <a:gd name="T70" fmla="*/ 18 w 930"/>
                <a:gd name="T71" fmla="*/ 336 h 684"/>
                <a:gd name="T72" fmla="*/ 4 w 930"/>
                <a:gd name="T73" fmla="*/ 311 h 684"/>
                <a:gd name="T74" fmla="*/ 43 w 930"/>
                <a:gd name="T75" fmla="*/ 296 h 684"/>
                <a:gd name="T76" fmla="*/ 98 w 930"/>
                <a:gd name="T77" fmla="*/ 262 h 684"/>
                <a:gd name="T78" fmla="*/ 96 w 930"/>
                <a:gd name="T79" fmla="*/ 204 h 684"/>
                <a:gd name="T80" fmla="*/ 174 w 930"/>
                <a:gd name="T81" fmla="*/ 158 h 684"/>
                <a:gd name="T82" fmla="*/ 208 w 930"/>
                <a:gd name="T83" fmla="*/ 108 h 684"/>
                <a:gd name="T84" fmla="*/ 252 w 930"/>
                <a:gd name="T85" fmla="*/ 143 h 684"/>
                <a:gd name="T86" fmla="*/ 279 w 930"/>
                <a:gd name="T87" fmla="*/ 200 h 684"/>
                <a:gd name="T88" fmla="*/ 334 w 930"/>
                <a:gd name="T89" fmla="*/ 237 h 684"/>
                <a:gd name="T90" fmla="*/ 411 w 930"/>
                <a:gd name="T91" fmla="*/ 251 h 684"/>
                <a:gd name="T92" fmla="*/ 474 w 930"/>
                <a:gd name="T93" fmla="*/ 273 h 684"/>
                <a:gd name="T94" fmla="*/ 556 w 930"/>
                <a:gd name="T95" fmla="*/ 246 h 684"/>
                <a:gd name="T96" fmla="*/ 570 w 930"/>
                <a:gd name="T97" fmla="*/ 213 h 684"/>
                <a:gd name="T98" fmla="*/ 617 w 930"/>
                <a:gd name="T99" fmla="*/ 195 h 684"/>
                <a:gd name="T100" fmla="*/ 684 w 930"/>
                <a:gd name="T101" fmla="*/ 163 h 684"/>
                <a:gd name="T102" fmla="*/ 672 w 930"/>
                <a:gd name="T103" fmla="*/ 135 h 684"/>
                <a:gd name="T104" fmla="*/ 632 w 930"/>
                <a:gd name="T105" fmla="*/ 133 h 684"/>
                <a:gd name="T106" fmla="*/ 695 w 930"/>
                <a:gd name="T107" fmla="*/ 87 h 684"/>
                <a:gd name="T108" fmla="*/ 713 w 930"/>
                <a:gd name="T109" fmla="*/ 24 h 684"/>
                <a:gd name="T110" fmla="*/ 756 w 930"/>
                <a:gd name="T111" fmla="*/ 0 h 684"/>
                <a:gd name="T112" fmla="*/ 807 w 930"/>
                <a:gd name="T113" fmla="*/ 53 h 684"/>
                <a:gd name="T114" fmla="*/ 555 w 930"/>
                <a:gd name="T115" fmla="*/ 676 h 684"/>
                <a:gd name="T116" fmla="*/ 536 w 930"/>
                <a:gd name="T117" fmla="*/ 658 h 684"/>
                <a:gd name="T118" fmla="*/ 559 w 930"/>
                <a:gd name="T119" fmla="*/ 667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0" h="684">
                  <a:moveTo>
                    <a:pt x="818" y="92"/>
                  </a:moveTo>
                  <a:lnTo>
                    <a:pt x="845" y="100"/>
                  </a:lnTo>
                  <a:lnTo>
                    <a:pt x="863" y="116"/>
                  </a:lnTo>
                  <a:lnTo>
                    <a:pt x="868" y="138"/>
                  </a:lnTo>
                  <a:lnTo>
                    <a:pt x="891" y="138"/>
                  </a:lnTo>
                  <a:lnTo>
                    <a:pt x="905" y="129"/>
                  </a:lnTo>
                  <a:lnTo>
                    <a:pt x="930" y="122"/>
                  </a:lnTo>
                  <a:lnTo>
                    <a:pt x="922" y="142"/>
                  </a:lnTo>
                  <a:lnTo>
                    <a:pt x="916" y="151"/>
                  </a:lnTo>
                  <a:lnTo>
                    <a:pt x="911" y="175"/>
                  </a:lnTo>
                  <a:lnTo>
                    <a:pt x="901" y="196"/>
                  </a:lnTo>
                  <a:lnTo>
                    <a:pt x="882" y="193"/>
                  </a:lnTo>
                  <a:lnTo>
                    <a:pt x="869" y="200"/>
                  </a:lnTo>
                  <a:lnTo>
                    <a:pt x="873" y="219"/>
                  </a:lnTo>
                  <a:lnTo>
                    <a:pt x="871" y="244"/>
                  </a:lnTo>
                  <a:lnTo>
                    <a:pt x="863" y="244"/>
                  </a:lnTo>
                  <a:lnTo>
                    <a:pt x="863" y="255"/>
                  </a:lnTo>
                  <a:lnTo>
                    <a:pt x="854" y="243"/>
                  </a:lnTo>
                  <a:lnTo>
                    <a:pt x="847" y="254"/>
                  </a:lnTo>
                  <a:lnTo>
                    <a:pt x="824" y="263"/>
                  </a:lnTo>
                  <a:lnTo>
                    <a:pt x="826" y="274"/>
                  </a:lnTo>
                  <a:lnTo>
                    <a:pt x="814" y="273"/>
                  </a:lnTo>
                  <a:lnTo>
                    <a:pt x="807" y="267"/>
                  </a:lnTo>
                  <a:lnTo>
                    <a:pt x="796" y="281"/>
                  </a:lnTo>
                  <a:lnTo>
                    <a:pt x="779" y="292"/>
                  </a:lnTo>
                  <a:lnTo>
                    <a:pt x="767" y="306"/>
                  </a:lnTo>
                  <a:lnTo>
                    <a:pt x="745" y="311"/>
                  </a:lnTo>
                  <a:lnTo>
                    <a:pt x="734" y="320"/>
                  </a:lnTo>
                  <a:lnTo>
                    <a:pt x="718" y="326"/>
                  </a:lnTo>
                  <a:lnTo>
                    <a:pt x="726" y="317"/>
                  </a:lnTo>
                  <a:lnTo>
                    <a:pt x="723" y="309"/>
                  </a:lnTo>
                  <a:lnTo>
                    <a:pt x="735" y="296"/>
                  </a:lnTo>
                  <a:lnTo>
                    <a:pt x="727" y="284"/>
                  </a:lnTo>
                  <a:lnTo>
                    <a:pt x="714" y="292"/>
                  </a:lnTo>
                  <a:lnTo>
                    <a:pt x="697" y="306"/>
                  </a:lnTo>
                  <a:lnTo>
                    <a:pt x="688" y="319"/>
                  </a:lnTo>
                  <a:lnTo>
                    <a:pt x="672" y="319"/>
                  </a:lnTo>
                  <a:lnTo>
                    <a:pt x="665" y="329"/>
                  </a:lnTo>
                  <a:lnTo>
                    <a:pt x="673" y="342"/>
                  </a:lnTo>
                  <a:lnTo>
                    <a:pt x="685" y="345"/>
                  </a:lnTo>
                  <a:lnTo>
                    <a:pt x="686" y="354"/>
                  </a:lnTo>
                  <a:lnTo>
                    <a:pt x="697" y="359"/>
                  </a:lnTo>
                  <a:lnTo>
                    <a:pt x="715" y="346"/>
                  </a:lnTo>
                  <a:lnTo>
                    <a:pt x="728" y="354"/>
                  </a:lnTo>
                  <a:lnTo>
                    <a:pt x="738" y="354"/>
                  </a:lnTo>
                  <a:lnTo>
                    <a:pt x="740" y="364"/>
                  </a:lnTo>
                  <a:lnTo>
                    <a:pt x="719" y="369"/>
                  </a:lnTo>
                  <a:lnTo>
                    <a:pt x="712" y="379"/>
                  </a:lnTo>
                  <a:lnTo>
                    <a:pt x="697" y="389"/>
                  </a:lnTo>
                  <a:lnTo>
                    <a:pt x="690" y="402"/>
                  </a:lnTo>
                  <a:lnTo>
                    <a:pt x="705" y="412"/>
                  </a:lnTo>
                  <a:lnTo>
                    <a:pt x="711" y="430"/>
                  </a:lnTo>
                  <a:lnTo>
                    <a:pt x="721" y="447"/>
                  </a:lnTo>
                  <a:lnTo>
                    <a:pt x="731" y="461"/>
                  </a:lnTo>
                  <a:lnTo>
                    <a:pt x="731" y="474"/>
                  </a:lnTo>
                  <a:lnTo>
                    <a:pt x="721" y="479"/>
                  </a:lnTo>
                  <a:lnTo>
                    <a:pt x="725" y="489"/>
                  </a:lnTo>
                  <a:lnTo>
                    <a:pt x="734" y="494"/>
                  </a:lnTo>
                  <a:lnTo>
                    <a:pt x="732" y="509"/>
                  </a:lnTo>
                  <a:lnTo>
                    <a:pt x="728" y="522"/>
                  </a:lnTo>
                  <a:lnTo>
                    <a:pt x="719" y="524"/>
                  </a:lnTo>
                  <a:lnTo>
                    <a:pt x="708" y="543"/>
                  </a:lnTo>
                  <a:lnTo>
                    <a:pt x="696" y="565"/>
                  </a:lnTo>
                  <a:lnTo>
                    <a:pt x="682" y="585"/>
                  </a:lnTo>
                  <a:lnTo>
                    <a:pt x="661" y="601"/>
                  </a:lnTo>
                  <a:lnTo>
                    <a:pt x="640" y="615"/>
                  </a:lnTo>
                  <a:lnTo>
                    <a:pt x="622" y="617"/>
                  </a:lnTo>
                  <a:lnTo>
                    <a:pt x="613" y="624"/>
                  </a:lnTo>
                  <a:lnTo>
                    <a:pt x="608" y="618"/>
                  </a:lnTo>
                  <a:lnTo>
                    <a:pt x="599" y="627"/>
                  </a:lnTo>
                  <a:lnTo>
                    <a:pt x="578" y="635"/>
                  </a:lnTo>
                  <a:lnTo>
                    <a:pt x="563" y="638"/>
                  </a:lnTo>
                  <a:lnTo>
                    <a:pt x="557" y="655"/>
                  </a:lnTo>
                  <a:lnTo>
                    <a:pt x="549" y="656"/>
                  </a:lnTo>
                  <a:lnTo>
                    <a:pt x="545" y="644"/>
                  </a:lnTo>
                  <a:lnTo>
                    <a:pt x="548" y="638"/>
                  </a:lnTo>
                  <a:lnTo>
                    <a:pt x="528" y="632"/>
                  </a:lnTo>
                  <a:lnTo>
                    <a:pt x="521" y="635"/>
                  </a:lnTo>
                  <a:lnTo>
                    <a:pt x="505" y="631"/>
                  </a:lnTo>
                  <a:lnTo>
                    <a:pt x="498" y="624"/>
                  </a:lnTo>
                  <a:lnTo>
                    <a:pt x="501" y="615"/>
                  </a:lnTo>
                  <a:lnTo>
                    <a:pt x="487" y="611"/>
                  </a:lnTo>
                  <a:lnTo>
                    <a:pt x="480" y="605"/>
                  </a:lnTo>
                  <a:lnTo>
                    <a:pt x="467" y="614"/>
                  </a:lnTo>
                  <a:lnTo>
                    <a:pt x="452" y="616"/>
                  </a:lnTo>
                  <a:lnTo>
                    <a:pt x="439" y="616"/>
                  </a:lnTo>
                  <a:lnTo>
                    <a:pt x="431" y="615"/>
                  </a:lnTo>
                  <a:lnTo>
                    <a:pt x="423" y="617"/>
                  </a:lnTo>
                  <a:lnTo>
                    <a:pt x="426" y="636"/>
                  </a:lnTo>
                  <a:lnTo>
                    <a:pt x="417" y="636"/>
                  </a:lnTo>
                  <a:lnTo>
                    <a:pt x="416" y="632"/>
                  </a:lnTo>
                  <a:lnTo>
                    <a:pt x="416" y="625"/>
                  </a:lnTo>
                  <a:lnTo>
                    <a:pt x="405" y="630"/>
                  </a:lnTo>
                  <a:lnTo>
                    <a:pt x="398" y="627"/>
                  </a:lnTo>
                  <a:lnTo>
                    <a:pt x="387" y="620"/>
                  </a:lnTo>
                  <a:lnTo>
                    <a:pt x="392" y="607"/>
                  </a:lnTo>
                  <a:lnTo>
                    <a:pt x="382" y="604"/>
                  </a:lnTo>
                  <a:lnTo>
                    <a:pt x="378" y="589"/>
                  </a:lnTo>
                  <a:lnTo>
                    <a:pt x="362" y="592"/>
                  </a:lnTo>
                  <a:lnTo>
                    <a:pt x="364" y="572"/>
                  </a:lnTo>
                  <a:lnTo>
                    <a:pt x="379" y="558"/>
                  </a:lnTo>
                  <a:lnTo>
                    <a:pt x="379" y="544"/>
                  </a:lnTo>
                  <a:lnTo>
                    <a:pt x="379" y="531"/>
                  </a:lnTo>
                  <a:lnTo>
                    <a:pt x="372" y="527"/>
                  </a:lnTo>
                  <a:lnTo>
                    <a:pt x="367" y="517"/>
                  </a:lnTo>
                  <a:lnTo>
                    <a:pt x="358" y="519"/>
                  </a:lnTo>
                  <a:lnTo>
                    <a:pt x="342" y="516"/>
                  </a:lnTo>
                  <a:lnTo>
                    <a:pt x="347" y="509"/>
                  </a:lnTo>
                  <a:lnTo>
                    <a:pt x="340" y="498"/>
                  </a:lnTo>
                  <a:lnTo>
                    <a:pt x="329" y="505"/>
                  </a:lnTo>
                  <a:lnTo>
                    <a:pt x="316" y="501"/>
                  </a:lnTo>
                  <a:lnTo>
                    <a:pt x="299" y="512"/>
                  </a:lnTo>
                  <a:lnTo>
                    <a:pt x="285" y="524"/>
                  </a:lnTo>
                  <a:lnTo>
                    <a:pt x="273" y="527"/>
                  </a:lnTo>
                  <a:lnTo>
                    <a:pt x="266" y="522"/>
                  </a:lnTo>
                  <a:lnTo>
                    <a:pt x="258" y="522"/>
                  </a:lnTo>
                  <a:lnTo>
                    <a:pt x="248" y="518"/>
                  </a:lnTo>
                  <a:lnTo>
                    <a:pt x="239" y="522"/>
                  </a:lnTo>
                  <a:lnTo>
                    <a:pt x="229" y="535"/>
                  </a:lnTo>
                  <a:lnTo>
                    <a:pt x="228" y="521"/>
                  </a:lnTo>
                  <a:lnTo>
                    <a:pt x="219" y="525"/>
                  </a:lnTo>
                  <a:lnTo>
                    <a:pt x="201" y="523"/>
                  </a:lnTo>
                  <a:lnTo>
                    <a:pt x="184" y="519"/>
                  </a:lnTo>
                  <a:lnTo>
                    <a:pt x="172" y="512"/>
                  </a:lnTo>
                  <a:lnTo>
                    <a:pt x="160" y="509"/>
                  </a:lnTo>
                  <a:lnTo>
                    <a:pt x="155" y="500"/>
                  </a:lnTo>
                  <a:lnTo>
                    <a:pt x="146" y="498"/>
                  </a:lnTo>
                  <a:lnTo>
                    <a:pt x="131" y="486"/>
                  </a:lnTo>
                  <a:lnTo>
                    <a:pt x="119" y="481"/>
                  </a:lnTo>
                  <a:lnTo>
                    <a:pt x="113" y="485"/>
                  </a:lnTo>
                  <a:lnTo>
                    <a:pt x="92" y="473"/>
                  </a:lnTo>
                  <a:lnTo>
                    <a:pt x="77" y="462"/>
                  </a:lnTo>
                  <a:lnTo>
                    <a:pt x="73" y="442"/>
                  </a:lnTo>
                  <a:lnTo>
                    <a:pt x="83" y="445"/>
                  </a:lnTo>
                  <a:lnTo>
                    <a:pt x="84" y="436"/>
                  </a:lnTo>
                  <a:lnTo>
                    <a:pt x="78" y="426"/>
                  </a:lnTo>
                  <a:lnTo>
                    <a:pt x="79" y="411"/>
                  </a:lnTo>
                  <a:lnTo>
                    <a:pt x="63" y="390"/>
                  </a:lnTo>
                  <a:lnTo>
                    <a:pt x="39" y="382"/>
                  </a:lnTo>
                  <a:lnTo>
                    <a:pt x="34" y="368"/>
                  </a:lnTo>
                  <a:lnTo>
                    <a:pt x="23" y="359"/>
                  </a:lnTo>
                  <a:lnTo>
                    <a:pt x="20" y="354"/>
                  </a:lnTo>
                  <a:lnTo>
                    <a:pt x="18" y="343"/>
                  </a:lnTo>
                  <a:lnTo>
                    <a:pt x="18" y="336"/>
                  </a:lnTo>
                  <a:lnTo>
                    <a:pt x="9" y="331"/>
                  </a:lnTo>
                  <a:lnTo>
                    <a:pt x="4" y="333"/>
                  </a:lnTo>
                  <a:lnTo>
                    <a:pt x="0" y="315"/>
                  </a:lnTo>
                  <a:lnTo>
                    <a:pt x="4" y="311"/>
                  </a:lnTo>
                  <a:lnTo>
                    <a:pt x="2" y="306"/>
                  </a:lnTo>
                  <a:lnTo>
                    <a:pt x="17" y="297"/>
                  </a:lnTo>
                  <a:lnTo>
                    <a:pt x="27" y="293"/>
                  </a:lnTo>
                  <a:lnTo>
                    <a:pt x="43" y="296"/>
                  </a:lnTo>
                  <a:lnTo>
                    <a:pt x="49" y="283"/>
                  </a:lnTo>
                  <a:lnTo>
                    <a:pt x="69" y="281"/>
                  </a:lnTo>
                  <a:lnTo>
                    <a:pt x="74" y="273"/>
                  </a:lnTo>
                  <a:lnTo>
                    <a:pt x="98" y="262"/>
                  </a:lnTo>
                  <a:lnTo>
                    <a:pt x="100" y="257"/>
                  </a:lnTo>
                  <a:lnTo>
                    <a:pt x="99" y="246"/>
                  </a:lnTo>
                  <a:lnTo>
                    <a:pt x="109" y="240"/>
                  </a:lnTo>
                  <a:lnTo>
                    <a:pt x="96" y="204"/>
                  </a:lnTo>
                  <a:lnTo>
                    <a:pt x="125" y="195"/>
                  </a:lnTo>
                  <a:lnTo>
                    <a:pt x="133" y="190"/>
                  </a:lnTo>
                  <a:lnTo>
                    <a:pt x="144" y="151"/>
                  </a:lnTo>
                  <a:lnTo>
                    <a:pt x="174" y="158"/>
                  </a:lnTo>
                  <a:lnTo>
                    <a:pt x="183" y="148"/>
                  </a:lnTo>
                  <a:lnTo>
                    <a:pt x="183" y="126"/>
                  </a:lnTo>
                  <a:lnTo>
                    <a:pt x="196" y="124"/>
                  </a:lnTo>
                  <a:lnTo>
                    <a:pt x="208" y="108"/>
                  </a:lnTo>
                  <a:lnTo>
                    <a:pt x="213" y="106"/>
                  </a:lnTo>
                  <a:lnTo>
                    <a:pt x="217" y="123"/>
                  </a:lnTo>
                  <a:lnTo>
                    <a:pt x="230" y="135"/>
                  </a:lnTo>
                  <a:lnTo>
                    <a:pt x="252" y="143"/>
                  </a:lnTo>
                  <a:lnTo>
                    <a:pt x="262" y="161"/>
                  </a:lnTo>
                  <a:lnTo>
                    <a:pt x="256" y="186"/>
                  </a:lnTo>
                  <a:lnTo>
                    <a:pt x="261" y="196"/>
                  </a:lnTo>
                  <a:lnTo>
                    <a:pt x="279" y="200"/>
                  </a:lnTo>
                  <a:lnTo>
                    <a:pt x="300" y="202"/>
                  </a:lnTo>
                  <a:lnTo>
                    <a:pt x="318" y="215"/>
                  </a:lnTo>
                  <a:lnTo>
                    <a:pt x="327" y="218"/>
                  </a:lnTo>
                  <a:lnTo>
                    <a:pt x="334" y="237"/>
                  </a:lnTo>
                  <a:lnTo>
                    <a:pt x="344" y="250"/>
                  </a:lnTo>
                  <a:lnTo>
                    <a:pt x="360" y="249"/>
                  </a:lnTo>
                  <a:lnTo>
                    <a:pt x="391" y="254"/>
                  </a:lnTo>
                  <a:lnTo>
                    <a:pt x="411" y="251"/>
                  </a:lnTo>
                  <a:lnTo>
                    <a:pt x="427" y="254"/>
                  </a:lnTo>
                  <a:lnTo>
                    <a:pt x="449" y="269"/>
                  </a:lnTo>
                  <a:lnTo>
                    <a:pt x="467" y="269"/>
                  </a:lnTo>
                  <a:lnTo>
                    <a:pt x="474" y="273"/>
                  </a:lnTo>
                  <a:lnTo>
                    <a:pt x="491" y="261"/>
                  </a:lnTo>
                  <a:lnTo>
                    <a:pt x="516" y="255"/>
                  </a:lnTo>
                  <a:lnTo>
                    <a:pt x="538" y="254"/>
                  </a:lnTo>
                  <a:lnTo>
                    <a:pt x="556" y="246"/>
                  </a:lnTo>
                  <a:lnTo>
                    <a:pt x="567" y="236"/>
                  </a:lnTo>
                  <a:lnTo>
                    <a:pt x="578" y="229"/>
                  </a:lnTo>
                  <a:lnTo>
                    <a:pt x="575" y="221"/>
                  </a:lnTo>
                  <a:lnTo>
                    <a:pt x="570" y="213"/>
                  </a:lnTo>
                  <a:lnTo>
                    <a:pt x="578" y="200"/>
                  </a:lnTo>
                  <a:lnTo>
                    <a:pt x="587" y="202"/>
                  </a:lnTo>
                  <a:lnTo>
                    <a:pt x="602" y="206"/>
                  </a:lnTo>
                  <a:lnTo>
                    <a:pt x="617" y="195"/>
                  </a:lnTo>
                  <a:lnTo>
                    <a:pt x="640" y="186"/>
                  </a:lnTo>
                  <a:lnTo>
                    <a:pt x="651" y="172"/>
                  </a:lnTo>
                  <a:lnTo>
                    <a:pt x="662" y="165"/>
                  </a:lnTo>
                  <a:lnTo>
                    <a:pt x="684" y="163"/>
                  </a:lnTo>
                  <a:lnTo>
                    <a:pt x="696" y="165"/>
                  </a:lnTo>
                  <a:lnTo>
                    <a:pt x="697" y="158"/>
                  </a:lnTo>
                  <a:lnTo>
                    <a:pt x="684" y="142"/>
                  </a:lnTo>
                  <a:lnTo>
                    <a:pt x="672" y="135"/>
                  </a:lnTo>
                  <a:lnTo>
                    <a:pt x="660" y="143"/>
                  </a:lnTo>
                  <a:lnTo>
                    <a:pt x="645" y="140"/>
                  </a:lnTo>
                  <a:lnTo>
                    <a:pt x="636" y="142"/>
                  </a:lnTo>
                  <a:lnTo>
                    <a:pt x="632" y="133"/>
                  </a:lnTo>
                  <a:lnTo>
                    <a:pt x="644" y="110"/>
                  </a:lnTo>
                  <a:lnTo>
                    <a:pt x="651" y="93"/>
                  </a:lnTo>
                  <a:lnTo>
                    <a:pt x="669" y="102"/>
                  </a:lnTo>
                  <a:lnTo>
                    <a:pt x="695" y="87"/>
                  </a:lnTo>
                  <a:lnTo>
                    <a:pt x="695" y="77"/>
                  </a:lnTo>
                  <a:lnTo>
                    <a:pt x="704" y="51"/>
                  </a:lnTo>
                  <a:lnTo>
                    <a:pt x="713" y="43"/>
                  </a:lnTo>
                  <a:lnTo>
                    <a:pt x="713" y="24"/>
                  </a:lnTo>
                  <a:lnTo>
                    <a:pt x="705" y="18"/>
                  </a:lnTo>
                  <a:lnTo>
                    <a:pt x="717" y="6"/>
                  </a:lnTo>
                  <a:lnTo>
                    <a:pt x="736" y="1"/>
                  </a:lnTo>
                  <a:lnTo>
                    <a:pt x="756" y="0"/>
                  </a:lnTo>
                  <a:lnTo>
                    <a:pt x="779" y="8"/>
                  </a:lnTo>
                  <a:lnTo>
                    <a:pt x="792" y="17"/>
                  </a:lnTo>
                  <a:lnTo>
                    <a:pt x="801" y="42"/>
                  </a:lnTo>
                  <a:lnTo>
                    <a:pt x="807" y="53"/>
                  </a:lnTo>
                  <a:lnTo>
                    <a:pt x="813" y="68"/>
                  </a:lnTo>
                  <a:lnTo>
                    <a:pt x="818" y="92"/>
                  </a:lnTo>
                  <a:lnTo>
                    <a:pt x="818" y="92"/>
                  </a:lnTo>
                  <a:close/>
                  <a:moveTo>
                    <a:pt x="555" y="676"/>
                  </a:moveTo>
                  <a:lnTo>
                    <a:pt x="542" y="684"/>
                  </a:lnTo>
                  <a:lnTo>
                    <a:pt x="529" y="678"/>
                  </a:lnTo>
                  <a:lnTo>
                    <a:pt x="529" y="665"/>
                  </a:lnTo>
                  <a:lnTo>
                    <a:pt x="536" y="658"/>
                  </a:lnTo>
                  <a:lnTo>
                    <a:pt x="553" y="653"/>
                  </a:lnTo>
                  <a:lnTo>
                    <a:pt x="561" y="653"/>
                  </a:lnTo>
                  <a:lnTo>
                    <a:pt x="565" y="660"/>
                  </a:lnTo>
                  <a:lnTo>
                    <a:pt x="559" y="667"/>
                  </a:lnTo>
                  <a:lnTo>
                    <a:pt x="555" y="676"/>
                  </a:lnTo>
                  <a:lnTo>
                    <a:pt x="555" y="676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25" name="Freeform 169">
            <a:extLst>
              <a:ext uri="{FF2B5EF4-FFF2-40B4-BE49-F238E27FC236}">
                <a16:creationId xmlns:a16="http://schemas.microsoft.com/office/drawing/2014/main" id="{343430F6-EF55-6744-95A6-5513302FE97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402629" y="1207364"/>
            <a:ext cx="3363420" cy="2010500"/>
          </a:xfrm>
          <a:custGeom>
            <a:avLst/>
            <a:gdLst>
              <a:gd name="T0" fmla="*/ 1103 w 2583"/>
              <a:gd name="T1" fmla="*/ 104 h 1544"/>
              <a:gd name="T2" fmla="*/ 460 w 2583"/>
              <a:gd name="T3" fmla="*/ 32 h 1544"/>
              <a:gd name="T4" fmla="*/ 1297 w 2583"/>
              <a:gd name="T5" fmla="*/ 222 h 1544"/>
              <a:gd name="T6" fmla="*/ 511 w 2583"/>
              <a:gd name="T7" fmla="*/ 668 h 1544"/>
              <a:gd name="T8" fmla="*/ 734 w 2583"/>
              <a:gd name="T9" fmla="*/ 395 h 1544"/>
              <a:gd name="T10" fmla="*/ 526 w 2583"/>
              <a:gd name="T11" fmla="*/ 547 h 1544"/>
              <a:gd name="T12" fmla="*/ 1775 w 2583"/>
              <a:gd name="T13" fmla="*/ 455 h 1544"/>
              <a:gd name="T14" fmla="*/ 1966 w 2583"/>
              <a:gd name="T15" fmla="*/ 488 h 1544"/>
              <a:gd name="T16" fmla="*/ 1833 w 2583"/>
              <a:gd name="T17" fmla="*/ 543 h 1544"/>
              <a:gd name="T18" fmla="*/ 2426 w 2583"/>
              <a:gd name="T19" fmla="*/ 681 h 1544"/>
              <a:gd name="T20" fmla="*/ 40 w 2583"/>
              <a:gd name="T21" fmla="*/ 1230 h 1544"/>
              <a:gd name="T22" fmla="*/ 1845 w 2583"/>
              <a:gd name="T23" fmla="*/ 1270 h 1544"/>
              <a:gd name="T24" fmla="*/ 1872 w 2583"/>
              <a:gd name="T25" fmla="*/ 1422 h 1544"/>
              <a:gd name="T26" fmla="*/ 2523 w 2583"/>
              <a:gd name="T27" fmla="*/ 953 h 1544"/>
              <a:gd name="T28" fmla="*/ 2430 w 2583"/>
              <a:gd name="T29" fmla="*/ 928 h 1544"/>
              <a:gd name="T30" fmla="*/ 2347 w 2583"/>
              <a:gd name="T31" fmla="*/ 1037 h 1544"/>
              <a:gd name="T32" fmla="*/ 2175 w 2583"/>
              <a:gd name="T33" fmla="*/ 1115 h 1544"/>
              <a:gd name="T34" fmla="*/ 2104 w 2583"/>
              <a:gd name="T35" fmla="*/ 1285 h 1544"/>
              <a:gd name="T36" fmla="*/ 2129 w 2583"/>
              <a:gd name="T37" fmla="*/ 1112 h 1544"/>
              <a:gd name="T38" fmla="*/ 2051 w 2583"/>
              <a:gd name="T39" fmla="*/ 1117 h 1544"/>
              <a:gd name="T40" fmla="*/ 1772 w 2583"/>
              <a:gd name="T41" fmla="*/ 1243 h 1544"/>
              <a:gd name="T42" fmla="*/ 1800 w 2583"/>
              <a:gd name="T43" fmla="*/ 1425 h 1544"/>
              <a:gd name="T44" fmla="*/ 1680 w 2583"/>
              <a:gd name="T45" fmla="*/ 1522 h 1544"/>
              <a:gd name="T46" fmla="*/ 1747 w 2583"/>
              <a:gd name="T47" fmla="*/ 1391 h 1544"/>
              <a:gd name="T48" fmla="*/ 1608 w 2583"/>
              <a:gd name="T49" fmla="*/ 1283 h 1544"/>
              <a:gd name="T50" fmla="*/ 1512 w 2583"/>
              <a:gd name="T51" fmla="*/ 1347 h 1544"/>
              <a:gd name="T52" fmla="*/ 1348 w 2583"/>
              <a:gd name="T53" fmla="*/ 1370 h 1544"/>
              <a:gd name="T54" fmla="*/ 1202 w 2583"/>
              <a:gd name="T55" fmla="*/ 1304 h 1544"/>
              <a:gd name="T56" fmla="*/ 1050 w 2583"/>
              <a:gd name="T57" fmla="*/ 1366 h 1544"/>
              <a:gd name="T58" fmla="*/ 926 w 2583"/>
              <a:gd name="T59" fmla="*/ 1320 h 1544"/>
              <a:gd name="T60" fmla="*/ 779 w 2583"/>
              <a:gd name="T61" fmla="*/ 1225 h 1544"/>
              <a:gd name="T62" fmla="*/ 614 w 2583"/>
              <a:gd name="T63" fmla="*/ 1306 h 1544"/>
              <a:gd name="T64" fmla="*/ 475 w 2583"/>
              <a:gd name="T65" fmla="*/ 1313 h 1544"/>
              <a:gd name="T66" fmla="*/ 442 w 2583"/>
              <a:gd name="T67" fmla="*/ 1431 h 1544"/>
              <a:gd name="T68" fmla="*/ 423 w 2583"/>
              <a:gd name="T69" fmla="*/ 1543 h 1544"/>
              <a:gd name="T70" fmla="*/ 312 w 2583"/>
              <a:gd name="T71" fmla="*/ 1495 h 1544"/>
              <a:gd name="T72" fmla="*/ 285 w 2583"/>
              <a:gd name="T73" fmla="*/ 1420 h 1544"/>
              <a:gd name="T74" fmla="*/ 272 w 2583"/>
              <a:gd name="T75" fmla="*/ 1344 h 1544"/>
              <a:gd name="T76" fmla="*/ 197 w 2583"/>
              <a:gd name="T77" fmla="*/ 1298 h 1544"/>
              <a:gd name="T78" fmla="*/ 187 w 2583"/>
              <a:gd name="T79" fmla="*/ 1256 h 1544"/>
              <a:gd name="T80" fmla="*/ 126 w 2583"/>
              <a:gd name="T81" fmla="*/ 1168 h 1544"/>
              <a:gd name="T82" fmla="*/ 183 w 2583"/>
              <a:gd name="T83" fmla="*/ 998 h 1544"/>
              <a:gd name="T84" fmla="*/ 177 w 2583"/>
              <a:gd name="T85" fmla="*/ 746 h 1544"/>
              <a:gd name="T86" fmla="*/ 209 w 2583"/>
              <a:gd name="T87" fmla="*/ 865 h 1544"/>
              <a:gd name="T88" fmla="*/ 318 w 2583"/>
              <a:gd name="T89" fmla="*/ 933 h 1544"/>
              <a:gd name="T90" fmla="*/ 415 w 2583"/>
              <a:gd name="T91" fmla="*/ 823 h 1544"/>
              <a:gd name="T92" fmla="*/ 535 w 2583"/>
              <a:gd name="T93" fmla="*/ 807 h 1544"/>
              <a:gd name="T94" fmla="*/ 743 w 2583"/>
              <a:gd name="T95" fmla="*/ 807 h 1544"/>
              <a:gd name="T96" fmla="*/ 765 w 2583"/>
              <a:gd name="T97" fmla="*/ 581 h 1544"/>
              <a:gd name="T98" fmla="*/ 802 w 2583"/>
              <a:gd name="T99" fmla="*/ 882 h 1544"/>
              <a:gd name="T100" fmla="*/ 812 w 2583"/>
              <a:gd name="T101" fmla="*/ 660 h 1544"/>
              <a:gd name="T102" fmla="*/ 940 w 2583"/>
              <a:gd name="T103" fmla="*/ 646 h 1544"/>
              <a:gd name="T104" fmla="*/ 1112 w 2583"/>
              <a:gd name="T105" fmla="*/ 427 h 1544"/>
              <a:gd name="T106" fmla="*/ 1291 w 2583"/>
              <a:gd name="T107" fmla="*/ 340 h 1544"/>
              <a:gd name="T108" fmla="*/ 1362 w 2583"/>
              <a:gd name="T109" fmla="*/ 520 h 1544"/>
              <a:gd name="T110" fmla="*/ 1571 w 2583"/>
              <a:gd name="T111" fmla="*/ 544 h 1544"/>
              <a:gd name="T112" fmla="*/ 1758 w 2583"/>
              <a:gd name="T113" fmla="*/ 650 h 1544"/>
              <a:gd name="T114" fmla="*/ 2112 w 2583"/>
              <a:gd name="T115" fmla="*/ 687 h 1544"/>
              <a:gd name="T116" fmla="*/ 2279 w 2583"/>
              <a:gd name="T117" fmla="*/ 742 h 1544"/>
              <a:gd name="T118" fmla="*/ 2512 w 2583"/>
              <a:gd name="T119" fmla="*/ 848 h 1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583" h="1544">
                <a:moveTo>
                  <a:pt x="1115" y="165"/>
                </a:moveTo>
                <a:lnTo>
                  <a:pt x="1140" y="196"/>
                </a:lnTo>
                <a:lnTo>
                  <a:pt x="1182" y="218"/>
                </a:lnTo>
                <a:lnTo>
                  <a:pt x="1215" y="208"/>
                </a:lnTo>
                <a:lnTo>
                  <a:pt x="1219" y="135"/>
                </a:lnTo>
                <a:lnTo>
                  <a:pt x="1184" y="49"/>
                </a:lnTo>
                <a:lnTo>
                  <a:pt x="1154" y="0"/>
                </a:lnTo>
                <a:lnTo>
                  <a:pt x="1121" y="22"/>
                </a:lnTo>
                <a:lnTo>
                  <a:pt x="1082" y="86"/>
                </a:lnTo>
                <a:lnTo>
                  <a:pt x="1103" y="104"/>
                </a:lnTo>
                <a:lnTo>
                  <a:pt x="1115" y="165"/>
                </a:lnTo>
                <a:lnTo>
                  <a:pt x="1115" y="165"/>
                </a:lnTo>
                <a:close/>
                <a:moveTo>
                  <a:pt x="406" y="95"/>
                </a:moveTo>
                <a:lnTo>
                  <a:pt x="423" y="115"/>
                </a:lnTo>
                <a:lnTo>
                  <a:pt x="441" y="101"/>
                </a:lnTo>
                <a:lnTo>
                  <a:pt x="443" y="86"/>
                </a:lnTo>
                <a:lnTo>
                  <a:pt x="456" y="79"/>
                </a:lnTo>
                <a:lnTo>
                  <a:pt x="476" y="67"/>
                </a:lnTo>
                <a:lnTo>
                  <a:pt x="482" y="53"/>
                </a:lnTo>
                <a:lnTo>
                  <a:pt x="460" y="32"/>
                </a:lnTo>
                <a:lnTo>
                  <a:pt x="445" y="48"/>
                </a:lnTo>
                <a:lnTo>
                  <a:pt x="437" y="70"/>
                </a:lnTo>
                <a:lnTo>
                  <a:pt x="433" y="45"/>
                </a:lnTo>
                <a:lnTo>
                  <a:pt x="411" y="46"/>
                </a:lnTo>
                <a:lnTo>
                  <a:pt x="381" y="63"/>
                </a:lnTo>
                <a:lnTo>
                  <a:pt x="415" y="66"/>
                </a:lnTo>
                <a:lnTo>
                  <a:pt x="406" y="95"/>
                </a:lnTo>
                <a:lnTo>
                  <a:pt x="406" y="95"/>
                </a:lnTo>
                <a:close/>
                <a:moveTo>
                  <a:pt x="1292" y="252"/>
                </a:moveTo>
                <a:lnTo>
                  <a:pt x="1297" y="222"/>
                </a:lnTo>
                <a:lnTo>
                  <a:pt x="1259" y="177"/>
                </a:lnTo>
                <a:lnTo>
                  <a:pt x="1247" y="172"/>
                </a:lnTo>
                <a:lnTo>
                  <a:pt x="1234" y="181"/>
                </a:lnTo>
                <a:lnTo>
                  <a:pt x="1207" y="281"/>
                </a:lnTo>
                <a:lnTo>
                  <a:pt x="1292" y="252"/>
                </a:lnTo>
                <a:lnTo>
                  <a:pt x="1292" y="252"/>
                </a:lnTo>
                <a:close/>
                <a:moveTo>
                  <a:pt x="497" y="619"/>
                </a:moveTo>
                <a:lnTo>
                  <a:pt x="481" y="630"/>
                </a:lnTo>
                <a:lnTo>
                  <a:pt x="483" y="656"/>
                </a:lnTo>
                <a:lnTo>
                  <a:pt x="511" y="668"/>
                </a:lnTo>
                <a:lnTo>
                  <a:pt x="515" y="689"/>
                </a:lnTo>
                <a:lnTo>
                  <a:pt x="564" y="695"/>
                </a:lnTo>
                <a:lnTo>
                  <a:pt x="573" y="691"/>
                </a:lnTo>
                <a:lnTo>
                  <a:pt x="545" y="652"/>
                </a:lnTo>
                <a:lnTo>
                  <a:pt x="541" y="612"/>
                </a:lnTo>
                <a:lnTo>
                  <a:pt x="565" y="563"/>
                </a:lnTo>
                <a:lnTo>
                  <a:pt x="587" y="510"/>
                </a:lnTo>
                <a:lnTo>
                  <a:pt x="635" y="455"/>
                </a:lnTo>
                <a:lnTo>
                  <a:pt x="681" y="426"/>
                </a:lnTo>
                <a:lnTo>
                  <a:pt x="734" y="395"/>
                </a:lnTo>
                <a:lnTo>
                  <a:pt x="744" y="375"/>
                </a:lnTo>
                <a:lnTo>
                  <a:pt x="734" y="349"/>
                </a:lnTo>
                <a:lnTo>
                  <a:pt x="704" y="358"/>
                </a:lnTo>
                <a:lnTo>
                  <a:pt x="679" y="382"/>
                </a:lnTo>
                <a:lnTo>
                  <a:pt x="628" y="394"/>
                </a:lnTo>
                <a:lnTo>
                  <a:pt x="578" y="434"/>
                </a:lnTo>
                <a:lnTo>
                  <a:pt x="545" y="465"/>
                </a:lnTo>
                <a:lnTo>
                  <a:pt x="548" y="492"/>
                </a:lnTo>
                <a:lnTo>
                  <a:pt x="512" y="540"/>
                </a:lnTo>
                <a:lnTo>
                  <a:pt x="526" y="547"/>
                </a:lnTo>
                <a:lnTo>
                  <a:pt x="496" y="592"/>
                </a:lnTo>
                <a:lnTo>
                  <a:pt x="497" y="619"/>
                </a:lnTo>
                <a:lnTo>
                  <a:pt x="497" y="619"/>
                </a:lnTo>
                <a:close/>
                <a:moveTo>
                  <a:pt x="1830" y="479"/>
                </a:moveTo>
                <a:lnTo>
                  <a:pt x="1885" y="481"/>
                </a:lnTo>
                <a:lnTo>
                  <a:pt x="1897" y="437"/>
                </a:lnTo>
                <a:lnTo>
                  <a:pt x="1843" y="404"/>
                </a:lnTo>
                <a:lnTo>
                  <a:pt x="1803" y="401"/>
                </a:lnTo>
                <a:lnTo>
                  <a:pt x="1783" y="413"/>
                </a:lnTo>
                <a:lnTo>
                  <a:pt x="1775" y="455"/>
                </a:lnTo>
                <a:lnTo>
                  <a:pt x="1804" y="492"/>
                </a:lnTo>
                <a:lnTo>
                  <a:pt x="1830" y="479"/>
                </a:lnTo>
                <a:lnTo>
                  <a:pt x="1830" y="479"/>
                </a:lnTo>
                <a:close/>
                <a:moveTo>
                  <a:pt x="1966" y="488"/>
                </a:moveTo>
                <a:lnTo>
                  <a:pt x="1983" y="465"/>
                </a:lnTo>
                <a:lnTo>
                  <a:pt x="1945" y="450"/>
                </a:lnTo>
                <a:lnTo>
                  <a:pt x="1917" y="440"/>
                </a:lnTo>
                <a:lnTo>
                  <a:pt x="1913" y="460"/>
                </a:lnTo>
                <a:lnTo>
                  <a:pt x="1941" y="483"/>
                </a:lnTo>
                <a:lnTo>
                  <a:pt x="1966" y="488"/>
                </a:lnTo>
                <a:lnTo>
                  <a:pt x="1966" y="488"/>
                </a:lnTo>
                <a:close/>
                <a:moveTo>
                  <a:pt x="1833" y="543"/>
                </a:moveTo>
                <a:lnTo>
                  <a:pt x="1818" y="564"/>
                </a:lnTo>
                <a:lnTo>
                  <a:pt x="1821" y="567"/>
                </a:lnTo>
                <a:lnTo>
                  <a:pt x="1852" y="573"/>
                </a:lnTo>
                <a:lnTo>
                  <a:pt x="1875" y="572"/>
                </a:lnTo>
                <a:lnTo>
                  <a:pt x="1873" y="558"/>
                </a:lnTo>
                <a:lnTo>
                  <a:pt x="1852" y="538"/>
                </a:lnTo>
                <a:lnTo>
                  <a:pt x="1833" y="543"/>
                </a:lnTo>
                <a:lnTo>
                  <a:pt x="1833" y="543"/>
                </a:lnTo>
                <a:close/>
                <a:moveTo>
                  <a:pt x="2426" y="681"/>
                </a:moveTo>
                <a:lnTo>
                  <a:pt x="2446" y="679"/>
                </a:lnTo>
                <a:lnTo>
                  <a:pt x="2461" y="667"/>
                </a:lnTo>
                <a:lnTo>
                  <a:pt x="2462" y="661"/>
                </a:lnTo>
                <a:lnTo>
                  <a:pt x="2440" y="648"/>
                </a:lnTo>
                <a:lnTo>
                  <a:pt x="2428" y="648"/>
                </a:lnTo>
                <a:lnTo>
                  <a:pt x="2426" y="650"/>
                </a:lnTo>
                <a:lnTo>
                  <a:pt x="2406" y="669"/>
                </a:lnTo>
                <a:lnTo>
                  <a:pt x="2409" y="684"/>
                </a:lnTo>
                <a:lnTo>
                  <a:pt x="2426" y="681"/>
                </a:lnTo>
                <a:lnTo>
                  <a:pt x="2426" y="681"/>
                </a:lnTo>
                <a:close/>
                <a:moveTo>
                  <a:pt x="40" y="1230"/>
                </a:moveTo>
                <a:lnTo>
                  <a:pt x="24" y="1225"/>
                </a:lnTo>
                <a:lnTo>
                  <a:pt x="3" y="1233"/>
                </a:lnTo>
                <a:lnTo>
                  <a:pt x="0" y="1245"/>
                </a:lnTo>
                <a:lnTo>
                  <a:pt x="19" y="1248"/>
                </a:lnTo>
                <a:lnTo>
                  <a:pt x="47" y="1247"/>
                </a:lnTo>
                <a:lnTo>
                  <a:pt x="45" y="1241"/>
                </a:lnTo>
                <a:lnTo>
                  <a:pt x="47" y="1233"/>
                </a:lnTo>
                <a:lnTo>
                  <a:pt x="40" y="1230"/>
                </a:lnTo>
                <a:lnTo>
                  <a:pt x="40" y="1230"/>
                </a:lnTo>
                <a:close/>
                <a:moveTo>
                  <a:pt x="1889" y="1374"/>
                </a:moveTo>
                <a:lnTo>
                  <a:pt x="1874" y="1333"/>
                </a:lnTo>
                <a:lnTo>
                  <a:pt x="1868" y="1308"/>
                </a:lnTo>
                <a:lnTo>
                  <a:pt x="1868" y="1284"/>
                </a:lnTo>
                <a:lnTo>
                  <a:pt x="1863" y="1260"/>
                </a:lnTo>
                <a:lnTo>
                  <a:pt x="1859" y="1243"/>
                </a:lnTo>
                <a:lnTo>
                  <a:pt x="1852" y="1247"/>
                </a:lnTo>
                <a:lnTo>
                  <a:pt x="1858" y="1258"/>
                </a:lnTo>
                <a:lnTo>
                  <a:pt x="1845" y="1270"/>
                </a:lnTo>
                <a:lnTo>
                  <a:pt x="1843" y="1304"/>
                </a:lnTo>
                <a:lnTo>
                  <a:pt x="1852" y="1327"/>
                </a:lnTo>
                <a:lnTo>
                  <a:pt x="1851" y="1359"/>
                </a:lnTo>
                <a:lnTo>
                  <a:pt x="1848" y="1377"/>
                </a:lnTo>
                <a:lnTo>
                  <a:pt x="1849" y="1401"/>
                </a:lnTo>
                <a:lnTo>
                  <a:pt x="1848" y="1423"/>
                </a:lnTo>
                <a:lnTo>
                  <a:pt x="1850" y="1441"/>
                </a:lnTo>
                <a:lnTo>
                  <a:pt x="1860" y="1424"/>
                </a:lnTo>
                <a:lnTo>
                  <a:pt x="1872" y="1437"/>
                </a:lnTo>
                <a:lnTo>
                  <a:pt x="1872" y="1422"/>
                </a:lnTo>
                <a:lnTo>
                  <a:pt x="1858" y="1399"/>
                </a:lnTo>
                <a:lnTo>
                  <a:pt x="1867" y="1366"/>
                </a:lnTo>
                <a:lnTo>
                  <a:pt x="1889" y="1374"/>
                </a:lnTo>
                <a:lnTo>
                  <a:pt x="1889" y="1374"/>
                </a:lnTo>
                <a:close/>
                <a:moveTo>
                  <a:pt x="2583" y="889"/>
                </a:moveTo>
                <a:lnTo>
                  <a:pt x="2568" y="905"/>
                </a:lnTo>
                <a:lnTo>
                  <a:pt x="2543" y="909"/>
                </a:lnTo>
                <a:lnTo>
                  <a:pt x="2543" y="947"/>
                </a:lnTo>
                <a:lnTo>
                  <a:pt x="2537" y="954"/>
                </a:lnTo>
                <a:lnTo>
                  <a:pt x="2523" y="953"/>
                </a:lnTo>
                <a:lnTo>
                  <a:pt x="2511" y="941"/>
                </a:lnTo>
                <a:lnTo>
                  <a:pt x="2491" y="930"/>
                </a:lnTo>
                <a:lnTo>
                  <a:pt x="2487" y="915"/>
                </a:lnTo>
                <a:lnTo>
                  <a:pt x="2472" y="909"/>
                </a:lnTo>
                <a:lnTo>
                  <a:pt x="2455" y="914"/>
                </a:lnTo>
                <a:lnTo>
                  <a:pt x="2446" y="901"/>
                </a:lnTo>
                <a:lnTo>
                  <a:pt x="2450" y="887"/>
                </a:lnTo>
                <a:lnTo>
                  <a:pt x="2432" y="896"/>
                </a:lnTo>
                <a:lnTo>
                  <a:pt x="2438" y="913"/>
                </a:lnTo>
                <a:lnTo>
                  <a:pt x="2430" y="928"/>
                </a:lnTo>
                <a:lnTo>
                  <a:pt x="2430" y="928"/>
                </a:lnTo>
                <a:lnTo>
                  <a:pt x="2410" y="944"/>
                </a:lnTo>
                <a:lnTo>
                  <a:pt x="2390" y="942"/>
                </a:lnTo>
                <a:lnTo>
                  <a:pt x="2404" y="960"/>
                </a:lnTo>
                <a:lnTo>
                  <a:pt x="2413" y="988"/>
                </a:lnTo>
                <a:lnTo>
                  <a:pt x="2420" y="997"/>
                </a:lnTo>
                <a:lnTo>
                  <a:pt x="2422" y="1011"/>
                </a:lnTo>
                <a:lnTo>
                  <a:pt x="2418" y="1020"/>
                </a:lnTo>
                <a:lnTo>
                  <a:pt x="2390" y="1013"/>
                </a:lnTo>
                <a:lnTo>
                  <a:pt x="2347" y="1037"/>
                </a:lnTo>
                <a:lnTo>
                  <a:pt x="2334" y="1040"/>
                </a:lnTo>
                <a:lnTo>
                  <a:pt x="2311" y="1063"/>
                </a:lnTo>
                <a:lnTo>
                  <a:pt x="2288" y="1082"/>
                </a:lnTo>
                <a:lnTo>
                  <a:pt x="2283" y="1095"/>
                </a:lnTo>
                <a:lnTo>
                  <a:pt x="2261" y="1074"/>
                </a:lnTo>
                <a:lnTo>
                  <a:pt x="2221" y="1098"/>
                </a:lnTo>
                <a:lnTo>
                  <a:pt x="2215" y="1087"/>
                </a:lnTo>
                <a:lnTo>
                  <a:pt x="2200" y="1100"/>
                </a:lnTo>
                <a:lnTo>
                  <a:pt x="2180" y="1095"/>
                </a:lnTo>
                <a:lnTo>
                  <a:pt x="2175" y="1115"/>
                </a:lnTo>
                <a:lnTo>
                  <a:pt x="2157" y="1143"/>
                </a:lnTo>
                <a:lnTo>
                  <a:pt x="2157" y="1155"/>
                </a:lnTo>
                <a:lnTo>
                  <a:pt x="2175" y="1161"/>
                </a:lnTo>
                <a:lnTo>
                  <a:pt x="2173" y="1201"/>
                </a:lnTo>
                <a:lnTo>
                  <a:pt x="2158" y="1203"/>
                </a:lnTo>
                <a:lnTo>
                  <a:pt x="2152" y="1225"/>
                </a:lnTo>
                <a:lnTo>
                  <a:pt x="2158" y="1236"/>
                </a:lnTo>
                <a:lnTo>
                  <a:pt x="2132" y="1249"/>
                </a:lnTo>
                <a:lnTo>
                  <a:pt x="2127" y="1279"/>
                </a:lnTo>
                <a:lnTo>
                  <a:pt x="2104" y="1285"/>
                </a:lnTo>
                <a:lnTo>
                  <a:pt x="2099" y="1310"/>
                </a:lnTo>
                <a:lnTo>
                  <a:pt x="2077" y="1333"/>
                </a:lnTo>
                <a:lnTo>
                  <a:pt x="2071" y="1316"/>
                </a:lnTo>
                <a:lnTo>
                  <a:pt x="2065" y="1279"/>
                </a:lnTo>
                <a:lnTo>
                  <a:pt x="2057" y="1222"/>
                </a:lnTo>
                <a:lnTo>
                  <a:pt x="2064" y="1185"/>
                </a:lnTo>
                <a:lnTo>
                  <a:pt x="2077" y="1168"/>
                </a:lnTo>
                <a:lnTo>
                  <a:pt x="2078" y="1155"/>
                </a:lnTo>
                <a:lnTo>
                  <a:pt x="2101" y="1149"/>
                </a:lnTo>
                <a:lnTo>
                  <a:pt x="2129" y="1112"/>
                </a:lnTo>
                <a:lnTo>
                  <a:pt x="2155" y="1081"/>
                </a:lnTo>
                <a:lnTo>
                  <a:pt x="2182" y="1057"/>
                </a:lnTo>
                <a:lnTo>
                  <a:pt x="2194" y="1011"/>
                </a:lnTo>
                <a:lnTo>
                  <a:pt x="2175" y="1014"/>
                </a:lnTo>
                <a:lnTo>
                  <a:pt x="2167" y="1041"/>
                </a:lnTo>
                <a:lnTo>
                  <a:pt x="2128" y="1075"/>
                </a:lnTo>
                <a:lnTo>
                  <a:pt x="2115" y="1036"/>
                </a:lnTo>
                <a:lnTo>
                  <a:pt x="2077" y="1047"/>
                </a:lnTo>
                <a:lnTo>
                  <a:pt x="2039" y="1099"/>
                </a:lnTo>
                <a:lnTo>
                  <a:pt x="2051" y="1117"/>
                </a:lnTo>
                <a:lnTo>
                  <a:pt x="2017" y="1125"/>
                </a:lnTo>
                <a:lnTo>
                  <a:pt x="1994" y="1128"/>
                </a:lnTo>
                <a:lnTo>
                  <a:pt x="1994" y="1107"/>
                </a:lnTo>
                <a:lnTo>
                  <a:pt x="1971" y="1102"/>
                </a:lnTo>
                <a:lnTo>
                  <a:pt x="1952" y="1116"/>
                </a:lnTo>
                <a:lnTo>
                  <a:pt x="1906" y="1111"/>
                </a:lnTo>
                <a:lnTo>
                  <a:pt x="1856" y="1120"/>
                </a:lnTo>
                <a:lnTo>
                  <a:pt x="1807" y="1176"/>
                </a:lnTo>
                <a:lnTo>
                  <a:pt x="1749" y="1239"/>
                </a:lnTo>
                <a:lnTo>
                  <a:pt x="1772" y="1243"/>
                </a:lnTo>
                <a:lnTo>
                  <a:pt x="1780" y="1259"/>
                </a:lnTo>
                <a:lnTo>
                  <a:pt x="1795" y="1264"/>
                </a:lnTo>
                <a:lnTo>
                  <a:pt x="1804" y="1252"/>
                </a:lnTo>
                <a:lnTo>
                  <a:pt x="1821" y="1253"/>
                </a:lnTo>
                <a:lnTo>
                  <a:pt x="1843" y="1281"/>
                </a:lnTo>
                <a:lnTo>
                  <a:pt x="1843" y="1302"/>
                </a:lnTo>
                <a:lnTo>
                  <a:pt x="1831" y="1327"/>
                </a:lnTo>
                <a:lnTo>
                  <a:pt x="1830" y="1355"/>
                </a:lnTo>
                <a:lnTo>
                  <a:pt x="1824" y="1393"/>
                </a:lnTo>
                <a:lnTo>
                  <a:pt x="1800" y="1425"/>
                </a:lnTo>
                <a:lnTo>
                  <a:pt x="1795" y="1440"/>
                </a:lnTo>
                <a:lnTo>
                  <a:pt x="1775" y="1465"/>
                </a:lnTo>
                <a:lnTo>
                  <a:pt x="1754" y="1489"/>
                </a:lnTo>
                <a:lnTo>
                  <a:pt x="1745" y="1502"/>
                </a:lnTo>
                <a:lnTo>
                  <a:pt x="1724" y="1514"/>
                </a:lnTo>
                <a:lnTo>
                  <a:pt x="1715" y="1514"/>
                </a:lnTo>
                <a:lnTo>
                  <a:pt x="1705" y="1504"/>
                </a:lnTo>
                <a:lnTo>
                  <a:pt x="1685" y="1519"/>
                </a:lnTo>
                <a:lnTo>
                  <a:pt x="1683" y="1526"/>
                </a:lnTo>
                <a:lnTo>
                  <a:pt x="1680" y="1522"/>
                </a:lnTo>
                <a:lnTo>
                  <a:pt x="1680" y="1512"/>
                </a:lnTo>
                <a:lnTo>
                  <a:pt x="1688" y="1512"/>
                </a:lnTo>
                <a:lnTo>
                  <a:pt x="1690" y="1487"/>
                </a:lnTo>
                <a:lnTo>
                  <a:pt x="1686" y="1469"/>
                </a:lnTo>
                <a:lnTo>
                  <a:pt x="1699" y="1461"/>
                </a:lnTo>
                <a:lnTo>
                  <a:pt x="1718" y="1465"/>
                </a:lnTo>
                <a:lnTo>
                  <a:pt x="1728" y="1444"/>
                </a:lnTo>
                <a:lnTo>
                  <a:pt x="1733" y="1420"/>
                </a:lnTo>
                <a:lnTo>
                  <a:pt x="1739" y="1412"/>
                </a:lnTo>
                <a:lnTo>
                  <a:pt x="1747" y="1391"/>
                </a:lnTo>
                <a:lnTo>
                  <a:pt x="1722" y="1398"/>
                </a:lnTo>
                <a:lnTo>
                  <a:pt x="1708" y="1407"/>
                </a:lnTo>
                <a:lnTo>
                  <a:pt x="1684" y="1407"/>
                </a:lnTo>
                <a:lnTo>
                  <a:pt x="1678" y="1379"/>
                </a:lnTo>
                <a:lnTo>
                  <a:pt x="1660" y="1363"/>
                </a:lnTo>
                <a:lnTo>
                  <a:pt x="1634" y="1356"/>
                </a:lnTo>
                <a:lnTo>
                  <a:pt x="1628" y="1333"/>
                </a:lnTo>
                <a:lnTo>
                  <a:pt x="1623" y="1318"/>
                </a:lnTo>
                <a:lnTo>
                  <a:pt x="1617" y="1308"/>
                </a:lnTo>
                <a:lnTo>
                  <a:pt x="1608" y="1283"/>
                </a:lnTo>
                <a:lnTo>
                  <a:pt x="1595" y="1274"/>
                </a:lnTo>
                <a:lnTo>
                  <a:pt x="1572" y="1266"/>
                </a:lnTo>
                <a:lnTo>
                  <a:pt x="1552" y="1266"/>
                </a:lnTo>
                <a:lnTo>
                  <a:pt x="1534" y="1271"/>
                </a:lnTo>
                <a:lnTo>
                  <a:pt x="1521" y="1283"/>
                </a:lnTo>
                <a:lnTo>
                  <a:pt x="1530" y="1289"/>
                </a:lnTo>
                <a:lnTo>
                  <a:pt x="1530" y="1303"/>
                </a:lnTo>
                <a:lnTo>
                  <a:pt x="1521" y="1311"/>
                </a:lnTo>
                <a:lnTo>
                  <a:pt x="1512" y="1337"/>
                </a:lnTo>
                <a:lnTo>
                  <a:pt x="1512" y="1347"/>
                </a:lnTo>
                <a:lnTo>
                  <a:pt x="1486" y="1362"/>
                </a:lnTo>
                <a:lnTo>
                  <a:pt x="1468" y="1353"/>
                </a:lnTo>
                <a:lnTo>
                  <a:pt x="1450" y="1355"/>
                </a:lnTo>
                <a:lnTo>
                  <a:pt x="1442" y="1347"/>
                </a:lnTo>
                <a:lnTo>
                  <a:pt x="1433" y="1345"/>
                </a:lnTo>
                <a:lnTo>
                  <a:pt x="1411" y="1361"/>
                </a:lnTo>
                <a:lnTo>
                  <a:pt x="1391" y="1365"/>
                </a:lnTo>
                <a:lnTo>
                  <a:pt x="1377" y="1370"/>
                </a:lnTo>
                <a:lnTo>
                  <a:pt x="1358" y="1370"/>
                </a:lnTo>
                <a:lnTo>
                  <a:pt x="1348" y="1370"/>
                </a:lnTo>
                <a:lnTo>
                  <a:pt x="1339" y="1358"/>
                </a:lnTo>
                <a:lnTo>
                  <a:pt x="1324" y="1347"/>
                </a:lnTo>
                <a:lnTo>
                  <a:pt x="1309" y="1343"/>
                </a:lnTo>
                <a:lnTo>
                  <a:pt x="1290" y="1347"/>
                </a:lnTo>
                <a:lnTo>
                  <a:pt x="1275" y="1351"/>
                </a:lnTo>
                <a:lnTo>
                  <a:pt x="1253" y="1341"/>
                </a:lnTo>
                <a:lnTo>
                  <a:pt x="1251" y="1323"/>
                </a:lnTo>
                <a:lnTo>
                  <a:pt x="1233" y="1317"/>
                </a:lnTo>
                <a:lnTo>
                  <a:pt x="1219" y="1314"/>
                </a:lnTo>
                <a:lnTo>
                  <a:pt x="1202" y="1304"/>
                </a:lnTo>
                <a:lnTo>
                  <a:pt x="1187" y="1329"/>
                </a:lnTo>
                <a:lnTo>
                  <a:pt x="1193" y="1343"/>
                </a:lnTo>
                <a:lnTo>
                  <a:pt x="1178" y="1360"/>
                </a:lnTo>
                <a:lnTo>
                  <a:pt x="1156" y="1354"/>
                </a:lnTo>
                <a:lnTo>
                  <a:pt x="1141" y="1353"/>
                </a:lnTo>
                <a:lnTo>
                  <a:pt x="1131" y="1342"/>
                </a:lnTo>
                <a:lnTo>
                  <a:pt x="1115" y="1341"/>
                </a:lnTo>
                <a:lnTo>
                  <a:pt x="1102" y="1334"/>
                </a:lnTo>
                <a:lnTo>
                  <a:pt x="1079" y="1345"/>
                </a:lnTo>
                <a:lnTo>
                  <a:pt x="1050" y="1366"/>
                </a:lnTo>
                <a:lnTo>
                  <a:pt x="1034" y="1370"/>
                </a:lnTo>
                <a:lnTo>
                  <a:pt x="1029" y="1372"/>
                </a:lnTo>
                <a:lnTo>
                  <a:pt x="1021" y="1357"/>
                </a:lnTo>
                <a:lnTo>
                  <a:pt x="1001" y="1360"/>
                </a:lnTo>
                <a:lnTo>
                  <a:pt x="994" y="1350"/>
                </a:lnTo>
                <a:lnTo>
                  <a:pt x="984" y="1346"/>
                </a:lnTo>
                <a:lnTo>
                  <a:pt x="977" y="1332"/>
                </a:lnTo>
                <a:lnTo>
                  <a:pt x="968" y="1327"/>
                </a:lnTo>
                <a:lnTo>
                  <a:pt x="946" y="1334"/>
                </a:lnTo>
                <a:lnTo>
                  <a:pt x="926" y="1320"/>
                </a:lnTo>
                <a:lnTo>
                  <a:pt x="917" y="1333"/>
                </a:lnTo>
                <a:lnTo>
                  <a:pt x="884" y="1270"/>
                </a:lnTo>
                <a:lnTo>
                  <a:pt x="864" y="1251"/>
                </a:lnTo>
                <a:lnTo>
                  <a:pt x="870" y="1243"/>
                </a:lnTo>
                <a:lnTo>
                  <a:pt x="832" y="1266"/>
                </a:lnTo>
                <a:lnTo>
                  <a:pt x="817" y="1268"/>
                </a:lnTo>
                <a:lnTo>
                  <a:pt x="819" y="1254"/>
                </a:lnTo>
                <a:lnTo>
                  <a:pt x="799" y="1245"/>
                </a:lnTo>
                <a:lnTo>
                  <a:pt x="783" y="1252"/>
                </a:lnTo>
                <a:lnTo>
                  <a:pt x="779" y="1225"/>
                </a:lnTo>
                <a:lnTo>
                  <a:pt x="752" y="1219"/>
                </a:lnTo>
                <a:lnTo>
                  <a:pt x="738" y="1230"/>
                </a:lnTo>
                <a:lnTo>
                  <a:pt x="700" y="1239"/>
                </a:lnTo>
                <a:lnTo>
                  <a:pt x="693" y="1246"/>
                </a:lnTo>
                <a:lnTo>
                  <a:pt x="636" y="1255"/>
                </a:lnTo>
                <a:lnTo>
                  <a:pt x="629" y="1264"/>
                </a:lnTo>
                <a:lnTo>
                  <a:pt x="640" y="1281"/>
                </a:lnTo>
                <a:lnTo>
                  <a:pt x="625" y="1287"/>
                </a:lnTo>
                <a:lnTo>
                  <a:pt x="628" y="1294"/>
                </a:lnTo>
                <a:lnTo>
                  <a:pt x="614" y="1306"/>
                </a:lnTo>
                <a:lnTo>
                  <a:pt x="639" y="1323"/>
                </a:lnTo>
                <a:lnTo>
                  <a:pt x="635" y="1334"/>
                </a:lnTo>
                <a:lnTo>
                  <a:pt x="614" y="1333"/>
                </a:lnTo>
                <a:lnTo>
                  <a:pt x="609" y="1340"/>
                </a:lnTo>
                <a:lnTo>
                  <a:pt x="589" y="1328"/>
                </a:lnTo>
                <a:lnTo>
                  <a:pt x="566" y="1328"/>
                </a:lnTo>
                <a:lnTo>
                  <a:pt x="549" y="1339"/>
                </a:lnTo>
                <a:lnTo>
                  <a:pt x="531" y="1329"/>
                </a:lnTo>
                <a:lnTo>
                  <a:pt x="498" y="1312"/>
                </a:lnTo>
                <a:lnTo>
                  <a:pt x="475" y="1313"/>
                </a:lnTo>
                <a:lnTo>
                  <a:pt x="443" y="1339"/>
                </a:lnTo>
                <a:lnTo>
                  <a:pt x="441" y="1356"/>
                </a:lnTo>
                <a:lnTo>
                  <a:pt x="426" y="1343"/>
                </a:lnTo>
                <a:lnTo>
                  <a:pt x="414" y="1368"/>
                </a:lnTo>
                <a:lnTo>
                  <a:pt x="418" y="1373"/>
                </a:lnTo>
                <a:lnTo>
                  <a:pt x="410" y="1390"/>
                </a:lnTo>
                <a:lnTo>
                  <a:pt x="422" y="1406"/>
                </a:lnTo>
                <a:lnTo>
                  <a:pt x="433" y="1405"/>
                </a:lnTo>
                <a:lnTo>
                  <a:pt x="443" y="1420"/>
                </a:lnTo>
                <a:lnTo>
                  <a:pt x="442" y="1431"/>
                </a:lnTo>
                <a:lnTo>
                  <a:pt x="449" y="1435"/>
                </a:lnTo>
                <a:lnTo>
                  <a:pt x="443" y="1448"/>
                </a:lnTo>
                <a:lnTo>
                  <a:pt x="428" y="1451"/>
                </a:lnTo>
                <a:lnTo>
                  <a:pt x="412" y="1473"/>
                </a:lnTo>
                <a:lnTo>
                  <a:pt x="426" y="1493"/>
                </a:lnTo>
                <a:lnTo>
                  <a:pt x="425" y="1507"/>
                </a:lnTo>
                <a:lnTo>
                  <a:pt x="441" y="1531"/>
                </a:lnTo>
                <a:lnTo>
                  <a:pt x="433" y="1539"/>
                </a:lnTo>
                <a:lnTo>
                  <a:pt x="430" y="1544"/>
                </a:lnTo>
                <a:lnTo>
                  <a:pt x="423" y="1543"/>
                </a:lnTo>
                <a:lnTo>
                  <a:pt x="413" y="1531"/>
                </a:lnTo>
                <a:lnTo>
                  <a:pt x="408" y="1530"/>
                </a:lnTo>
                <a:lnTo>
                  <a:pt x="399" y="1525"/>
                </a:lnTo>
                <a:lnTo>
                  <a:pt x="395" y="1517"/>
                </a:lnTo>
                <a:lnTo>
                  <a:pt x="380" y="1513"/>
                </a:lnTo>
                <a:lnTo>
                  <a:pt x="371" y="1516"/>
                </a:lnTo>
                <a:lnTo>
                  <a:pt x="368" y="1512"/>
                </a:lnTo>
                <a:lnTo>
                  <a:pt x="348" y="1502"/>
                </a:lnTo>
                <a:lnTo>
                  <a:pt x="326" y="1499"/>
                </a:lnTo>
                <a:lnTo>
                  <a:pt x="312" y="1495"/>
                </a:lnTo>
                <a:lnTo>
                  <a:pt x="311" y="1498"/>
                </a:lnTo>
                <a:lnTo>
                  <a:pt x="291" y="1480"/>
                </a:lnTo>
                <a:lnTo>
                  <a:pt x="274" y="1472"/>
                </a:lnTo>
                <a:lnTo>
                  <a:pt x="261" y="1460"/>
                </a:lnTo>
                <a:lnTo>
                  <a:pt x="272" y="1456"/>
                </a:lnTo>
                <a:lnTo>
                  <a:pt x="285" y="1438"/>
                </a:lnTo>
                <a:lnTo>
                  <a:pt x="276" y="1429"/>
                </a:lnTo>
                <a:lnTo>
                  <a:pt x="299" y="1421"/>
                </a:lnTo>
                <a:lnTo>
                  <a:pt x="298" y="1416"/>
                </a:lnTo>
                <a:lnTo>
                  <a:pt x="285" y="1420"/>
                </a:lnTo>
                <a:lnTo>
                  <a:pt x="285" y="1410"/>
                </a:lnTo>
                <a:lnTo>
                  <a:pt x="293" y="1403"/>
                </a:lnTo>
                <a:lnTo>
                  <a:pt x="308" y="1402"/>
                </a:lnTo>
                <a:lnTo>
                  <a:pt x="310" y="1394"/>
                </a:lnTo>
                <a:lnTo>
                  <a:pt x="307" y="1381"/>
                </a:lnTo>
                <a:lnTo>
                  <a:pt x="313" y="1370"/>
                </a:lnTo>
                <a:lnTo>
                  <a:pt x="312" y="1362"/>
                </a:lnTo>
                <a:lnTo>
                  <a:pt x="290" y="1355"/>
                </a:lnTo>
                <a:lnTo>
                  <a:pt x="282" y="1355"/>
                </a:lnTo>
                <a:lnTo>
                  <a:pt x="272" y="1344"/>
                </a:lnTo>
                <a:lnTo>
                  <a:pt x="260" y="1348"/>
                </a:lnTo>
                <a:lnTo>
                  <a:pt x="241" y="1339"/>
                </a:lnTo>
                <a:lnTo>
                  <a:pt x="241" y="1335"/>
                </a:lnTo>
                <a:lnTo>
                  <a:pt x="236" y="1324"/>
                </a:lnTo>
                <a:lnTo>
                  <a:pt x="224" y="1324"/>
                </a:lnTo>
                <a:lnTo>
                  <a:pt x="223" y="1316"/>
                </a:lnTo>
                <a:lnTo>
                  <a:pt x="227" y="1311"/>
                </a:lnTo>
                <a:lnTo>
                  <a:pt x="217" y="1297"/>
                </a:lnTo>
                <a:lnTo>
                  <a:pt x="201" y="1299"/>
                </a:lnTo>
                <a:lnTo>
                  <a:pt x="197" y="1298"/>
                </a:lnTo>
                <a:lnTo>
                  <a:pt x="193" y="1304"/>
                </a:lnTo>
                <a:lnTo>
                  <a:pt x="187" y="1302"/>
                </a:lnTo>
                <a:lnTo>
                  <a:pt x="184" y="1287"/>
                </a:lnTo>
                <a:lnTo>
                  <a:pt x="180" y="1279"/>
                </a:lnTo>
                <a:lnTo>
                  <a:pt x="183" y="1276"/>
                </a:lnTo>
                <a:lnTo>
                  <a:pt x="195" y="1277"/>
                </a:lnTo>
                <a:lnTo>
                  <a:pt x="201" y="1272"/>
                </a:lnTo>
                <a:lnTo>
                  <a:pt x="197" y="1265"/>
                </a:lnTo>
                <a:lnTo>
                  <a:pt x="186" y="1260"/>
                </a:lnTo>
                <a:lnTo>
                  <a:pt x="187" y="1256"/>
                </a:lnTo>
                <a:lnTo>
                  <a:pt x="181" y="1251"/>
                </a:lnTo>
                <a:lnTo>
                  <a:pt x="172" y="1234"/>
                </a:lnTo>
                <a:lnTo>
                  <a:pt x="175" y="1227"/>
                </a:lnTo>
                <a:lnTo>
                  <a:pt x="174" y="1214"/>
                </a:lnTo>
                <a:lnTo>
                  <a:pt x="159" y="1208"/>
                </a:lnTo>
                <a:lnTo>
                  <a:pt x="151" y="1211"/>
                </a:lnTo>
                <a:lnTo>
                  <a:pt x="149" y="1205"/>
                </a:lnTo>
                <a:lnTo>
                  <a:pt x="133" y="1198"/>
                </a:lnTo>
                <a:lnTo>
                  <a:pt x="128" y="1182"/>
                </a:lnTo>
                <a:lnTo>
                  <a:pt x="126" y="1168"/>
                </a:lnTo>
                <a:lnTo>
                  <a:pt x="119" y="1162"/>
                </a:lnTo>
                <a:lnTo>
                  <a:pt x="126" y="1153"/>
                </a:lnTo>
                <a:lnTo>
                  <a:pt x="121" y="1126"/>
                </a:lnTo>
                <a:lnTo>
                  <a:pt x="132" y="1109"/>
                </a:lnTo>
                <a:lnTo>
                  <a:pt x="130" y="1104"/>
                </a:lnTo>
                <a:lnTo>
                  <a:pt x="147" y="1088"/>
                </a:lnTo>
                <a:lnTo>
                  <a:pt x="131" y="1073"/>
                </a:lnTo>
                <a:lnTo>
                  <a:pt x="163" y="1033"/>
                </a:lnTo>
                <a:lnTo>
                  <a:pt x="178" y="1015"/>
                </a:lnTo>
                <a:lnTo>
                  <a:pt x="183" y="998"/>
                </a:lnTo>
                <a:lnTo>
                  <a:pt x="161" y="975"/>
                </a:lnTo>
                <a:lnTo>
                  <a:pt x="167" y="953"/>
                </a:lnTo>
                <a:lnTo>
                  <a:pt x="153" y="926"/>
                </a:lnTo>
                <a:lnTo>
                  <a:pt x="164" y="896"/>
                </a:lnTo>
                <a:lnTo>
                  <a:pt x="146" y="852"/>
                </a:lnTo>
                <a:lnTo>
                  <a:pt x="160" y="823"/>
                </a:lnTo>
                <a:lnTo>
                  <a:pt x="137" y="796"/>
                </a:lnTo>
                <a:lnTo>
                  <a:pt x="139" y="767"/>
                </a:lnTo>
                <a:lnTo>
                  <a:pt x="151" y="763"/>
                </a:lnTo>
                <a:lnTo>
                  <a:pt x="177" y="746"/>
                </a:lnTo>
                <a:lnTo>
                  <a:pt x="193" y="730"/>
                </a:lnTo>
                <a:lnTo>
                  <a:pt x="218" y="757"/>
                </a:lnTo>
                <a:lnTo>
                  <a:pt x="259" y="767"/>
                </a:lnTo>
                <a:lnTo>
                  <a:pt x="316" y="813"/>
                </a:lnTo>
                <a:lnTo>
                  <a:pt x="328" y="832"/>
                </a:lnTo>
                <a:lnTo>
                  <a:pt x="329" y="858"/>
                </a:lnTo>
                <a:lnTo>
                  <a:pt x="312" y="878"/>
                </a:lnTo>
                <a:lnTo>
                  <a:pt x="287" y="888"/>
                </a:lnTo>
                <a:lnTo>
                  <a:pt x="220" y="859"/>
                </a:lnTo>
                <a:lnTo>
                  <a:pt x="209" y="865"/>
                </a:lnTo>
                <a:lnTo>
                  <a:pt x="233" y="892"/>
                </a:lnTo>
                <a:lnTo>
                  <a:pt x="234" y="909"/>
                </a:lnTo>
                <a:lnTo>
                  <a:pt x="235" y="945"/>
                </a:lnTo>
                <a:lnTo>
                  <a:pt x="255" y="956"/>
                </a:lnTo>
                <a:lnTo>
                  <a:pt x="266" y="965"/>
                </a:lnTo>
                <a:lnTo>
                  <a:pt x="268" y="948"/>
                </a:lnTo>
                <a:lnTo>
                  <a:pt x="259" y="933"/>
                </a:lnTo>
                <a:lnTo>
                  <a:pt x="269" y="919"/>
                </a:lnTo>
                <a:lnTo>
                  <a:pt x="305" y="942"/>
                </a:lnTo>
                <a:lnTo>
                  <a:pt x="318" y="933"/>
                </a:lnTo>
                <a:lnTo>
                  <a:pt x="308" y="907"/>
                </a:lnTo>
                <a:lnTo>
                  <a:pt x="343" y="871"/>
                </a:lnTo>
                <a:lnTo>
                  <a:pt x="357" y="872"/>
                </a:lnTo>
                <a:lnTo>
                  <a:pt x="372" y="886"/>
                </a:lnTo>
                <a:lnTo>
                  <a:pt x="380" y="859"/>
                </a:lnTo>
                <a:lnTo>
                  <a:pt x="368" y="836"/>
                </a:lnTo>
                <a:lnTo>
                  <a:pt x="375" y="813"/>
                </a:lnTo>
                <a:lnTo>
                  <a:pt x="364" y="788"/>
                </a:lnTo>
                <a:lnTo>
                  <a:pt x="406" y="801"/>
                </a:lnTo>
                <a:lnTo>
                  <a:pt x="415" y="823"/>
                </a:lnTo>
                <a:lnTo>
                  <a:pt x="395" y="828"/>
                </a:lnTo>
                <a:lnTo>
                  <a:pt x="396" y="850"/>
                </a:lnTo>
                <a:lnTo>
                  <a:pt x="408" y="863"/>
                </a:lnTo>
                <a:lnTo>
                  <a:pt x="431" y="855"/>
                </a:lnTo>
                <a:lnTo>
                  <a:pt x="435" y="830"/>
                </a:lnTo>
                <a:lnTo>
                  <a:pt x="466" y="811"/>
                </a:lnTo>
                <a:lnTo>
                  <a:pt x="519" y="776"/>
                </a:lnTo>
                <a:lnTo>
                  <a:pt x="531" y="778"/>
                </a:lnTo>
                <a:lnTo>
                  <a:pt x="516" y="803"/>
                </a:lnTo>
                <a:lnTo>
                  <a:pt x="535" y="807"/>
                </a:lnTo>
                <a:lnTo>
                  <a:pt x="545" y="793"/>
                </a:lnTo>
                <a:lnTo>
                  <a:pt x="573" y="792"/>
                </a:lnTo>
                <a:lnTo>
                  <a:pt x="596" y="775"/>
                </a:lnTo>
                <a:lnTo>
                  <a:pt x="614" y="800"/>
                </a:lnTo>
                <a:lnTo>
                  <a:pt x="631" y="772"/>
                </a:lnTo>
                <a:lnTo>
                  <a:pt x="615" y="748"/>
                </a:lnTo>
                <a:lnTo>
                  <a:pt x="623" y="733"/>
                </a:lnTo>
                <a:lnTo>
                  <a:pt x="668" y="746"/>
                </a:lnTo>
                <a:lnTo>
                  <a:pt x="688" y="759"/>
                </a:lnTo>
                <a:lnTo>
                  <a:pt x="743" y="807"/>
                </a:lnTo>
                <a:lnTo>
                  <a:pt x="753" y="786"/>
                </a:lnTo>
                <a:lnTo>
                  <a:pt x="738" y="763"/>
                </a:lnTo>
                <a:lnTo>
                  <a:pt x="737" y="754"/>
                </a:lnTo>
                <a:lnTo>
                  <a:pt x="719" y="750"/>
                </a:lnTo>
                <a:lnTo>
                  <a:pt x="724" y="730"/>
                </a:lnTo>
                <a:lnTo>
                  <a:pt x="716" y="694"/>
                </a:lnTo>
                <a:lnTo>
                  <a:pt x="716" y="680"/>
                </a:lnTo>
                <a:lnTo>
                  <a:pt x="743" y="636"/>
                </a:lnTo>
                <a:lnTo>
                  <a:pt x="754" y="591"/>
                </a:lnTo>
                <a:lnTo>
                  <a:pt x="765" y="581"/>
                </a:lnTo>
                <a:lnTo>
                  <a:pt x="805" y="594"/>
                </a:lnTo>
                <a:lnTo>
                  <a:pt x="808" y="623"/>
                </a:lnTo>
                <a:lnTo>
                  <a:pt x="793" y="662"/>
                </a:lnTo>
                <a:lnTo>
                  <a:pt x="803" y="677"/>
                </a:lnTo>
                <a:lnTo>
                  <a:pt x="808" y="709"/>
                </a:lnTo>
                <a:lnTo>
                  <a:pt x="804" y="769"/>
                </a:lnTo>
                <a:lnTo>
                  <a:pt x="821" y="794"/>
                </a:lnTo>
                <a:lnTo>
                  <a:pt x="814" y="821"/>
                </a:lnTo>
                <a:lnTo>
                  <a:pt x="785" y="876"/>
                </a:lnTo>
                <a:lnTo>
                  <a:pt x="802" y="882"/>
                </a:lnTo>
                <a:lnTo>
                  <a:pt x="808" y="868"/>
                </a:lnTo>
                <a:lnTo>
                  <a:pt x="825" y="858"/>
                </a:lnTo>
                <a:lnTo>
                  <a:pt x="829" y="839"/>
                </a:lnTo>
                <a:lnTo>
                  <a:pt x="842" y="821"/>
                </a:lnTo>
                <a:lnTo>
                  <a:pt x="833" y="798"/>
                </a:lnTo>
                <a:lnTo>
                  <a:pt x="840" y="770"/>
                </a:lnTo>
                <a:lnTo>
                  <a:pt x="823" y="767"/>
                </a:lnTo>
                <a:lnTo>
                  <a:pt x="820" y="743"/>
                </a:lnTo>
                <a:lnTo>
                  <a:pt x="832" y="698"/>
                </a:lnTo>
                <a:lnTo>
                  <a:pt x="812" y="660"/>
                </a:lnTo>
                <a:lnTo>
                  <a:pt x="840" y="627"/>
                </a:lnTo>
                <a:lnTo>
                  <a:pt x="836" y="592"/>
                </a:lnTo>
                <a:lnTo>
                  <a:pt x="844" y="590"/>
                </a:lnTo>
                <a:lnTo>
                  <a:pt x="852" y="619"/>
                </a:lnTo>
                <a:lnTo>
                  <a:pt x="846" y="665"/>
                </a:lnTo>
                <a:lnTo>
                  <a:pt x="861" y="674"/>
                </a:lnTo>
                <a:lnTo>
                  <a:pt x="855" y="640"/>
                </a:lnTo>
                <a:lnTo>
                  <a:pt x="880" y="620"/>
                </a:lnTo>
                <a:lnTo>
                  <a:pt x="911" y="617"/>
                </a:lnTo>
                <a:lnTo>
                  <a:pt x="940" y="646"/>
                </a:lnTo>
                <a:lnTo>
                  <a:pt x="926" y="604"/>
                </a:lnTo>
                <a:lnTo>
                  <a:pt x="925" y="549"/>
                </a:lnTo>
                <a:lnTo>
                  <a:pt x="951" y="538"/>
                </a:lnTo>
                <a:lnTo>
                  <a:pt x="987" y="540"/>
                </a:lnTo>
                <a:lnTo>
                  <a:pt x="1020" y="533"/>
                </a:lnTo>
                <a:lnTo>
                  <a:pt x="1007" y="504"/>
                </a:lnTo>
                <a:lnTo>
                  <a:pt x="1025" y="466"/>
                </a:lnTo>
                <a:lnTo>
                  <a:pt x="1042" y="465"/>
                </a:lnTo>
                <a:lnTo>
                  <a:pt x="1072" y="435"/>
                </a:lnTo>
                <a:lnTo>
                  <a:pt x="1112" y="427"/>
                </a:lnTo>
                <a:lnTo>
                  <a:pt x="1117" y="410"/>
                </a:lnTo>
                <a:lnTo>
                  <a:pt x="1157" y="404"/>
                </a:lnTo>
                <a:lnTo>
                  <a:pt x="1169" y="418"/>
                </a:lnTo>
                <a:lnTo>
                  <a:pt x="1203" y="385"/>
                </a:lnTo>
                <a:lnTo>
                  <a:pt x="1231" y="386"/>
                </a:lnTo>
                <a:lnTo>
                  <a:pt x="1235" y="358"/>
                </a:lnTo>
                <a:lnTo>
                  <a:pt x="1249" y="329"/>
                </a:lnTo>
                <a:lnTo>
                  <a:pt x="1285" y="300"/>
                </a:lnTo>
                <a:lnTo>
                  <a:pt x="1311" y="323"/>
                </a:lnTo>
                <a:lnTo>
                  <a:pt x="1291" y="340"/>
                </a:lnTo>
                <a:lnTo>
                  <a:pt x="1325" y="350"/>
                </a:lnTo>
                <a:lnTo>
                  <a:pt x="1329" y="383"/>
                </a:lnTo>
                <a:lnTo>
                  <a:pt x="1343" y="367"/>
                </a:lnTo>
                <a:lnTo>
                  <a:pt x="1387" y="367"/>
                </a:lnTo>
                <a:lnTo>
                  <a:pt x="1421" y="399"/>
                </a:lnTo>
                <a:lnTo>
                  <a:pt x="1434" y="423"/>
                </a:lnTo>
                <a:lnTo>
                  <a:pt x="1430" y="454"/>
                </a:lnTo>
                <a:lnTo>
                  <a:pt x="1413" y="471"/>
                </a:lnTo>
                <a:lnTo>
                  <a:pt x="1373" y="504"/>
                </a:lnTo>
                <a:lnTo>
                  <a:pt x="1362" y="520"/>
                </a:lnTo>
                <a:lnTo>
                  <a:pt x="1380" y="528"/>
                </a:lnTo>
                <a:lnTo>
                  <a:pt x="1403" y="542"/>
                </a:lnTo>
                <a:lnTo>
                  <a:pt x="1416" y="531"/>
                </a:lnTo>
                <a:lnTo>
                  <a:pt x="1424" y="565"/>
                </a:lnTo>
                <a:lnTo>
                  <a:pt x="1431" y="552"/>
                </a:lnTo>
                <a:lnTo>
                  <a:pt x="1455" y="543"/>
                </a:lnTo>
                <a:lnTo>
                  <a:pt x="1503" y="552"/>
                </a:lnTo>
                <a:lnTo>
                  <a:pt x="1507" y="577"/>
                </a:lnTo>
                <a:lnTo>
                  <a:pt x="1570" y="584"/>
                </a:lnTo>
                <a:lnTo>
                  <a:pt x="1571" y="544"/>
                </a:lnTo>
                <a:lnTo>
                  <a:pt x="1603" y="554"/>
                </a:lnTo>
                <a:lnTo>
                  <a:pt x="1628" y="554"/>
                </a:lnTo>
                <a:lnTo>
                  <a:pt x="1652" y="581"/>
                </a:lnTo>
                <a:lnTo>
                  <a:pt x="1659" y="614"/>
                </a:lnTo>
                <a:lnTo>
                  <a:pt x="1650" y="634"/>
                </a:lnTo>
                <a:lnTo>
                  <a:pt x="1669" y="672"/>
                </a:lnTo>
                <a:lnTo>
                  <a:pt x="1693" y="691"/>
                </a:lnTo>
                <a:lnTo>
                  <a:pt x="1707" y="642"/>
                </a:lnTo>
                <a:lnTo>
                  <a:pt x="1731" y="663"/>
                </a:lnTo>
                <a:lnTo>
                  <a:pt x="1758" y="650"/>
                </a:lnTo>
                <a:lnTo>
                  <a:pt x="1787" y="665"/>
                </a:lnTo>
                <a:lnTo>
                  <a:pt x="1798" y="652"/>
                </a:lnTo>
                <a:lnTo>
                  <a:pt x="1823" y="658"/>
                </a:lnTo>
                <a:lnTo>
                  <a:pt x="1812" y="613"/>
                </a:lnTo>
                <a:lnTo>
                  <a:pt x="1832" y="591"/>
                </a:lnTo>
                <a:lnTo>
                  <a:pt x="1968" y="624"/>
                </a:lnTo>
                <a:lnTo>
                  <a:pt x="1981" y="653"/>
                </a:lnTo>
                <a:lnTo>
                  <a:pt x="2021" y="688"/>
                </a:lnTo>
                <a:lnTo>
                  <a:pt x="2082" y="680"/>
                </a:lnTo>
                <a:lnTo>
                  <a:pt x="2112" y="687"/>
                </a:lnTo>
                <a:lnTo>
                  <a:pt x="2125" y="706"/>
                </a:lnTo>
                <a:lnTo>
                  <a:pt x="2123" y="738"/>
                </a:lnTo>
                <a:lnTo>
                  <a:pt x="2142" y="751"/>
                </a:lnTo>
                <a:lnTo>
                  <a:pt x="2162" y="742"/>
                </a:lnTo>
                <a:lnTo>
                  <a:pt x="2188" y="741"/>
                </a:lnTo>
                <a:lnTo>
                  <a:pt x="2217" y="750"/>
                </a:lnTo>
                <a:lnTo>
                  <a:pt x="2246" y="745"/>
                </a:lnTo>
                <a:lnTo>
                  <a:pt x="2272" y="782"/>
                </a:lnTo>
                <a:lnTo>
                  <a:pt x="2291" y="769"/>
                </a:lnTo>
                <a:lnTo>
                  <a:pt x="2279" y="742"/>
                </a:lnTo>
                <a:lnTo>
                  <a:pt x="2285" y="722"/>
                </a:lnTo>
                <a:lnTo>
                  <a:pt x="2334" y="734"/>
                </a:lnTo>
                <a:lnTo>
                  <a:pt x="2365" y="732"/>
                </a:lnTo>
                <a:lnTo>
                  <a:pt x="2409" y="753"/>
                </a:lnTo>
                <a:lnTo>
                  <a:pt x="2430" y="771"/>
                </a:lnTo>
                <a:lnTo>
                  <a:pt x="2467" y="803"/>
                </a:lnTo>
                <a:lnTo>
                  <a:pt x="2507" y="842"/>
                </a:lnTo>
                <a:lnTo>
                  <a:pt x="2505" y="867"/>
                </a:lnTo>
                <a:lnTo>
                  <a:pt x="2515" y="876"/>
                </a:lnTo>
                <a:lnTo>
                  <a:pt x="2512" y="848"/>
                </a:lnTo>
                <a:lnTo>
                  <a:pt x="2553" y="853"/>
                </a:lnTo>
                <a:lnTo>
                  <a:pt x="2583" y="889"/>
                </a:lnTo>
                <a:lnTo>
                  <a:pt x="2583" y="889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7" name="Freeform 171">
            <a:extLst>
              <a:ext uri="{FF2B5EF4-FFF2-40B4-BE49-F238E27FC236}">
                <a16:creationId xmlns:a16="http://schemas.microsoft.com/office/drawing/2014/main" id="{7C54A3DA-CA8E-8E45-9242-B47B746FDB06}"/>
              </a:ext>
            </a:extLst>
          </p:cNvPr>
          <p:cNvSpPr>
            <a:spLocks noChangeAspect="1"/>
          </p:cNvSpPr>
          <p:nvPr>
            <p:custDataLst>
              <p:tags r:id="rId131"/>
            </p:custDataLst>
          </p:nvPr>
        </p:nvSpPr>
        <p:spPr bwMode="auto">
          <a:xfrm>
            <a:off x="8232048" y="2199593"/>
            <a:ext cx="252615" cy="591170"/>
          </a:xfrm>
          <a:custGeom>
            <a:avLst/>
            <a:gdLst>
              <a:gd name="T0" fmla="*/ 169 w 194"/>
              <a:gd name="T1" fmla="*/ 133 h 454"/>
              <a:gd name="T2" fmla="*/ 153 w 194"/>
              <a:gd name="T3" fmla="*/ 158 h 454"/>
              <a:gd name="T4" fmla="*/ 156 w 194"/>
              <a:gd name="T5" fmla="*/ 180 h 454"/>
              <a:gd name="T6" fmla="*/ 132 w 194"/>
              <a:gd name="T7" fmla="*/ 208 h 454"/>
              <a:gd name="T8" fmla="*/ 103 w 194"/>
              <a:gd name="T9" fmla="*/ 237 h 454"/>
              <a:gd name="T10" fmla="*/ 92 w 194"/>
              <a:gd name="T11" fmla="*/ 282 h 454"/>
              <a:gd name="T12" fmla="*/ 103 w 194"/>
              <a:gd name="T13" fmla="*/ 304 h 454"/>
              <a:gd name="T14" fmla="*/ 117 w 194"/>
              <a:gd name="T15" fmla="*/ 321 h 454"/>
              <a:gd name="T16" fmla="*/ 103 w 194"/>
              <a:gd name="T17" fmla="*/ 354 h 454"/>
              <a:gd name="T18" fmla="*/ 88 w 194"/>
              <a:gd name="T19" fmla="*/ 361 h 454"/>
              <a:gd name="T20" fmla="*/ 82 w 194"/>
              <a:gd name="T21" fmla="*/ 409 h 454"/>
              <a:gd name="T22" fmla="*/ 73 w 194"/>
              <a:gd name="T23" fmla="*/ 435 h 454"/>
              <a:gd name="T24" fmla="*/ 55 w 194"/>
              <a:gd name="T25" fmla="*/ 432 h 454"/>
              <a:gd name="T26" fmla="*/ 46 w 194"/>
              <a:gd name="T27" fmla="*/ 453 h 454"/>
              <a:gd name="T28" fmla="*/ 29 w 194"/>
              <a:gd name="T29" fmla="*/ 454 h 454"/>
              <a:gd name="T30" fmla="*/ 24 w 194"/>
              <a:gd name="T31" fmla="*/ 429 h 454"/>
              <a:gd name="T32" fmla="*/ 11 w 194"/>
              <a:gd name="T33" fmla="*/ 398 h 454"/>
              <a:gd name="T34" fmla="*/ 0 w 194"/>
              <a:gd name="T35" fmla="*/ 357 h 454"/>
              <a:gd name="T36" fmla="*/ 6 w 194"/>
              <a:gd name="T37" fmla="*/ 341 h 454"/>
              <a:gd name="T38" fmla="*/ 19 w 194"/>
              <a:gd name="T39" fmla="*/ 320 h 454"/>
              <a:gd name="T40" fmla="*/ 24 w 194"/>
              <a:gd name="T41" fmla="*/ 283 h 454"/>
              <a:gd name="T42" fmla="*/ 14 w 194"/>
              <a:gd name="T43" fmla="*/ 268 h 454"/>
              <a:gd name="T44" fmla="*/ 13 w 194"/>
              <a:gd name="T45" fmla="*/ 224 h 454"/>
              <a:gd name="T46" fmla="*/ 23 w 194"/>
              <a:gd name="T47" fmla="*/ 192 h 454"/>
              <a:gd name="T48" fmla="*/ 38 w 194"/>
              <a:gd name="T49" fmla="*/ 193 h 454"/>
              <a:gd name="T50" fmla="*/ 44 w 194"/>
              <a:gd name="T51" fmla="*/ 179 h 454"/>
              <a:gd name="T52" fmla="*/ 38 w 194"/>
              <a:gd name="T53" fmla="*/ 167 h 454"/>
              <a:gd name="T54" fmla="*/ 61 w 194"/>
              <a:gd name="T55" fmla="*/ 116 h 454"/>
              <a:gd name="T56" fmla="*/ 77 w 194"/>
              <a:gd name="T57" fmla="*/ 73 h 454"/>
              <a:gd name="T58" fmla="*/ 86 w 194"/>
              <a:gd name="T59" fmla="*/ 45 h 454"/>
              <a:gd name="T60" fmla="*/ 101 w 194"/>
              <a:gd name="T61" fmla="*/ 45 h 454"/>
              <a:gd name="T62" fmla="*/ 105 w 194"/>
              <a:gd name="T63" fmla="*/ 22 h 454"/>
              <a:gd name="T64" fmla="*/ 134 w 194"/>
              <a:gd name="T65" fmla="*/ 29 h 454"/>
              <a:gd name="T66" fmla="*/ 136 w 194"/>
              <a:gd name="T67" fmla="*/ 1 h 454"/>
              <a:gd name="T68" fmla="*/ 145 w 194"/>
              <a:gd name="T69" fmla="*/ 0 h 454"/>
              <a:gd name="T70" fmla="*/ 165 w 194"/>
              <a:gd name="T71" fmla="*/ 20 h 454"/>
              <a:gd name="T72" fmla="*/ 189 w 194"/>
              <a:gd name="T73" fmla="*/ 48 h 454"/>
              <a:gd name="T74" fmla="*/ 190 w 194"/>
              <a:gd name="T75" fmla="*/ 108 h 454"/>
              <a:gd name="T76" fmla="*/ 194 w 194"/>
              <a:gd name="T77" fmla="*/ 123 h 454"/>
              <a:gd name="T78" fmla="*/ 169 w 194"/>
              <a:gd name="T79" fmla="*/ 133 h 454"/>
              <a:gd name="T80" fmla="*/ 169 w 194"/>
              <a:gd name="T81" fmla="*/ 13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94" h="454">
                <a:moveTo>
                  <a:pt x="169" y="133"/>
                </a:moveTo>
                <a:lnTo>
                  <a:pt x="153" y="158"/>
                </a:lnTo>
                <a:lnTo>
                  <a:pt x="156" y="180"/>
                </a:lnTo>
                <a:lnTo>
                  <a:pt x="132" y="208"/>
                </a:lnTo>
                <a:lnTo>
                  <a:pt x="103" y="237"/>
                </a:lnTo>
                <a:lnTo>
                  <a:pt x="92" y="282"/>
                </a:lnTo>
                <a:lnTo>
                  <a:pt x="103" y="304"/>
                </a:lnTo>
                <a:lnTo>
                  <a:pt x="117" y="321"/>
                </a:lnTo>
                <a:lnTo>
                  <a:pt x="103" y="354"/>
                </a:lnTo>
                <a:lnTo>
                  <a:pt x="88" y="361"/>
                </a:lnTo>
                <a:lnTo>
                  <a:pt x="82" y="409"/>
                </a:lnTo>
                <a:lnTo>
                  <a:pt x="73" y="435"/>
                </a:lnTo>
                <a:lnTo>
                  <a:pt x="55" y="432"/>
                </a:lnTo>
                <a:lnTo>
                  <a:pt x="46" y="453"/>
                </a:lnTo>
                <a:lnTo>
                  <a:pt x="29" y="454"/>
                </a:lnTo>
                <a:lnTo>
                  <a:pt x="24" y="429"/>
                </a:lnTo>
                <a:lnTo>
                  <a:pt x="11" y="398"/>
                </a:lnTo>
                <a:lnTo>
                  <a:pt x="0" y="357"/>
                </a:lnTo>
                <a:lnTo>
                  <a:pt x="6" y="341"/>
                </a:lnTo>
                <a:lnTo>
                  <a:pt x="19" y="320"/>
                </a:lnTo>
                <a:lnTo>
                  <a:pt x="24" y="283"/>
                </a:lnTo>
                <a:lnTo>
                  <a:pt x="14" y="268"/>
                </a:lnTo>
                <a:lnTo>
                  <a:pt x="13" y="224"/>
                </a:lnTo>
                <a:lnTo>
                  <a:pt x="23" y="192"/>
                </a:lnTo>
                <a:lnTo>
                  <a:pt x="38" y="193"/>
                </a:lnTo>
                <a:lnTo>
                  <a:pt x="44" y="179"/>
                </a:lnTo>
                <a:lnTo>
                  <a:pt x="38" y="167"/>
                </a:lnTo>
                <a:lnTo>
                  <a:pt x="61" y="116"/>
                </a:lnTo>
                <a:lnTo>
                  <a:pt x="77" y="73"/>
                </a:lnTo>
                <a:lnTo>
                  <a:pt x="86" y="45"/>
                </a:lnTo>
                <a:lnTo>
                  <a:pt x="101" y="45"/>
                </a:lnTo>
                <a:lnTo>
                  <a:pt x="105" y="22"/>
                </a:lnTo>
                <a:lnTo>
                  <a:pt x="134" y="29"/>
                </a:lnTo>
                <a:lnTo>
                  <a:pt x="136" y="1"/>
                </a:lnTo>
                <a:lnTo>
                  <a:pt x="145" y="0"/>
                </a:lnTo>
                <a:lnTo>
                  <a:pt x="165" y="20"/>
                </a:lnTo>
                <a:lnTo>
                  <a:pt x="189" y="48"/>
                </a:lnTo>
                <a:lnTo>
                  <a:pt x="190" y="108"/>
                </a:lnTo>
                <a:lnTo>
                  <a:pt x="194" y="123"/>
                </a:lnTo>
                <a:lnTo>
                  <a:pt x="169" y="133"/>
                </a:lnTo>
                <a:lnTo>
                  <a:pt x="169" y="13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9" name="Freeform 123">
            <a:extLst>
              <a:ext uri="{FF2B5EF4-FFF2-40B4-BE49-F238E27FC236}">
                <a16:creationId xmlns:a16="http://schemas.microsoft.com/office/drawing/2014/main" id="{E07BAA4F-F416-AC42-89CF-0D29FB0C0037}"/>
              </a:ext>
            </a:extLst>
          </p:cNvPr>
          <p:cNvSpPr>
            <a:spLocks noChangeAspect="1"/>
          </p:cNvSpPr>
          <p:nvPr>
            <p:custDataLst>
              <p:tags r:id="rId132"/>
            </p:custDataLst>
          </p:nvPr>
        </p:nvSpPr>
        <p:spPr bwMode="auto">
          <a:xfrm>
            <a:off x="7827084" y="3185310"/>
            <a:ext cx="62502" cy="138027"/>
          </a:xfrm>
          <a:custGeom>
            <a:avLst/>
            <a:gdLst>
              <a:gd name="T0" fmla="*/ 7 w 48"/>
              <a:gd name="T1" fmla="*/ 8 h 106"/>
              <a:gd name="T2" fmla="*/ 13 w 48"/>
              <a:gd name="T3" fmla="*/ 3 h 106"/>
              <a:gd name="T4" fmla="*/ 19 w 48"/>
              <a:gd name="T5" fmla="*/ 0 h 106"/>
              <a:gd name="T6" fmla="*/ 23 w 48"/>
              <a:gd name="T7" fmla="*/ 10 h 106"/>
              <a:gd name="T8" fmla="*/ 32 w 48"/>
              <a:gd name="T9" fmla="*/ 10 h 106"/>
              <a:gd name="T10" fmla="*/ 34 w 48"/>
              <a:gd name="T11" fmla="*/ 8 h 106"/>
              <a:gd name="T12" fmla="*/ 43 w 48"/>
              <a:gd name="T13" fmla="*/ 8 h 106"/>
              <a:gd name="T14" fmla="*/ 48 w 48"/>
              <a:gd name="T15" fmla="*/ 18 h 106"/>
              <a:gd name="T16" fmla="*/ 40 w 48"/>
              <a:gd name="T17" fmla="*/ 23 h 106"/>
              <a:gd name="T18" fmla="*/ 40 w 48"/>
              <a:gd name="T19" fmla="*/ 39 h 106"/>
              <a:gd name="T20" fmla="*/ 38 w 48"/>
              <a:gd name="T21" fmla="*/ 42 h 106"/>
              <a:gd name="T22" fmla="*/ 37 w 48"/>
              <a:gd name="T23" fmla="*/ 51 h 106"/>
              <a:gd name="T24" fmla="*/ 30 w 48"/>
              <a:gd name="T25" fmla="*/ 53 h 106"/>
              <a:gd name="T26" fmla="*/ 36 w 48"/>
              <a:gd name="T27" fmla="*/ 65 h 106"/>
              <a:gd name="T28" fmla="*/ 32 w 48"/>
              <a:gd name="T29" fmla="*/ 77 h 106"/>
              <a:gd name="T30" fmla="*/ 38 w 48"/>
              <a:gd name="T31" fmla="*/ 83 h 106"/>
              <a:gd name="T32" fmla="*/ 36 w 48"/>
              <a:gd name="T33" fmla="*/ 89 h 106"/>
              <a:gd name="T34" fmla="*/ 30 w 48"/>
              <a:gd name="T35" fmla="*/ 95 h 106"/>
              <a:gd name="T36" fmla="*/ 31 w 48"/>
              <a:gd name="T37" fmla="*/ 102 h 106"/>
              <a:gd name="T38" fmla="*/ 25 w 48"/>
              <a:gd name="T39" fmla="*/ 106 h 106"/>
              <a:gd name="T40" fmla="*/ 17 w 48"/>
              <a:gd name="T41" fmla="*/ 104 h 106"/>
              <a:gd name="T42" fmla="*/ 9 w 48"/>
              <a:gd name="T43" fmla="*/ 106 h 106"/>
              <a:gd name="T44" fmla="*/ 12 w 48"/>
              <a:gd name="T45" fmla="*/ 91 h 106"/>
              <a:gd name="T46" fmla="*/ 10 w 48"/>
              <a:gd name="T47" fmla="*/ 79 h 106"/>
              <a:gd name="T48" fmla="*/ 3 w 48"/>
              <a:gd name="T49" fmla="*/ 77 h 106"/>
              <a:gd name="T50" fmla="*/ 0 w 48"/>
              <a:gd name="T51" fmla="*/ 70 h 106"/>
              <a:gd name="T52" fmla="*/ 1 w 48"/>
              <a:gd name="T53" fmla="*/ 58 h 106"/>
              <a:gd name="T54" fmla="*/ 7 w 48"/>
              <a:gd name="T55" fmla="*/ 50 h 106"/>
              <a:gd name="T56" fmla="*/ 8 w 48"/>
              <a:gd name="T57" fmla="*/ 43 h 106"/>
              <a:gd name="T58" fmla="*/ 11 w 48"/>
              <a:gd name="T59" fmla="*/ 31 h 106"/>
              <a:gd name="T60" fmla="*/ 11 w 48"/>
              <a:gd name="T61" fmla="*/ 22 h 106"/>
              <a:gd name="T62" fmla="*/ 8 w 48"/>
              <a:gd name="T63" fmla="*/ 15 h 106"/>
              <a:gd name="T64" fmla="*/ 7 w 48"/>
              <a:gd name="T65" fmla="*/ 8 h 106"/>
              <a:gd name="T66" fmla="*/ 7 w 48"/>
              <a:gd name="T67" fmla="*/ 8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8" h="106">
                <a:moveTo>
                  <a:pt x="7" y="8"/>
                </a:moveTo>
                <a:lnTo>
                  <a:pt x="13" y="3"/>
                </a:lnTo>
                <a:lnTo>
                  <a:pt x="19" y="0"/>
                </a:lnTo>
                <a:lnTo>
                  <a:pt x="23" y="10"/>
                </a:lnTo>
                <a:lnTo>
                  <a:pt x="32" y="10"/>
                </a:lnTo>
                <a:lnTo>
                  <a:pt x="34" y="8"/>
                </a:lnTo>
                <a:lnTo>
                  <a:pt x="43" y="8"/>
                </a:lnTo>
                <a:lnTo>
                  <a:pt x="48" y="18"/>
                </a:lnTo>
                <a:lnTo>
                  <a:pt x="40" y="23"/>
                </a:lnTo>
                <a:lnTo>
                  <a:pt x="40" y="39"/>
                </a:lnTo>
                <a:lnTo>
                  <a:pt x="38" y="42"/>
                </a:lnTo>
                <a:lnTo>
                  <a:pt x="37" y="51"/>
                </a:lnTo>
                <a:lnTo>
                  <a:pt x="30" y="53"/>
                </a:lnTo>
                <a:lnTo>
                  <a:pt x="36" y="65"/>
                </a:lnTo>
                <a:lnTo>
                  <a:pt x="32" y="77"/>
                </a:lnTo>
                <a:lnTo>
                  <a:pt x="38" y="83"/>
                </a:lnTo>
                <a:lnTo>
                  <a:pt x="36" y="89"/>
                </a:lnTo>
                <a:lnTo>
                  <a:pt x="30" y="95"/>
                </a:lnTo>
                <a:lnTo>
                  <a:pt x="31" y="102"/>
                </a:lnTo>
                <a:lnTo>
                  <a:pt x="25" y="106"/>
                </a:lnTo>
                <a:lnTo>
                  <a:pt x="17" y="104"/>
                </a:lnTo>
                <a:lnTo>
                  <a:pt x="9" y="106"/>
                </a:lnTo>
                <a:lnTo>
                  <a:pt x="12" y="91"/>
                </a:lnTo>
                <a:lnTo>
                  <a:pt x="10" y="79"/>
                </a:lnTo>
                <a:lnTo>
                  <a:pt x="3" y="77"/>
                </a:lnTo>
                <a:lnTo>
                  <a:pt x="0" y="70"/>
                </a:lnTo>
                <a:lnTo>
                  <a:pt x="1" y="58"/>
                </a:lnTo>
                <a:lnTo>
                  <a:pt x="7" y="50"/>
                </a:lnTo>
                <a:lnTo>
                  <a:pt x="8" y="43"/>
                </a:lnTo>
                <a:lnTo>
                  <a:pt x="11" y="31"/>
                </a:lnTo>
                <a:lnTo>
                  <a:pt x="11" y="22"/>
                </a:lnTo>
                <a:lnTo>
                  <a:pt x="8" y="15"/>
                </a:lnTo>
                <a:lnTo>
                  <a:pt x="7" y="8"/>
                </a:lnTo>
                <a:lnTo>
                  <a:pt x="7" y="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B9362A7-BFA8-4FA4-95B2-8E1E28DB34C2}"/>
              </a:ext>
            </a:extLst>
          </p:cNvPr>
          <p:cNvGrpSpPr/>
          <p:nvPr/>
        </p:nvGrpSpPr>
        <p:grpSpPr>
          <a:xfrm>
            <a:off x="7819271" y="2676176"/>
            <a:ext cx="985717" cy="674507"/>
            <a:chOff x="7415836" y="2586166"/>
            <a:chExt cx="985717" cy="674507"/>
          </a:xfrm>
          <a:solidFill>
            <a:schemeClr val="tx2"/>
          </a:solidFill>
        </p:grpSpPr>
        <p:sp>
          <p:nvSpPr>
            <p:cNvPr id="164" name="Freeform 132">
              <a:extLst>
                <a:ext uri="{FF2B5EF4-FFF2-40B4-BE49-F238E27FC236}">
                  <a16:creationId xmlns:a16="http://schemas.microsoft.com/office/drawing/2014/main" id="{4B6E7764-80D0-194C-81D1-EEE5C723B472}"/>
                </a:ext>
              </a:extLst>
            </p:cNvPr>
            <p:cNvSpPr>
              <a:spLocks noChangeAspect="1"/>
            </p:cNvSpPr>
            <p:nvPr>
              <p:custDataLst>
                <p:tags r:id="rId153"/>
              </p:custDataLst>
            </p:nvPr>
          </p:nvSpPr>
          <p:spPr bwMode="auto">
            <a:xfrm>
              <a:off x="7944503" y="2888261"/>
              <a:ext cx="111984" cy="54690"/>
            </a:xfrm>
            <a:custGeom>
              <a:avLst/>
              <a:gdLst>
                <a:gd name="T0" fmla="*/ 30 w 86"/>
                <a:gd name="T1" fmla="*/ 10 h 42"/>
                <a:gd name="T2" fmla="*/ 31 w 86"/>
                <a:gd name="T3" fmla="*/ 4 h 42"/>
                <a:gd name="T4" fmla="*/ 37 w 86"/>
                <a:gd name="T5" fmla="*/ 0 h 42"/>
                <a:gd name="T6" fmla="*/ 45 w 86"/>
                <a:gd name="T7" fmla="*/ 8 h 42"/>
                <a:gd name="T8" fmla="*/ 54 w 86"/>
                <a:gd name="T9" fmla="*/ 4 h 42"/>
                <a:gd name="T10" fmla="*/ 61 w 86"/>
                <a:gd name="T11" fmla="*/ 6 h 42"/>
                <a:gd name="T12" fmla="*/ 72 w 86"/>
                <a:gd name="T13" fmla="*/ 2 h 42"/>
                <a:gd name="T14" fmla="*/ 86 w 86"/>
                <a:gd name="T15" fmla="*/ 12 h 42"/>
                <a:gd name="T16" fmla="*/ 82 w 86"/>
                <a:gd name="T17" fmla="*/ 17 h 42"/>
                <a:gd name="T18" fmla="*/ 79 w 86"/>
                <a:gd name="T19" fmla="*/ 27 h 42"/>
                <a:gd name="T20" fmla="*/ 76 w 86"/>
                <a:gd name="T21" fmla="*/ 29 h 42"/>
                <a:gd name="T22" fmla="*/ 60 w 86"/>
                <a:gd name="T23" fmla="*/ 22 h 42"/>
                <a:gd name="T24" fmla="*/ 55 w 86"/>
                <a:gd name="T25" fmla="*/ 23 h 42"/>
                <a:gd name="T26" fmla="*/ 51 w 86"/>
                <a:gd name="T27" fmla="*/ 29 h 42"/>
                <a:gd name="T28" fmla="*/ 44 w 86"/>
                <a:gd name="T29" fmla="*/ 32 h 42"/>
                <a:gd name="T30" fmla="*/ 42 w 86"/>
                <a:gd name="T31" fmla="*/ 30 h 42"/>
                <a:gd name="T32" fmla="*/ 35 w 86"/>
                <a:gd name="T33" fmla="*/ 34 h 42"/>
                <a:gd name="T34" fmla="*/ 29 w 86"/>
                <a:gd name="T35" fmla="*/ 35 h 42"/>
                <a:gd name="T36" fmla="*/ 28 w 86"/>
                <a:gd name="T37" fmla="*/ 39 h 42"/>
                <a:gd name="T38" fmla="*/ 15 w 86"/>
                <a:gd name="T39" fmla="*/ 42 h 42"/>
                <a:gd name="T40" fmla="*/ 9 w 86"/>
                <a:gd name="T41" fmla="*/ 39 h 42"/>
                <a:gd name="T42" fmla="*/ 2 w 86"/>
                <a:gd name="T43" fmla="*/ 33 h 42"/>
                <a:gd name="T44" fmla="*/ 0 w 86"/>
                <a:gd name="T45" fmla="*/ 25 h 42"/>
                <a:gd name="T46" fmla="*/ 1 w 86"/>
                <a:gd name="T47" fmla="*/ 23 h 42"/>
                <a:gd name="T48" fmla="*/ 3 w 86"/>
                <a:gd name="T49" fmla="*/ 17 h 42"/>
                <a:gd name="T50" fmla="*/ 11 w 86"/>
                <a:gd name="T51" fmla="*/ 18 h 42"/>
                <a:gd name="T52" fmla="*/ 15 w 86"/>
                <a:gd name="T53" fmla="*/ 15 h 42"/>
                <a:gd name="T54" fmla="*/ 16 w 86"/>
                <a:gd name="T55" fmla="*/ 13 h 42"/>
                <a:gd name="T56" fmla="*/ 19 w 86"/>
                <a:gd name="T57" fmla="*/ 12 h 42"/>
                <a:gd name="T58" fmla="*/ 20 w 86"/>
                <a:gd name="T59" fmla="*/ 7 h 42"/>
                <a:gd name="T60" fmla="*/ 23 w 86"/>
                <a:gd name="T61" fmla="*/ 6 h 42"/>
                <a:gd name="T62" fmla="*/ 26 w 86"/>
                <a:gd name="T63" fmla="*/ 0 h 42"/>
                <a:gd name="T64" fmla="*/ 30 w 86"/>
                <a:gd name="T65" fmla="*/ 10 h 42"/>
                <a:gd name="T66" fmla="*/ 30 w 86"/>
                <a:gd name="T67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6" h="42">
                  <a:moveTo>
                    <a:pt x="30" y="10"/>
                  </a:moveTo>
                  <a:lnTo>
                    <a:pt x="31" y="4"/>
                  </a:lnTo>
                  <a:lnTo>
                    <a:pt x="37" y="0"/>
                  </a:lnTo>
                  <a:lnTo>
                    <a:pt x="45" y="8"/>
                  </a:lnTo>
                  <a:lnTo>
                    <a:pt x="54" y="4"/>
                  </a:lnTo>
                  <a:lnTo>
                    <a:pt x="61" y="6"/>
                  </a:lnTo>
                  <a:lnTo>
                    <a:pt x="72" y="2"/>
                  </a:lnTo>
                  <a:lnTo>
                    <a:pt x="86" y="12"/>
                  </a:lnTo>
                  <a:lnTo>
                    <a:pt x="82" y="17"/>
                  </a:lnTo>
                  <a:lnTo>
                    <a:pt x="79" y="27"/>
                  </a:lnTo>
                  <a:lnTo>
                    <a:pt x="76" y="29"/>
                  </a:lnTo>
                  <a:lnTo>
                    <a:pt x="60" y="22"/>
                  </a:lnTo>
                  <a:lnTo>
                    <a:pt x="55" y="23"/>
                  </a:lnTo>
                  <a:lnTo>
                    <a:pt x="51" y="29"/>
                  </a:lnTo>
                  <a:lnTo>
                    <a:pt x="44" y="32"/>
                  </a:lnTo>
                  <a:lnTo>
                    <a:pt x="42" y="30"/>
                  </a:lnTo>
                  <a:lnTo>
                    <a:pt x="35" y="34"/>
                  </a:lnTo>
                  <a:lnTo>
                    <a:pt x="29" y="35"/>
                  </a:lnTo>
                  <a:lnTo>
                    <a:pt x="28" y="39"/>
                  </a:lnTo>
                  <a:lnTo>
                    <a:pt x="15" y="42"/>
                  </a:lnTo>
                  <a:lnTo>
                    <a:pt x="9" y="39"/>
                  </a:lnTo>
                  <a:lnTo>
                    <a:pt x="2" y="33"/>
                  </a:lnTo>
                  <a:lnTo>
                    <a:pt x="0" y="25"/>
                  </a:lnTo>
                  <a:lnTo>
                    <a:pt x="1" y="23"/>
                  </a:lnTo>
                  <a:lnTo>
                    <a:pt x="3" y="17"/>
                  </a:lnTo>
                  <a:lnTo>
                    <a:pt x="11" y="18"/>
                  </a:lnTo>
                  <a:lnTo>
                    <a:pt x="15" y="15"/>
                  </a:lnTo>
                  <a:lnTo>
                    <a:pt x="16" y="13"/>
                  </a:lnTo>
                  <a:lnTo>
                    <a:pt x="19" y="12"/>
                  </a:lnTo>
                  <a:lnTo>
                    <a:pt x="20" y="7"/>
                  </a:lnTo>
                  <a:lnTo>
                    <a:pt x="23" y="6"/>
                  </a:lnTo>
                  <a:lnTo>
                    <a:pt x="26" y="0"/>
                  </a:lnTo>
                  <a:lnTo>
                    <a:pt x="30" y="10"/>
                  </a:lnTo>
                  <a:lnTo>
                    <a:pt x="30" y="1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4" name="Freeform 69">
              <a:extLst>
                <a:ext uri="{FF2B5EF4-FFF2-40B4-BE49-F238E27FC236}">
                  <a16:creationId xmlns:a16="http://schemas.microsoft.com/office/drawing/2014/main" id="{E0A0485E-CE8D-B047-A406-AD4DAE7B0E73}"/>
                </a:ext>
              </a:extLst>
            </p:cNvPr>
            <p:cNvSpPr>
              <a:spLocks noChangeAspect="1"/>
            </p:cNvSpPr>
            <p:nvPr>
              <p:custDataLst>
                <p:tags r:id="rId154"/>
              </p:custDataLst>
            </p:nvPr>
          </p:nvSpPr>
          <p:spPr bwMode="auto">
            <a:xfrm>
              <a:off x="7415836" y="2709868"/>
              <a:ext cx="76827" cy="113286"/>
            </a:xfrm>
            <a:custGeom>
              <a:avLst/>
              <a:gdLst>
                <a:gd name="T0" fmla="*/ 57 w 59"/>
                <a:gd name="T1" fmla="*/ 33 h 87"/>
                <a:gd name="T2" fmla="*/ 59 w 59"/>
                <a:gd name="T3" fmla="*/ 51 h 87"/>
                <a:gd name="T4" fmla="*/ 48 w 59"/>
                <a:gd name="T5" fmla="*/ 73 h 87"/>
                <a:gd name="T6" fmla="*/ 21 w 59"/>
                <a:gd name="T7" fmla="*/ 87 h 87"/>
                <a:gd name="T8" fmla="*/ 0 w 59"/>
                <a:gd name="T9" fmla="*/ 83 h 87"/>
                <a:gd name="T10" fmla="*/ 12 w 59"/>
                <a:gd name="T11" fmla="*/ 58 h 87"/>
                <a:gd name="T12" fmla="*/ 4 w 59"/>
                <a:gd name="T13" fmla="*/ 32 h 87"/>
                <a:gd name="T14" fmla="*/ 25 w 59"/>
                <a:gd name="T15" fmla="*/ 12 h 87"/>
                <a:gd name="T16" fmla="*/ 36 w 59"/>
                <a:gd name="T17" fmla="*/ 0 h 87"/>
                <a:gd name="T18" fmla="*/ 40 w 59"/>
                <a:gd name="T19" fmla="*/ 14 h 87"/>
                <a:gd name="T20" fmla="*/ 36 w 59"/>
                <a:gd name="T21" fmla="*/ 28 h 87"/>
                <a:gd name="T22" fmla="*/ 46 w 59"/>
                <a:gd name="T23" fmla="*/ 28 h 87"/>
                <a:gd name="T24" fmla="*/ 57 w 59"/>
                <a:gd name="T25" fmla="*/ 33 h 87"/>
                <a:gd name="T26" fmla="*/ 57 w 59"/>
                <a:gd name="T27" fmla="*/ 3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87">
                  <a:moveTo>
                    <a:pt x="57" y="33"/>
                  </a:moveTo>
                  <a:lnTo>
                    <a:pt x="59" y="51"/>
                  </a:lnTo>
                  <a:lnTo>
                    <a:pt x="48" y="73"/>
                  </a:lnTo>
                  <a:lnTo>
                    <a:pt x="21" y="87"/>
                  </a:lnTo>
                  <a:lnTo>
                    <a:pt x="0" y="83"/>
                  </a:lnTo>
                  <a:lnTo>
                    <a:pt x="12" y="58"/>
                  </a:lnTo>
                  <a:lnTo>
                    <a:pt x="4" y="32"/>
                  </a:lnTo>
                  <a:lnTo>
                    <a:pt x="25" y="12"/>
                  </a:lnTo>
                  <a:lnTo>
                    <a:pt x="36" y="0"/>
                  </a:lnTo>
                  <a:lnTo>
                    <a:pt x="40" y="14"/>
                  </a:lnTo>
                  <a:lnTo>
                    <a:pt x="36" y="28"/>
                  </a:lnTo>
                  <a:lnTo>
                    <a:pt x="46" y="28"/>
                  </a:lnTo>
                  <a:lnTo>
                    <a:pt x="57" y="33"/>
                  </a:lnTo>
                  <a:lnTo>
                    <a:pt x="57" y="33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0" name="Group 249">
              <a:extLst>
                <a:ext uri="{FF2B5EF4-FFF2-40B4-BE49-F238E27FC236}">
                  <a16:creationId xmlns:a16="http://schemas.microsoft.com/office/drawing/2014/main" id="{1185F0B4-6627-F046-B830-670D25545261}"/>
                </a:ext>
              </a:extLst>
            </p:cNvPr>
            <p:cNvGrpSpPr/>
            <p:nvPr/>
          </p:nvGrpSpPr>
          <p:grpSpPr>
            <a:xfrm>
              <a:off x="7661939" y="2829665"/>
              <a:ext cx="308607" cy="408872"/>
              <a:chOff x="7654051" y="2782889"/>
              <a:chExt cx="344788" cy="456808"/>
            </a:xfrm>
            <a:grpFill/>
          </p:grpSpPr>
          <p:sp>
            <p:nvSpPr>
              <p:cNvPr id="256" name="Freeform 20">
                <a:extLst>
                  <a:ext uri="{FF2B5EF4-FFF2-40B4-BE49-F238E27FC236}">
                    <a16:creationId xmlns:a16="http://schemas.microsoft.com/office/drawing/2014/main" id="{D14B0C5D-3DF2-FB46-988E-AFF960B9327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7654051" y="2782889"/>
                <a:ext cx="80014" cy="66921"/>
              </a:xfrm>
              <a:custGeom>
                <a:avLst/>
                <a:gdLst>
                  <a:gd name="T0" fmla="*/ 12 w 55"/>
                  <a:gd name="T1" fmla="*/ 3 h 46"/>
                  <a:gd name="T2" fmla="*/ 23 w 55"/>
                  <a:gd name="T3" fmla="*/ 5 h 46"/>
                  <a:gd name="T4" fmla="*/ 37 w 55"/>
                  <a:gd name="T5" fmla="*/ 0 h 46"/>
                  <a:gd name="T6" fmla="*/ 47 w 55"/>
                  <a:gd name="T7" fmla="*/ 10 h 46"/>
                  <a:gd name="T8" fmla="*/ 55 w 55"/>
                  <a:gd name="T9" fmla="*/ 16 h 46"/>
                  <a:gd name="T10" fmla="*/ 53 w 55"/>
                  <a:gd name="T11" fmla="*/ 32 h 46"/>
                  <a:gd name="T12" fmla="*/ 49 w 55"/>
                  <a:gd name="T13" fmla="*/ 33 h 46"/>
                  <a:gd name="T14" fmla="*/ 48 w 55"/>
                  <a:gd name="T15" fmla="*/ 46 h 46"/>
                  <a:gd name="T16" fmla="*/ 34 w 55"/>
                  <a:gd name="T17" fmla="*/ 35 h 46"/>
                  <a:gd name="T18" fmla="*/ 27 w 55"/>
                  <a:gd name="T19" fmla="*/ 37 h 46"/>
                  <a:gd name="T20" fmla="*/ 16 w 55"/>
                  <a:gd name="T21" fmla="*/ 26 h 46"/>
                  <a:gd name="T22" fmla="*/ 9 w 55"/>
                  <a:gd name="T23" fmla="*/ 17 h 46"/>
                  <a:gd name="T24" fmla="*/ 2 w 55"/>
                  <a:gd name="T25" fmla="*/ 16 h 46"/>
                  <a:gd name="T26" fmla="*/ 0 w 55"/>
                  <a:gd name="T27" fmla="*/ 8 h 46"/>
                  <a:gd name="T28" fmla="*/ 12 w 55"/>
                  <a:gd name="T29" fmla="*/ 3 h 46"/>
                  <a:gd name="T30" fmla="*/ 12 w 55"/>
                  <a:gd name="T31" fmla="*/ 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46">
                    <a:moveTo>
                      <a:pt x="12" y="3"/>
                    </a:moveTo>
                    <a:lnTo>
                      <a:pt x="23" y="5"/>
                    </a:lnTo>
                    <a:lnTo>
                      <a:pt x="37" y="0"/>
                    </a:lnTo>
                    <a:lnTo>
                      <a:pt x="47" y="10"/>
                    </a:lnTo>
                    <a:lnTo>
                      <a:pt x="55" y="16"/>
                    </a:lnTo>
                    <a:lnTo>
                      <a:pt x="53" y="32"/>
                    </a:lnTo>
                    <a:lnTo>
                      <a:pt x="49" y="33"/>
                    </a:lnTo>
                    <a:lnTo>
                      <a:pt x="48" y="46"/>
                    </a:lnTo>
                    <a:lnTo>
                      <a:pt x="34" y="35"/>
                    </a:lnTo>
                    <a:lnTo>
                      <a:pt x="27" y="37"/>
                    </a:lnTo>
                    <a:lnTo>
                      <a:pt x="16" y="26"/>
                    </a:lnTo>
                    <a:lnTo>
                      <a:pt x="9" y="17"/>
                    </a:lnTo>
                    <a:lnTo>
                      <a:pt x="2" y="16"/>
                    </a:lnTo>
                    <a:lnTo>
                      <a:pt x="0" y="8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8" name="Freeform 75">
                <a:extLst>
                  <a:ext uri="{FF2B5EF4-FFF2-40B4-BE49-F238E27FC236}">
                    <a16:creationId xmlns:a16="http://schemas.microsoft.com/office/drawing/2014/main" id="{CA4E8E3D-D067-7A48-AEAF-A92D5C0693C1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7741339" y="2935644"/>
                <a:ext cx="257500" cy="304053"/>
              </a:xfrm>
              <a:custGeom>
                <a:avLst/>
                <a:gdLst>
                  <a:gd name="T0" fmla="*/ 106 w 177"/>
                  <a:gd name="T1" fmla="*/ 13 h 209"/>
                  <a:gd name="T2" fmla="*/ 108 w 177"/>
                  <a:gd name="T3" fmla="*/ 33 h 209"/>
                  <a:gd name="T4" fmla="*/ 84 w 177"/>
                  <a:gd name="T5" fmla="*/ 38 h 209"/>
                  <a:gd name="T6" fmla="*/ 83 w 177"/>
                  <a:gd name="T7" fmla="*/ 54 h 209"/>
                  <a:gd name="T8" fmla="*/ 102 w 177"/>
                  <a:gd name="T9" fmla="*/ 76 h 209"/>
                  <a:gd name="T10" fmla="*/ 127 w 177"/>
                  <a:gd name="T11" fmla="*/ 109 h 209"/>
                  <a:gd name="T12" fmla="*/ 143 w 177"/>
                  <a:gd name="T13" fmla="*/ 113 h 209"/>
                  <a:gd name="T14" fmla="*/ 152 w 177"/>
                  <a:gd name="T15" fmla="*/ 124 h 209"/>
                  <a:gd name="T16" fmla="*/ 175 w 177"/>
                  <a:gd name="T17" fmla="*/ 141 h 209"/>
                  <a:gd name="T18" fmla="*/ 175 w 177"/>
                  <a:gd name="T19" fmla="*/ 152 h 209"/>
                  <a:gd name="T20" fmla="*/ 153 w 177"/>
                  <a:gd name="T21" fmla="*/ 140 h 209"/>
                  <a:gd name="T22" fmla="*/ 158 w 177"/>
                  <a:gd name="T23" fmla="*/ 159 h 209"/>
                  <a:gd name="T24" fmla="*/ 149 w 177"/>
                  <a:gd name="T25" fmla="*/ 170 h 209"/>
                  <a:gd name="T26" fmla="*/ 135 w 177"/>
                  <a:gd name="T27" fmla="*/ 189 h 209"/>
                  <a:gd name="T28" fmla="*/ 138 w 177"/>
                  <a:gd name="T29" fmla="*/ 172 h 209"/>
                  <a:gd name="T30" fmla="*/ 135 w 177"/>
                  <a:gd name="T31" fmla="*/ 157 h 209"/>
                  <a:gd name="T32" fmla="*/ 125 w 177"/>
                  <a:gd name="T33" fmla="*/ 145 h 209"/>
                  <a:gd name="T34" fmla="*/ 110 w 177"/>
                  <a:gd name="T35" fmla="*/ 132 h 209"/>
                  <a:gd name="T36" fmla="*/ 93 w 177"/>
                  <a:gd name="T37" fmla="*/ 123 h 209"/>
                  <a:gd name="T38" fmla="*/ 67 w 177"/>
                  <a:gd name="T39" fmla="*/ 101 h 209"/>
                  <a:gd name="T40" fmla="*/ 52 w 177"/>
                  <a:gd name="T41" fmla="*/ 69 h 209"/>
                  <a:gd name="T42" fmla="*/ 32 w 177"/>
                  <a:gd name="T43" fmla="*/ 59 h 209"/>
                  <a:gd name="T44" fmla="*/ 16 w 177"/>
                  <a:gd name="T45" fmla="*/ 72 h 209"/>
                  <a:gd name="T46" fmla="*/ 12 w 177"/>
                  <a:gd name="T47" fmla="*/ 64 h 209"/>
                  <a:gd name="T48" fmla="*/ 0 w 177"/>
                  <a:gd name="T49" fmla="*/ 46 h 209"/>
                  <a:gd name="T50" fmla="*/ 1 w 177"/>
                  <a:gd name="T51" fmla="*/ 30 h 209"/>
                  <a:gd name="T52" fmla="*/ 8 w 177"/>
                  <a:gd name="T53" fmla="*/ 29 h 209"/>
                  <a:gd name="T54" fmla="*/ 24 w 177"/>
                  <a:gd name="T55" fmla="*/ 21 h 209"/>
                  <a:gd name="T56" fmla="*/ 33 w 177"/>
                  <a:gd name="T57" fmla="*/ 24 h 209"/>
                  <a:gd name="T58" fmla="*/ 48 w 177"/>
                  <a:gd name="T59" fmla="*/ 17 h 209"/>
                  <a:gd name="T60" fmla="*/ 56 w 177"/>
                  <a:gd name="T61" fmla="*/ 5 h 209"/>
                  <a:gd name="T62" fmla="*/ 67 w 177"/>
                  <a:gd name="T63" fmla="*/ 3 h 209"/>
                  <a:gd name="T64" fmla="*/ 85 w 177"/>
                  <a:gd name="T65" fmla="*/ 7 h 209"/>
                  <a:gd name="T66" fmla="*/ 41 w 177"/>
                  <a:gd name="T67" fmla="*/ 121 h 209"/>
                  <a:gd name="T68" fmla="*/ 48 w 177"/>
                  <a:gd name="T69" fmla="*/ 161 h 209"/>
                  <a:gd name="T70" fmla="*/ 35 w 177"/>
                  <a:gd name="T71" fmla="*/ 165 h 209"/>
                  <a:gd name="T72" fmla="*/ 29 w 177"/>
                  <a:gd name="T73" fmla="*/ 137 h 209"/>
                  <a:gd name="T74" fmla="*/ 33 w 177"/>
                  <a:gd name="T75" fmla="*/ 126 h 209"/>
                  <a:gd name="T76" fmla="*/ 41 w 177"/>
                  <a:gd name="T77" fmla="*/ 121 h 209"/>
                  <a:gd name="T78" fmla="*/ 131 w 177"/>
                  <a:gd name="T79" fmla="*/ 194 h 209"/>
                  <a:gd name="T80" fmla="*/ 130 w 177"/>
                  <a:gd name="T81" fmla="*/ 209 h 209"/>
                  <a:gd name="T82" fmla="*/ 111 w 177"/>
                  <a:gd name="T83" fmla="*/ 200 h 209"/>
                  <a:gd name="T84" fmla="*/ 92 w 177"/>
                  <a:gd name="T85" fmla="*/ 180 h 209"/>
                  <a:gd name="T86" fmla="*/ 125 w 177"/>
                  <a:gd name="T87" fmla="*/ 180 h 209"/>
                  <a:gd name="T88" fmla="*/ 137 w 177"/>
                  <a:gd name="T89" fmla="*/ 17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77" h="209">
                    <a:moveTo>
                      <a:pt x="85" y="7"/>
                    </a:moveTo>
                    <a:lnTo>
                      <a:pt x="106" y="13"/>
                    </a:lnTo>
                    <a:lnTo>
                      <a:pt x="105" y="24"/>
                    </a:lnTo>
                    <a:lnTo>
                      <a:pt x="108" y="33"/>
                    </a:lnTo>
                    <a:lnTo>
                      <a:pt x="97" y="30"/>
                    </a:lnTo>
                    <a:lnTo>
                      <a:pt x="84" y="38"/>
                    </a:lnTo>
                    <a:lnTo>
                      <a:pt x="85" y="48"/>
                    </a:lnTo>
                    <a:lnTo>
                      <a:pt x="83" y="54"/>
                    </a:lnTo>
                    <a:lnTo>
                      <a:pt x="88" y="65"/>
                    </a:lnTo>
                    <a:lnTo>
                      <a:pt x="102" y="76"/>
                    </a:lnTo>
                    <a:lnTo>
                      <a:pt x="110" y="93"/>
                    </a:lnTo>
                    <a:lnTo>
                      <a:pt x="127" y="109"/>
                    </a:lnTo>
                    <a:lnTo>
                      <a:pt x="139" y="109"/>
                    </a:lnTo>
                    <a:lnTo>
                      <a:pt x="143" y="113"/>
                    </a:lnTo>
                    <a:lnTo>
                      <a:pt x="138" y="117"/>
                    </a:lnTo>
                    <a:lnTo>
                      <a:pt x="152" y="124"/>
                    </a:lnTo>
                    <a:lnTo>
                      <a:pt x="163" y="131"/>
                    </a:lnTo>
                    <a:lnTo>
                      <a:pt x="175" y="141"/>
                    </a:lnTo>
                    <a:lnTo>
                      <a:pt x="177" y="145"/>
                    </a:lnTo>
                    <a:lnTo>
                      <a:pt x="175" y="152"/>
                    </a:lnTo>
                    <a:lnTo>
                      <a:pt x="166" y="143"/>
                    </a:lnTo>
                    <a:lnTo>
                      <a:pt x="153" y="140"/>
                    </a:lnTo>
                    <a:lnTo>
                      <a:pt x="146" y="152"/>
                    </a:lnTo>
                    <a:lnTo>
                      <a:pt x="158" y="159"/>
                    </a:lnTo>
                    <a:lnTo>
                      <a:pt x="156" y="170"/>
                    </a:lnTo>
                    <a:lnTo>
                      <a:pt x="149" y="170"/>
                    </a:lnTo>
                    <a:lnTo>
                      <a:pt x="141" y="187"/>
                    </a:lnTo>
                    <a:lnTo>
                      <a:pt x="135" y="189"/>
                    </a:lnTo>
                    <a:lnTo>
                      <a:pt x="135" y="183"/>
                    </a:lnTo>
                    <a:lnTo>
                      <a:pt x="138" y="172"/>
                    </a:lnTo>
                    <a:lnTo>
                      <a:pt x="141" y="169"/>
                    </a:lnTo>
                    <a:lnTo>
                      <a:pt x="135" y="157"/>
                    </a:lnTo>
                    <a:lnTo>
                      <a:pt x="131" y="147"/>
                    </a:lnTo>
                    <a:lnTo>
                      <a:pt x="125" y="145"/>
                    </a:lnTo>
                    <a:lnTo>
                      <a:pt x="120" y="136"/>
                    </a:lnTo>
                    <a:lnTo>
                      <a:pt x="110" y="132"/>
                    </a:lnTo>
                    <a:lnTo>
                      <a:pt x="104" y="124"/>
                    </a:lnTo>
                    <a:lnTo>
                      <a:pt x="93" y="123"/>
                    </a:lnTo>
                    <a:lnTo>
                      <a:pt x="81" y="114"/>
                    </a:lnTo>
                    <a:lnTo>
                      <a:pt x="67" y="101"/>
                    </a:lnTo>
                    <a:lnTo>
                      <a:pt x="57" y="89"/>
                    </a:lnTo>
                    <a:lnTo>
                      <a:pt x="52" y="69"/>
                    </a:lnTo>
                    <a:lnTo>
                      <a:pt x="45" y="66"/>
                    </a:lnTo>
                    <a:lnTo>
                      <a:pt x="32" y="59"/>
                    </a:lnTo>
                    <a:lnTo>
                      <a:pt x="25" y="62"/>
                    </a:lnTo>
                    <a:lnTo>
                      <a:pt x="16" y="72"/>
                    </a:lnTo>
                    <a:lnTo>
                      <a:pt x="10" y="73"/>
                    </a:lnTo>
                    <a:lnTo>
                      <a:pt x="12" y="64"/>
                    </a:lnTo>
                    <a:lnTo>
                      <a:pt x="4" y="61"/>
                    </a:lnTo>
                    <a:lnTo>
                      <a:pt x="0" y="46"/>
                    </a:lnTo>
                    <a:lnTo>
                      <a:pt x="5" y="39"/>
                    </a:lnTo>
                    <a:lnTo>
                      <a:pt x="1" y="30"/>
                    </a:lnTo>
                    <a:lnTo>
                      <a:pt x="1" y="25"/>
                    </a:lnTo>
                    <a:lnTo>
                      <a:pt x="8" y="29"/>
                    </a:lnTo>
                    <a:lnTo>
                      <a:pt x="15" y="28"/>
                    </a:lnTo>
                    <a:lnTo>
                      <a:pt x="24" y="21"/>
                    </a:lnTo>
                    <a:lnTo>
                      <a:pt x="26" y="25"/>
                    </a:lnTo>
                    <a:lnTo>
                      <a:pt x="33" y="24"/>
                    </a:lnTo>
                    <a:lnTo>
                      <a:pt x="37" y="15"/>
                    </a:lnTo>
                    <a:lnTo>
                      <a:pt x="48" y="17"/>
                    </a:lnTo>
                    <a:lnTo>
                      <a:pt x="54" y="14"/>
                    </a:lnTo>
                    <a:lnTo>
                      <a:pt x="56" y="5"/>
                    </a:lnTo>
                    <a:lnTo>
                      <a:pt x="65" y="8"/>
                    </a:lnTo>
                    <a:lnTo>
                      <a:pt x="67" y="3"/>
                    </a:lnTo>
                    <a:lnTo>
                      <a:pt x="81" y="0"/>
                    </a:lnTo>
                    <a:lnTo>
                      <a:pt x="85" y="7"/>
                    </a:lnTo>
                    <a:lnTo>
                      <a:pt x="85" y="7"/>
                    </a:lnTo>
                    <a:close/>
                    <a:moveTo>
                      <a:pt x="41" y="121"/>
                    </a:moveTo>
                    <a:lnTo>
                      <a:pt x="50" y="134"/>
                    </a:lnTo>
                    <a:lnTo>
                      <a:pt x="48" y="161"/>
                    </a:lnTo>
                    <a:lnTo>
                      <a:pt x="41" y="159"/>
                    </a:lnTo>
                    <a:lnTo>
                      <a:pt x="35" y="165"/>
                    </a:lnTo>
                    <a:lnTo>
                      <a:pt x="29" y="161"/>
                    </a:lnTo>
                    <a:lnTo>
                      <a:pt x="29" y="137"/>
                    </a:lnTo>
                    <a:lnTo>
                      <a:pt x="25" y="126"/>
                    </a:lnTo>
                    <a:lnTo>
                      <a:pt x="33" y="126"/>
                    </a:lnTo>
                    <a:lnTo>
                      <a:pt x="41" y="121"/>
                    </a:lnTo>
                    <a:lnTo>
                      <a:pt x="41" y="121"/>
                    </a:lnTo>
                    <a:close/>
                    <a:moveTo>
                      <a:pt x="137" y="178"/>
                    </a:moveTo>
                    <a:lnTo>
                      <a:pt x="131" y="194"/>
                    </a:lnTo>
                    <a:lnTo>
                      <a:pt x="133" y="199"/>
                    </a:lnTo>
                    <a:lnTo>
                      <a:pt x="130" y="209"/>
                    </a:lnTo>
                    <a:lnTo>
                      <a:pt x="119" y="202"/>
                    </a:lnTo>
                    <a:lnTo>
                      <a:pt x="111" y="200"/>
                    </a:lnTo>
                    <a:lnTo>
                      <a:pt x="90" y="190"/>
                    </a:lnTo>
                    <a:lnTo>
                      <a:pt x="92" y="180"/>
                    </a:lnTo>
                    <a:lnTo>
                      <a:pt x="110" y="182"/>
                    </a:lnTo>
                    <a:lnTo>
                      <a:pt x="125" y="180"/>
                    </a:lnTo>
                    <a:lnTo>
                      <a:pt x="137" y="178"/>
                    </a:lnTo>
                    <a:lnTo>
                      <a:pt x="137" y="178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33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46" name="Freeform 49">
              <a:extLst>
                <a:ext uri="{FF2B5EF4-FFF2-40B4-BE49-F238E27FC236}">
                  <a16:creationId xmlns:a16="http://schemas.microsoft.com/office/drawing/2014/main" id="{AC50892A-0C3F-1043-A9E0-1CAA207B5B1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24950" y="3054935"/>
              <a:ext cx="253917" cy="205738"/>
            </a:xfrm>
            <a:custGeom>
              <a:avLst/>
              <a:gdLst>
                <a:gd name="T0" fmla="*/ 6 w 195"/>
                <a:gd name="T1" fmla="*/ 39 h 158"/>
                <a:gd name="T2" fmla="*/ 6 w 195"/>
                <a:gd name="T3" fmla="*/ 24 h 158"/>
                <a:gd name="T4" fmla="*/ 0 w 195"/>
                <a:gd name="T5" fmla="*/ 15 h 158"/>
                <a:gd name="T6" fmla="*/ 22 w 195"/>
                <a:gd name="T7" fmla="*/ 0 h 158"/>
                <a:gd name="T8" fmla="*/ 41 w 195"/>
                <a:gd name="T9" fmla="*/ 4 h 158"/>
                <a:gd name="T10" fmla="*/ 62 w 195"/>
                <a:gd name="T11" fmla="*/ 3 h 158"/>
                <a:gd name="T12" fmla="*/ 79 w 195"/>
                <a:gd name="T13" fmla="*/ 7 h 158"/>
                <a:gd name="T14" fmla="*/ 92 w 195"/>
                <a:gd name="T15" fmla="*/ 6 h 158"/>
                <a:gd name="T16" fmla="*/ 117 w 195"/>
                <a:gd name="T17" fmla="*/ 6 h 158"/>
                <a:gd name="T18" fmla="*/ 123 w 195"/>
                <a:gd name="T19" fmla="*/ 15 h 158"/>
                <a:gd name="T20" fmla="*/ 152 w 195"/>
                <a:gd name="T21" fmla="*/ 25 h 158"/>
                <a:gd name="T22" fmla="*/ 158 w 195"/>
                <a:gd name="T23" fmla="*/ 20 h 158"/>
                <a:gd name="T24" fmla="*/ 175 w 195"/>
                <a:gd name="T25" fmla="*/ 29 h 158"/>
                <a:gd name="T26" fmla="*/ 194 w 195"/>
                <a:gd name="T27" fmla="*/ 27 h 158"/>
                <a:gd name="T28" fmla="*/ 195 w 195"/>
                <a:gd name="T29" fmla="*/ 39 h 158"/>
                <a:gd name="T30" fmla="*/ 179 w 195"/>
                <a:gd name="T31" fmla="*/ 53 h 158"/>
                <a:gd name="T32" fmla="*/ 160 w 195"/>
                <a:gd name="T33" fmla="*/ 57 h 158"/>
                <a:gd name="T34" fmla="*/ 158 w 195"/>
                <a:gd name="T35" fmla="*/ 64 h 158"/>
                <a:gd name="T36" fmla="*/ 148 w 195"/>
                <a:gd name="T37" fmla="*/ 76 h 158"/>
                <a:gd name="T38" fmla="*/ 143 w 195"/>
                <a:gd name="T39" fmla="*/ 92 h 158"/>
                <a:gd name="T40" fmla="*/ 148 w 195"/>
                <a:gd name="T41" fmla="*/ 104 h 158"/>
                <a:gd name="T42" fmla="*/ 139 w 195"/>
                <a:gd name="T43" fmla="*/ 112 h 158"/>
                <a:gd name="T44" fmla="*/ 136 w 195"/>
                <a:gd name="T45" fmla="*/ 126 h 158"/>
                <a:gd name="T46" fmla="*/ 124 w 195"/>
                <a:gd name="T47" fmla="*/ 129 h 158"/>
                <a:gd name="T48" fmla="*/ 113 w 195"/>
                <a:gd name="T49" fmla="*/ 144 h 158"/>
                <a:gd name="T50" fmla="*/ 93 w 195"/>
                <a:gd name="T51" fmla="*/ 145 h 158"/>
                <a:gd name="T52" fmla="*/ 78 w 195"/>
                <a:gd name="T53" fmla="*/ 144 h 158"/>
                <a:gd name="T54" fmla="*/ 69 w 195"/>
                <a:gd name="T55" fmla="*/ 151 h 158"/>
                <a:gd name="T56" fmla="*/ 63 w 195"/>
                <a:gd name="T57" fmla="*/ 158 h 158"/>
                <a:gd name="T58" fmla="*/ 55 w 195"/>
                <a:gd name="T59" fmla="*/ 156 h 158"/>
                <a:gd name="T60" fmla="*/ 49 w 195"/>
                <a:gd name="T61" fmla="*/ 150 h 158"/>
                <a:gd name="T62" fmla="*/ 45 w 195"/>
                <a:gd name="T63" fmla="*/ 139 h 158"/>
                <a:gd name="T64" fmla="*/ 30 w 195"/>
                <a:gd name="T65" fmla="*/ 136 h 158"/>
                <a:gd name="T66" fmla="*/ 29 w 195"/>
                <a:gd name="T67" fmla="*/ 129 h 158"/>
                <a:gd name="T68" fmla="*/ 35 w 195"/>
                <a:gd name="T69" fmla="*/ 122 h 158"/>
                <a:gd name="T70" fmla="*/ 37 w 195"/>
                <a:gd name="T71" fmla="*/ 117 h 158"/>
                <a:gd name="T72" fmla="*/ 31 w 195"/>
                <a:gd name="T73" fmla="*/ 111 h 158"/>
                <a:gd name="T74" fmla="*/ 36 w 195"/>
                <a:gd name="T75" fmla="*/ 98 h 158"/>
                <a:gd name="T76" fmla="*/ 29 w 195"/>
                <a:gd name="T77" fmla="*/ 85 h 158"/>
                <a:gd name="T78" fmla="*/ 36 w 195"/>
                <a:gd name="T79" fmla="*/ 84 h 158"/>
                <a:gd name="T80" fmla="*/ 37 w 195"/>
                <a:gd name="T81" fmla="*/ 74 h 158"/>
                <a:gd name="T82" fmla="*/ 39 w 195"/>
                <a:gd name="T83" fmla="*/ 72 h 158"/>
                <a:gd name="T84" fmla="*/ 39 w 195"/>
                <a:gd name="T85" fmla="*/ 55 h 158"/>
                <a:gd name="T86" fmla="*/ 47 w 195"/>
                <a:gd name="T87" fmla="*/ 50 h 158"/>
                <a:gd name="T88" fmla="*/ 43 w 195"/>
                <a:gd name="T89" fmla="*/ 39 h 158"/>
                <a:gd name="T90" fmla="*/ 33 w 195"/>
                <a:gd name="T91" fmla="*/ 39 h 158"/>
                <a:gd name="T92" fmla="*/ 31 w 195"/>
                <a:gd name="T93" fmla="*/ 41 h 158"/>
                <a:gd name="T94" fmla="*/ 22 w 195"/>
                <a:gd name="T95" fmla="*/ 41 h 158"/>
                <a:gd name="T96" fmla="*/ 18 w 195"/>
                <a:gd name="T97" fmla="*/ 31 h 158"/>
                <a:gd name="T98" fmla="*/ 11 w 195"/>
                <a:gd name="T99" fmla="*/ 34 h 158"/>
                <a:gd name="T100" fmla="*/ 6 w 195"/>
                <a:gd name="T101" fmla="*/ 39 h 158"/>
                <a:gd name="T102" fmla="*/ 6 w 195"/>
                <a:gd name="T103" fmla="*/ 3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5" h="158">
                  <a:moveTo>
                    <a:pt x="6" y="39"/>
                  </a:moveTo>
                  <a:lnTo>
                    <a:pt x="6" y="24"/>
                  </a:lnTo>
                  <a:lnTo>
                    <a:pt x="0" y="15"/>
                  </a:lnTo>
                  <a:lnTo>
                    <a:pt x="22" y="0"/>
                  </a:lnTo>
                  <a:lnTo>
                    <a:pt x="41" y="4"/>
                  </a:lnTo>
                  <a:lnTo>
                    <a:pt x="62" y="3"/>
                  </a:lnTo>
                  <a:lnTo>
                    <a:pt x="79" y="7"/>
                  </a:lnTo>
                  <a:lnTo>
                    <a:pt x="92" y="6"/>
                  </a:lnTo>
                  <a:lnTo>
                    <a:pt x="117" y="6"/>
                  </a:lnTo>
                  <a:lnTo>
                    <a:pt x="123" y="15"/>
                  </a:lnTo>
                  <a:lnTo>
                    <a:pt x="152" y="25"/>
                  </a:lnTo>
                  <a:lnTo>
                    <a:pt x="158" y="20"/>
                  </a:lnTo>
                  <a:lnTo>
                    <a:pt x="175" y="29"/>
                  </a:lnTo>
                  <a:lnTo>
                    <a:pt x="194" y="27"/>
                  </a:lnTo>
                  <a:lnTo>
                    <a:pt x="195" y="39"/>
                  </a:lnTo>
                  <a:lnTo>
                    <a:pt x="179" y="53"/>
                  </a:lnTo>
                  <a:lnTo>
                    <a:pt x="160" y="57"/>
                  </a:lnTo>
                  <a:lnTo>
                    <a:pt x="158" y="64"/>
                  </a:lnTo>
                  <a:lnTo>
                    <a:pt x="148" y="76"/>
                  </a:lnTo>
                  <a:lnTo>
                    <a:pt x="143" y="92"/>
                  </a:lnTo>
                  <a:lnTo>
                    <a:pt x="148" y="104"/>
                  </a:lnTo>
                  <a:lnTo>
                    <a:pt x="139" y="112"/>
                  </a:lnTo>
                  <a:lnTo>
                    <a:pt x="136" y="126"/>
                  </a:lnTo>
                  <a:lnTo>
                    <a:pt x="124" y="129"/>
                  </a:lnTo>
                  <a:lnTo>
                    <a:pt x="113" y="144"/>
                  </a:lnTo>
                  <a:lnTo>
                    <a:pt x="93" y="145"/>
                  </a:lnTo>
                  <a:lnTo>
                    <a:pt x="78" y="144"/>
                  </a:lnTo>
                  <a:lnTo>
                    <a:pt x="69" y="151"/>
                  </a:lnTo>
                  <a:lnTo>
                    <a:pt x="63" y="158"/>
                  </a:lnTo>
                  <a:lnTo>
                    <a:pt x="55" y="156"/>
                  </a:lnTo>
                  <a:lnTo>
                    <a:pt x="49" y="150"/>
                  </a:lnTo>
                  <a:lnTo>
                    <a:pt x="45" y="139"/>
                  </a:lnTo>
                  <a:lnTo>
                    <a:pt x="30" y="136"/>
                  </a:lnTo>
                  <a:lnTo>
                    <a:pt x="29" y="129"/>
                  </a:lnTo>
                  <a:lnTo>
                    <a:pt x="35" y="122"/>
                  </a:lnTo>
                  <a:lnTo>
                    <a:pt x="37" y="117"/>
                  </a:lnTo>
                  <a:lnTo>
                    <a:pt x="31" y="111"/>
                  </a:lnTo>
                  <a:lnTo>
                    <a:pt x="36" y="98"/>
                  </a:lnTo>
                  <a:lnTo>
                    <a:pt x="29" y="85"/>
                  </a:lnTo>
                  <a:lnTo>
                    <a:pt x="36" y="84"/>
                  </a:lnTo>
                  <a:lnTo>
                    <a:pt x="37" y="74"/>
                  </a:lnTo>
                  <a:lnTo>
                    <a:pt x="39" y="72"/>
                  </a:lnTo>
                  <a:lnTo>
                    <a:pt x="39" y="55"/>
                  </a:lnTo>
                  <a:lnTo>
                    <a:pt x="47" y="50"/>
                  </a:lnTo>
                  <a:lnTo>
                    <a:pt x="43" y="39"/>
                  </a:lnTo>
                  <a:lnTo>
                    <a:pt x="33" y="39"/>
                  </a:lnTo>
                  <a:lnTo>
                    <a:pt x="31" y="41"/>
                  </a:lnTo>
                  <a:lnTo>
                    <a:pt x="22" y="41"/>
                  </a:lnTo>
                  <a:lnTo>
                    <a:pt x="18" y="31"/>
                  </a:lnTo>
                  <a:lnTo>
                    <a:pt x="11" y="34"/>
                  </a:lnTo>
                  <a:lnTo>
                    <a:pt x="6" y="39"/>
                  </a:lnTo>
                  <a:lnTo>
                    <a:pt x="6" y="3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Freeform 54">
              <a:extLst>
                <a:ext uri="{FF2B5EF4-FFF2-40B4-BE49-F238E27FC236}">
                  <a16:creationId xmlns:a16="http://schemas.microsoft.com/office/drawing/2014/main" id="{6B353024-6585-1D43-9426-A1F7FD735DC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521308" y="2840083"/>
              <a:ext cx="279960" cy="278657"/>
            </a:xfrm>
            <a:custGeom>
              <a:avLst/>
              <a:gdLst>
                <a:gd name="T0" fmla="*/ 124 w 215"/>
                <a:gd name="T1" fmla="*/ 18 h 214"/>
                <a:gd name="T2" fmla="*/ 135 w 215"/>
                <a:gd name="T3" fmla="*/ 29 h 214"/>
                <a:gd name="T4" fmla="*/ 142 w 215"/>
                <a:gd name="T5" fmla="*/ 27 h 214"/>
                <a:gd name="T6" fmla="*/ 156 w 215"/>
                <a:gd name="T7" fmla="*/ 38 h 214"/>
                <a:gd name="T8" fmla="*/ 159 w 215"/>
                <a:gd name="T9" fmla="*/ 40 h 214"/>
                <a:gd name="T10" fmla="*/ 163 w 215"/>
                <a:gd name="T11" fmla="*/ 40 h 214"/>
                <a:gd name="T12" fmla="*/ 170 w 215"/>
                <a:gd name="T13" fmla="*/ 46 h 214"/>
                <a:gd name="T14" fmla="*/ 192 w 215"/>
                <a:gd name="T15" fmla="*/ 50 h 214"/>
                <a:gd name="T16" fmla="*/ 185 w 215"/>
                <a:gd name="T17" fmla="*/ 66 h 214"/>
                <a:gd name="T18" fmla="*/ 183 w 215"/>
                <a:gd name="T19" fmla="*/ 82 h 214"/>
                <a:gd name="T20" fmla="*/ 178 w 215"/>
                <a:gd name="T21" fmla="*/ 85 h 214"/>
                <a:gd name="T22" fmla="*/ 172 w 215"/>
                <a:gd name="T23" fmla="*/ 83 h 214"/>
                <a:gd name="T24" fmla="*/ 172 w 215"/>
                <a:gd name="T25" fmla="*/ 89 h 214"/>
                <a:gd name="T26" fmla="*/ 161 w 215"/>
                <a:gd name="T27" fmla="*/ 102 h 214"/>
                <a:gd name="T28" fmla="*/ 161 w 215"/>
                <a:gd name="T29" fmla="*/ 112 h 214"/>
                <a:gd name="T30" fmla="*/ 168 w 215"/>
                <a:gd name="T31" fmla="*/ 108 h 214"/>
                <a:gd name="T32" fmla="*/ 173 w 215"/>
                <a:gd name="T33" fmla="*/ 118 h 214"/>
                <a:gd name="T34" fmla="*/ 172 w 215"/>
                <a:gd name="T35" fmla="*/ 123 h 214"/>
                <a:gd name="T36" fmla="*/ 177 w 215"/>
                <a:gd name="T37" fmla="*/ 132 h 214"/>
                <a:gd name="T38" fmla="*/ 172 w 215"/>
                <a:gd name="T39" fmla="*/ 139 h 214"/>
                <a:gd name="T40" fmla="*/ 176 w 215"/>
                <a:gd name="T41" fmla="*/ 155 h 214"/>
                <a:gd name="T42" fmla="*/ 184 w 215"/>
                <a:gd name="T43" fmla="*/ 158 h 214"/>
                <a:gd name="T44" fmla="*/ 182 w 215"/>
                <a:gd name="T45" fmla="*/ 166 h 214"/>
                <a:gd name="T46" fmla="*/ 169 w 215"/>
                <a:gd name="T47" fmla="*/ 178 h 214"/>
                <a:gd name="T48" fmla="*/ 139 w 215"/>
                <a:gd name="T49" fmla="*/ 173 h 214"/>
                <a:gd name="T50" fmla="*/ 117 w 215"/>
                <a:gd name="T51" fmla="*/ 179 h 214"/>
                <a:gd name="T52" fmla="*/ 115 w 215"/>
                <a:gd name="T53" fmla="*/ 192 h 214"/>
                <a:gd name="T54" fmla="*/ 97 w 215"/>
                <a:gd name="T55" fmla="*/ 194 h 214"/>
                <a:gd name="T56" fmla="*/ 80 w 215"/>
                <a:gd name="T57" fmla="*/ 185 h 214"/>
                <a:gd name="T58" fmla="*/ 75 w 215"/>
                <a:gd name="T59" fmla="*/ 189 h 214"/>
                <a:gd name="T60" fmla="*/ 47 w 215"/>
                <a:gd name="T61" fmla="*/ 180 h 214"/>
                <a:gd name="T62" fmla="*/ 41 w 215"/>
                <a:gd name="T63" fmla="*/ 172 h 214"/>
                <a:gd name="T64" fmla="*/ 49 w 215"/>
                <a:gd name="T65" fmla="*/ 160 h 214"/>
                <a:gd name="T66" fmla="*/ 52 w 215"/>
                <a:gd name="T67" fmla="*/ 117 h 214"/>
                <a:gd name="T68" fmla="*/ 36 w 215"/>
                <a:gd name="T69" fmla="*/ 94 h 214"/>
                <a:gd name="T70" fmla="*/ 25 w 215"/>
                <a:gd name="T71" fmla="*/ 83 h 214"/>
                <a:gd name="T72" fmla="*/ 2 w 215"/>
                <a:gd name="T73" fmla="*/ 74 h 214"/>
                <a:gd name="T74" fmla="*/ 0 w 215"/>
                <a:gd name="T75" fmla="*/ 58 h 214"/>
                <a:gd name="T76" fmla="*/ 20 w 215"/>
                <a:gd name="T77" fmla="*/ 52 h 214"/>
                <a:gd name="T78" fmla="*/ 46 w 215"/>
                <a:gd name="T79" fmla="*/ 58 h 214"/>
                <a:gd name="T80" fmla="*/ 41 w 215"/>
                <a:gd name="T81" fmla="*/ 33 h 214"/>
                <a:gd name="T82" fmla="*/ 55 w 215"/>
                <a:gd name="T83" fmla="*/ 43 h 214"/>
                <a:gd name="T84" fmla="*/ 90 w 215"/>
                <a:gd name="T85" fmla="*/ 24 h 214"/>
                <a:gd name="T86" fmla="*/ 95 w 215"/>
                <a:gd name="T87" fmla="*/ 4 h 214"/>
                <a:gd name="T88" fmla="*/ 108 w 215"/>
                <a:gd name="T89" fmla="*/ 0 h 214"/>
                <a:gd name="T90" fmla="*/ 110 w 215"/>
                <a:gd name="T91" fmla="*/ 8 h 214"/>
                <a:gd name="T92" fmla="*/ 117 w 215"/>
                <a:gd name="T93" fmla="*/ 8 h 214"/>
                <a:gd name="T94" fmla="*/ 124 w 215"/>
                <a:gd name="T95" fmla="*/ 18 h 214"/>
                <a:gd name="T96" fmla="*/ 124 w 215"/>
                <a:gd name="T97" fmla="*/ 18 h 214"/>
                <a:gd name="T98" fmla="*/ 215 w 215"/>
                <a:gd name="T99" fmla="*/ 198 h 214"/>
                <a:gd name="T100" fmla="*/ 209 w 215"/>
                <a:gd name="T101" fmla="*/ 214 h 214"/>
                <a:gd name="T102" fmla="*/ 203 w 215"/>
                <a:gd name="T103" fmla="*/ 210 h 214"/>
                <a:gd name="T104" fmla="*/ 199 w 215"/>
                <a:gd name="T105" fmla="*/ 196 h 214"/>
                <a:gd name="T106" fmla="*/ 202 w 215"/>
                <a:gd name="T107" fmla="*/ 189 h 214"/>
                <a:gd name="T108" fmla="*/ 212 w 215"/>
                <a:gd name="T109" fmla="*/ 181 h 214"/>
                <a:gd name="T110" fmla="*/ 215 w 215"/>
                <a:gd name="T111" fmla="*/ 198 h 214"/>
                <a:gd name="T112" fmla="*/ 215 w 215"/>
                <a:gd name="T113" fmla="*/ 19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5" h="214">
                  <a:moveTo>
                    <a:pt x="124" y="18"/>
                  </a:moveTo>
                  <a:lnTo>
                    <a:pt x="135" y="29"/>
                  </a:lnTo>
                  <a:lnTo>
                    <a:pt x="142" y="27"/>
                  </a:lnTo>
                  <a:lnTo>
                    <a:pt x="156" y="38"/>
                  </a:lnTo>
                  <a:lnTo>
                    <a:pt x="159" y="40"/>
                  </a:lnTo>
                  <a:lnTo>
                    <a:pt x="163" y="40"/>
                  </a:lnTo>
                  <a:lnTo>
                    <a:pt x="170" y="46"/>
                  </a:lnTo>
                  <a:lnTo>
                    <a:pt x="192" y="50"/>
                  </a:lnTo>
                  <a:lnTo>
                    <a:pt x="185" y="66"/>
                  </a:lnTo>
                  <a:lnTo>
                    <a:pt x="183" y="82"/>
                  </a:lnTo>
                  <a:lnTo>
                    <a:pt x="178" y="85"/>
                  </a:lnTo>
                  <a:lnTo>
                    <a:pt x="172" y="83"/>
                  </a:lnTo>
                  <a:lnTo>
                    <a:pt x="172" y="89"/>
                  </a:lnTo>
                  <a:lnTo>
                    <a:pt x="161" y="102"/>
                  </a:lnTo>
                  <a:lnTo>
                    <a:pt x="161" y="112"/>
                  </a:lnTo>
                  <a:lnTo>
                    <a:pt x="168" y="108"/>
                  </a:lnTo>
                  <a:lnTo>
                    <a:pt x="173" y="118"/>
                  </a:lnTo>
                  <a:lnTo>
                    <a:pt x="172" y="123"/>
                  </a:lnTo>
                  <a:lnTo>
                    <a:pt x="177" y="132"/>
                  </a:lnTo>
                  <a:lnTo>
                    <a:pt x="172" y="139"/>
                  </a:lnTo>
                  <a:lnTo>
                    <a:pt x="176" y="155"/>
                  </a:lnTo>
                  <a:lnTo>
                    <a:pt x="184" y="158"/>
                  </a:lnTo>
                  <a:lnTo>
                    <a:pt x="182" y="166"/>
                  </a:lnTo>
                  <a:lnTo>
                    <a:pt x="169" y="178"/>
                  </a:lnTo>
                  <a:lnTo>
                    <a:pt x="139" y="173"/>
                  </a:lnTo>
                  <a:lnTo>
                    <a:pt x="117" y="179"/>
                  </a:lnTo>
                  <a:lnTo>
                    <a:pt x="115" y="192"/>
                  </a:lnTo>
                  <a:lnTo>
                    <a:pt x="97" y="194"/>
                  </a:lnTo>
                  <a:lnTo>
                    <a:pt x="80" y="185"/>
                  </a:lnTo>
                  <a:lnTo>
                    <a:pt x="75" y="189"/>
                  </a:lnTo>
                  <a:lnTo>
                    <a:pt x="47" y="180"/>
                  </a:lnTo>
                  <a:lnTo>
                    <a:pt x="41" y="172"/>
                  </a:lnTo>
                  <a:lnTo>
                    <a:pt x="49" y="160"/>
                  </a:lnTo>
                  <a:lnTo>
                    <a:pt x="52" y="117"/>
                  </a:lnTo>
                  <a:lnTo>
                    <a:pt x="36" y="94"/>
                  </a:lnTo>
                  <a:lnTo>
                    <a:pt x="25" y="83"/>
                  </a:lnTo>
                  <a:lnTo>
                    <a:pt x="2" y="74"/>
                  </a:lnTo>
                  <a:lnTo>
                    <a:pt x="0" y="58"/>
                  </a:lnTo>
                  <a:lnTo>
                    <a:pt x="20" y="52"/>
                  </a:lnTo>
                  <a:lnTo>
                    <a:pt x="46" y="58"/>
                  </a:lnTo>
                  <a:lnTo>
                    <a:pt x="41" y="33"/>
                  </a:lnTo>
                  <a:lnTo>
                    <a:pt x="55" y="43"/>
                  </a:lnTo>
                  <a:lnTo>
                    <a:pt x="90" y="24"/>
                  </a:lnTo>
                  <a:lnTo>
                    <a:pt x="95" y="4"/>
                  </a:lnTo>
                  <a:lnTo>
                    <a:pt x="108" y="0"/>
                  </a:lnTo>
                  <a:lnTo>
                    <a:pt x="110" y="8"/>
                  </a:lnTo>
                  <a:lnTo>
                    <a:pt x="117" y="8"/>
                  </a:lnTo>
                  <a:lnTo>
                    <a:pt x="124" y="18"/>
                  </a:lnTo>
                  <a:lnTo>
                    <a:pt x="124" y="18"/>
                  </a:lnTo>
                  <a:close/>
                  <a:moveTo>
                    <a:pt x="215" y="198"/>
                  </a:moveTo>
                  <a:lnTo>
                    <a:pt x="209" y="214"/>
                  </a:lnTo>
                  <a:lnTo>
                    <a:pt x="203" y="210"/>
                  </a:lnTo>
                  <a:lnTo>
                    <a:pt x="199" y="196"/>
                  </a:lnTo>
                  <a:lnTo>
                    <a:pt x="202" y="189"/>
                  </a:lnTo>
                  <a:lnTo>
                    <a:pt x="212" y="181"/>
                  </a:lnTo>
                  <a:lnTo>
                    <a:pt x="215" y="198"/>
                  </a:lnTo>
                  <a:lnTo>
                    <a:pt x="215" y="19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Freeform 119">
              <a:extLst>
                <a:ext uri="{FF2B5EF4-FFF2-40B4-BE49-F238E27FC236}">
                  <a16:creationId xmlns:a16="http://schemas.microsoft.com/office/drawing/2014/main" id="{D47C8AC6-CCCE-A74B-8B90-32F30FE3BA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95022" y="2722890"/>
              <a:ext cx="195321" cy="186206"/>
            </a:xfrm>
            <a:custGeom>
              <a:avLst/>
              <a:gdLst>
                <a:gd name="T0" fmla="*/ 14 w 150"/>
                <a:gd name="T1" fmla="*/ 94 h 143"/>
                <a:gd name="T2" fmla="*/ 8 w 150"/>
                <a:gd name="T3" fmla="*/ 79 h 143"/>
                <a:gd name="T4" fmla="*/ 9 w 150"/>
                <a:gd name="T5" fmla="*/ 71 h 143"/>
                <a:gd name="T6" fmla="*/ 6 w 150"/>
                <a:gd name="T7" fmla="*/ 58 h 143"/>
                <a:gd name="T8" fmla="*/ 0 w 150"/>
                <a:gd name="T9" fmla="*/ 48 h 143"/>
                <a:gd name="T10" fmla="*/ 4 w 150"/>
                <a:gd name="T11" fmla="*/ 42 h 143"/>
                <a:gd name="T12" fmla="*/ 1 w 150"/>
                <a:gd name="T13" fmla="*/ 29 h 143"/>
                <a:gd name="T14" fmla="*/ 11 w 150"/>
                <a:gd name="T15" fmla="*/ 21 h 143"/>
                <a:gd name="T16" fmla="*/ 35 w 150"/>
                <a:gd name="T17" fmla="*/ 10 h 143"/>
                <a:gd name="T18" fmla="*/ 54 w 150"/>
                <a:gd name="T19" fmla="*/ 0 h 143"/>
                <a:gd name="T20" fmla="*/ 69 w 150"/>
                <a:gd name="T21" fmla="*/ 5 h 143"/>
                <a:gd name="T22" fmla="*/ 70 w 150"/>
                <a:gd name="T23" fmla="*/ 12 h 143"/>
                <a:gd name="T24" fmla="*/ 85 w 150"/>
                <a:gd name="T25" fmla="*/ 12 h 143"/>
                <a:gd name="T26" fmla="*/ 103 w 150"/>
                <a:gd name="T27" fmla="*/ 15 h 143"/>
                <a:gd name="T28" fmla="*/ 131 w 150"/>
                <a:gd name="T29" fmla="*/ 14 h 143"/>
                <a:gd name="T30" fmla="*/ 139 w 150"/>
                <a:gd name="T31" fmla="*/ 17 h 143"/>
                <a:gd name="T32" fmla="*/ 143 w 150"/>
                <a:gd name="T33" fmla="*/ 25 h 143"/>
                <a:gd name="T34" fmla="*/ 143 w 150"/>
                <a:gd name="T35" fmla="*/ 36 h 143"/>
                <a:gd name="T36" fmla="*/ 147 w 150"/>
                <a:gd name="T37" fmla="*/ 46 h 143"/>
                <a:gd name="T38" fmla="*/ 147 w 150"/>
                <a:gd name="T39" fmla="*/ 56 h 143"/>
                <a:gd name="T40" fmla="*/ 138 w 150"/>
                <a:gd name="T41" fmla="*/ 61 h 143"/>
                <a:gd name="T42" fmla="*/ 143 w 150"/>
                <a:gd name="T43" fmla="*/ 72 h 143"/>
                <a:gd name="T44" fmla="*/ 143 w 150"/>
                <a:gd name="T45" fmla="*/ 83 h 143"/>
                <a:gd name="T46" fmla="*/ 150 w 150"/>
                <a:gd name="T47" fmla="*/ 104 h 143"/>
                <a:gd name="T48" fmla="*/ 149 w 150"/>
                <a:gd name="T49" fmla="*/ 111 h 143"/>
                <a:gd name="T50" fmla="*/ 142 w 150"/>
                <a:gd name="T51" fmla="*/ 114 h 143"/>
                <a:gd name="T52" fmla="*/ 128 w 150"/>
                <a:gd name="T53" fmla="*/ 133 h 143"/>
                <a:gd name="T54" fmla="*/ 132 w 150"/>
                <a:gd name="T55" fmla="*/ 143 h 143"/>
                <a:gd name="T56" fmla="*/ 129 w 150"/>
                <a:gd name="T57" fmla="*/ 142 h 143"/>
                <a:gd name="T58" fmla="*/ 114 w 150"/>
                <a:gd name="T59" fmla="*/ 133 h 143"/>
                <a:gd name="T60" fmla="*/ 103 w 150"/>
                <a:gd name="T61" fmla="*/ 137 h 143"/>
                <a:gd name="T62" fmla="*/ 96 w 150"/>
                <a:gd name="T63" fmla="*/ 134 h 143"/>
                <a:gd name="T64" fmla="*/ 87 w 150"/>
                <a:gd name="T65" fmla="*/ 139 h 143"/>
                <a:gd name="T66" fmla="*/ 79 w 150"/>
                <a:gd name="T67" fmla="*/ 131 h 143"/>
                <a:gd name="T68" fmla="*/ 74 w 150"/>
                <a:gd name="T69" fmla="*/ 134 h 143"/>
                <a:gd name="T70" fmla="*/ 72 w 150"/>
                <a:gd name="T71" fmla="*/ 133 h 143"/>
                <a:gd name="T72" fmla="*/ 66 w 150"/>
                <a:gd name="T73" fmla="*/ 121 h 143"/>
                <a:gd name="T74" fmla="*/ 54 w 150"/>
                <a:gd name="T75" fmla="*/ 119 h 143"/>
                <a:gd name="T76" fmla="*/ 52 w 150"/>
                <a:gd name="T77" fmla="*/ 112 h 143"/>
                <a:gd name="T78" fmla="*/ 43 w 150"/>
                <a:gd name="T79" fmla="*/ 110 h 143"/>
                <a:gd name="T80" fmla="*/ 40 w 150"/>
                <a:gd name="T81" fmla="*/ 116 h 143"/>
                <a:gd name="T82" fmla="*/ 32 w 150"/>
                <a:gd name="T83" fmla="*/ 111 h 143"/>
                <a:gd name="T84" fmla="*/ 33 w 150"/>
                <a:gd name="T85" fmla="*/ 104 h 143"/>
                <a:gd name="T86" fmla="*/ 22 w 150"/>
                <a:gd name="T87" fmla="*/ 102 h 143"/>
                <a:gd name="T88" fmla="*/ 14 w 150"/>
                <a:gd name="T89" fmla="*/ 94 h 143"/>
                <a:gd name="T90" fmla="*/ 14 w 150"/>
                <a:gd name="T91" fmla="*/ 9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0" h="143">
                  <a:moveTo>
                    <a:pt x="14" y="94"/>
                  </a:moveTo>
                  <a:lnTo>
                    <a:pt x="8" y="79"/>
                  </a:lnTo>
                  <a:lnTo>
                    <a:pt x="9" y="71"/>
                  </a:lnTo>
                  <a:lnTo>
                    <a:pt x="6" y="58"/>
                  </a:lnTo>
                  <a:lnTo>
                    <a:pt x="0" y="48"/>
                  </a:lnTo>
                  <a:lnTo>
                    <a:pt x="4" y="42"/>
                  </a:lnTo>
                  <a:lnTo>
                    <a:pt x="1" y="29"/>
                  </a:lnTo>
                  <a:lnTo>
                    <a:pt x="11" y="21"/>
                  </a:lnTo>
                  <a:lnTo>
                    <a:pt x="35" y="10"/>
                  </a:lnTo>
                  <a:lnTo>
                    <a:pt x="54" y="0"/>
                  </a:lnTo>
                  <a:lnTo>
                    <a:pt x="69" y="5"/>
                  </a:lnTo>
                  <a:lnTo>
                    <a:pt x="70" y="12"/>
                  </a:lnTo>
                  <a:lnTo>
                    <a:pt x="85" y="12"/>
                  </a:lnTo>
                  <a:lnTo>
                    <a:pt x="103" y="15"/>
                  </a:lnTo>
                  <a:lnTo>
                    <a:pt x="131" y="14"/>
                  </a:lnTo>
                  <a:lnTo>
                    <a:pt x="139" y="17"/>
                  </a:lnTo>
                  <a:lnTo>
                    <a:pt x="143" y="25"/>
                  </a:lnTo>
                  <a:lnTo>
                    <a:pt x="143" y="36"/>
                  </a:lnTo>
                  <a:lnTo>
                    <a:pt x="147" y="46"/>
                  </a:lnTo>
                  <a:lnTo>
                    <a:pt x="147" y="56"/>
                  </a:lnTo>
                  <a:lnTo>
                    <a:pt x="138" y="61"/>
                  </a:lnTo>
                  <a:lnTo>
                    <a:pt x="143" y="72"/>
                  </a:lnTo>
                  <a:lnTo>
                    <a:pt x="143" y="83"/>
                  </a:lnTo>
                  <a:lnTo>
                    <a:pt x="150" y="104"/>
                  </a:lnTo>
                  <a:lnTo>
                    <a:pt x="149" y="111"/>
                  </a:lnTo>
                  <a:lnTo>
                    <a:pt x="142" y="114"/>
                  </a:lnTo>
                  <a:lnTo>
                    <a:pt x="128" y="133"/>
                  </a:lnTo>
                  <a:lnTo>
                    <a:pt x="132" y="143"/>
                  </a:lnTo>
                  <a:lnTo>
                    <a:pt x="129" y="142"/>
                  </a:lnTo>
                  <a:lnTo>
                    <a:pt x="114" y="133"/>
                  </a:lnTo>
                  <a:lnTo>
                    <a:pt x="103" y="137"/>
                  </a:lnTo>
                  <a:lnTo>
                    <a:pt x="96" y="134"/>
                  </a:lnTo>
                  <a:lnTo>
                    <a:pt x="87" y="139"/>
                  </a:lnTo>
                  <a:lnTo>
                    <a:pt x="79" y="131"/>
                  </a:lnTo>
                  <a:lnTo>
                    <a:pt x="74" y="134"/>
                  </a:lnTo>
                  <a:lnTo>
                    <a:pt x="72" y="133"/>
                  </a:lnTo>
                  <a:lnTo>
                    <a:pt x="66" y="121"/>
                  </a:lnTo>
                  <a:lnTo>
                    <a:pt x="54" y="119"/>
                  </a:lnTo>
                  <a:lnTo>
                    <a:pt x="52" y="112"/>
                  </a:lnTo>
                  <a:lnTo>
                    <a:pt x="43" y="110"/>
                  </a:lnTo>
                  <a:lnTo>
                    <a:pt x="40" y="116"/>
                  </a:lnTo>
                  <a:lnTo>
                    <a:pt x="32" y="111"/>
                  </a:lnTo>
                  <a:lnTo>
                    <a:pt x="33" y="104"/>
                  </a:lnTo>
                  <a:lnTo>
                    <a:pt x="22" y="102"/>
                  </a:lnTo>
                  <a:lnTo>
                    <a:pt x="14" y="94"/>
                  </a:lnTo>
                  <a:lnTo>
                    <a:pt x="14" y="9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2" name="Freeform 38">
              <a:extLst>
                <a:ext uri="{FF2B5EF4-FFF2-40B4-BE49-F238E27FC236}">
                  <a16:creationId xmlns:a16="http://schemas.microsoft.com/office/drawing/2014/main" id="{601B628E-5900-B54F-A76D-2C0FECF8D94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853354" y="2838780"/>
              <a:ext cx="130214" cy="78128"/>
            </a:xfrm>
            <a:custGeom>
              <a:avLst/>
              <a:gdLst>
                <a:gd name="T0" fmla="*/ 71 w 100"/>
                <a:gd name="T1" fmla="*/ 59 h 60"/>
                <a:gd name="T2" fmla="*/ 65 w 100"/>
                <a:gd name="T3" fmla="*/ 55 h 60"/>
                <a:gd name="T4" fmla="*/ 58 w 100"/>
                <a:gd name="T5" fmla="*/ 56 h 60"/>
                <a:gd name="T6" fmla="*/ 46 w 100"/>
                <a:gd name="T7" fmla="*/ 49 h 60"/>
                <a:gd name="T8" fmla="*/ 40 w 100"/>
                <a:gd name="T9" fmla="*/ 51 h 60"/>
                <a:gd name="T10" fmla="*/ 32 w 100"/>
                <a:gd name="T11" fmla="*/ 60 h 60"/>
                <a:gd name="T12" fmla="*/ 21 w 100"/>
                <a:gd name="T13" fmla="*/ 53 h 60"/>
                <a:gd name="T14" fmla="*/ 12 w 100"/>
                <a:gd name="T15" fmla="*/ 43 h 60"/>
                <a:gd name="T16" fmla="*/ 4 w 100"/>
                <a:gd name="T17" fmla="*/ 37 h 60"/>
                <a:gd name="T18" fmla="*/ 3 w 100"/>
                <a:gd name="T19" fmla="*/ 27 h 60"/>
                <a:gd name="T20" fmla="*/ 0 w 100"/>
                <a:gd name="T21" fmla="*/ 20 h 60"/>
                <a:gd name="T22" fmla="*/ 11 w 100"/>
                <a:gd name="T23" fmla="*/ 15 h 60"/>
                <a:gd name="T24" fmla="*/ 17 w 100"/>
                <a:gd name="T25" fmla="*/ 9 h 60"/>
                <a:gd name="T26" fmla="*/ 27 w 100"/>
                <a:gd name="T27" fmla="*/ 5 h 60"/>
                <a:gd name="T28" fmla="*/ 31 w 100"/>
                <a:gd name="T29" fmla="*/ 0 h 60"/>
                <a:gd name="T30" fmla="*/ 35 w 100"/>
                <a:gd name="T31" fmla="*/ 3 h 60"/>
                <a:gd name="T32" fmla="*/ 42 w 100"/>
                <a:gd name="T33" fmla="*/ 0 h 60"/>
                <a:gd name="T34" fmla="*/ 49 w 100"/>
                <a:gd name="T35" fmla="*/ 8 h 60"/>
                <a:gd name="T36" fmla="*/ 61 w 100"/>
                <a:gd name="T37" fmla="*/ 10 h 60"/>
                <a:gd name="T38" fmla="*/ 59 w 100"/>
                <a:gd name="T39" fmla="*/ 17 h 60"/>
                <a:gd name="T40" fmla="*/ 68 w 100"/>
                <a:gd name="T41" fmla="*/ 21 h 60"/>
                <a:gd name="T42" fmla="*/ 70 w 100"/>
                <a:gd name="T43" fmla="*/ 15 h 60"/>
                <a:gd name="T44" fmla="*/ 81 w 100"/>
                <a:gd name="T45" fmla="*/ 18 h 60"/>
                <a:gd name="T46" fmla="*/ 82 w 100"/>
                <a:gd name="T47" fmla="*/ 25 h 60"/>
                <a:gd name="T48" fmla="*/ 93 w 100"/>
                <a:gd name="T49" fmla="*/ 27 h 60"/>
                <a:gd name="T50" fmla="*/ 100 w 100"/>
                <a:gd name="T51" fmla="*/ 38 h 60"/>
                <a:gd name="T52" fmla="*/ 96 w 100"/>
                <a:gd name="T53" fmla="*/ 38 h 60"/>
                <a:gd name="T54" fmla="*/ 93 w 100"/>
                <a:gd name="T55" fmla="*/ 42 h 60"/>
                <a:gd name="T56" fmla="*/ 90 w 100"/>
                <a:gd name="T57" fmla="*/ 44 h 60"/>
                <a:gd name="T58" fmla="*/ 89 w 100"/>
                <a:gd name="T59" fmla="*/ 49 h 60"/>
                <a:gd name="T60" fmla="*/ 86 w 100"/>
                <a:gd name="T61" fmla="*/ 50 h 60"/>
                <a:gd name="T62" fmla="*/ 85 w 100"/>
                <a:gd name="T63" fmla="*/ 52 h 60"/>
                <a:gd name="T64" fmla="*/ 81 w 100"/>
                <a:gd name="T65" fmla="*/ 54 h 60"/>
                <a:gd name="T66" fmla="*/ 73 w 100"/>
                <a:gd name="T67" fmla="*/ 54 h 60"/>
                <a:gd name="T68" fmla="*/ 71 w 100"/>
                <a:gd name="T69" fmla="*/ 59 h 60"/>
                <a:gd name="T70" fmla="*/ 71 w 100"/>
                <a:gd name="T71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" h="60">
                  <a:moveTo>
                    <a:pt x="71" y="59"/>
                  </a:moveTo>
                  <a:lnTo>
                    <a:pt x="65" y="55"/>
                  </a:lnTo>
                  <a:lnTo>
                    <a:pt x="58" y="56"/>
                  </a:lnTo>
                  <a:lnTo>
                    <a:pt x="46" y="49"/>
                  </a:lnTo>
                  <a:lnTo>
                    <a:pt x="40" y="51"/>
                  </a:lnTo>
                  <a:lnTo>
                    <a:pt x="32" y="60"/>
                  </a:lnTo>
                  <a:lnTo>
                    <a:pt x="21" y="53"/>
                  </a:lnTo>
                  <a:lnTo>
                    <a:pt x="12" y="43"/>
                  </a:lnTo>
                  <a:lnTo>
                    <a:pt x="4" y="37"/>
                  </a:lnTo>
                  <a:lnTo>
                    <a:pt x="3" y="27"/>
                  </a:lnTo>
                  <a:lnTo>
                    <a:pt x="0" y="20"/>
                  </a:lnTo>
                  <a:lnTo>
                    <a:pt x="11" y="15"/>
                  </a:lnTo>
                  <a:lnTo>
                    <a:pt x="17" y="9"/>
                  </a:lnTo>
                  <a:lnTo>
                    <a:pt x="27" y="5"/>
                  </a:lnTo>
                  <a:lnTo>
                    <a:pt x="31" y="0"/>
                  </a:lnTo>
                  <a:lnTo>
                    <a:pt x="35" y="3"/>
                  </a:lnTo>
                  <a:lnTo>
                    <a:pt x="42" y="0"/>
                  </a:lnTo>
                  <a:lnTo>
                    <a:pt x="49" y="8"/>
                  </a:lnTo>
                  <a:lnTo>
                    <a:pt x="61" y="10"/>
                  </a:lnTo>
                  <a:lnTo>
                    <a:pt x="59" y="17"/>
                  </a:lnTo>
                  <a:lnTo>
                    <a:pt x="68" y="21"/>
                  </a:lnTo>
                  <a:lnTo>
                    <a:pt x="70" y="15"/>
                  </a:lnTo>
                  <a:lnTo>
                    <a:pt x="81" y="18"/>
                  </a:lnTo>
                  <a:lnTo>
                    <a:pt x="82" y="25"/>
                  </a:lnTo>
                  <a:lnTo>
                    <a:pt x="93" y="27"/>
                  </a:lnTo>
                  <a:lnTo>
                    <a:pt x="100" y="38"/>
                  </a:lnTo>
                  <a:lnTo>
                    <a:pt x="96" y="38"/>
                  </a:lnTo>
                  <a:lnTo>
                    <a:pt x="93" y="42"/>
                  </a:lnTo>
                  <a:lnTo>
                    <a:pt x="90" y="44"/>
                  </a:lnTo>
                  <a:lnTo>
                    <a:pt x="89" y="49"/>
                  </a:lnTo>
                  <a:lnTo>
                    <a:pt x="86" y="50"/>
                  </a:lnTo>
                  <a:lnTo>
                    <a:pt x="85" y="52"/>
                  </a:lnTo>
                  <a:lnTo>
                    <a:pt x="81" y="54"/>
                  </a:lnTo>
                  <a:lnTo>
                    <a:pt x="73" y="54"/>
                  </a:lnTo>
                  <a:lnTo>
                    <a:pt x="71" y="59"/>
                  </a:lnTo>
                  <a:lnTo>
                    <a:pt x="71" y="5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3" name="Freeform 39">
              <a:extLst>
                <a:ext uri="{FF2B5EF4-FFF2-40B4-BE49-F238E27FC236}">
                  <a16:creationId xmlns:a16="http://schemas.microsoft.com/office/drawing/2014/main" id="{3BEDB274-593A-DC45-8A8E-E444F57AB3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725744" y="2708567"/>
              <a:ext cx="186206" cy="250010"/>
            </a:xfrm>
            <a:custGeom>
              <a:avLst/>
              <a:gdLst>
                <a:gd name="T0" fmla="*/ 63 w 143"/>
                <a:gd name="T1" fmla="*/ 0 h 192"/>
                <a:gd name="T2" fmla="*/ 63 w 143"/>
                <a:gd name="T3" fmla="*/ 10 h 192"/>
                <a:gd name="T4" fmla="*/ 79 w 143"/>
                <a:gd name="T5" fmla="*/ 16 h 192"/>
                <a:gd name="T6" fmla="*/ 79 w 143"/>
                <a:gd name="T7" fmla="*/ 26 h 192"/>
                <a:gd name="T8" fmla="*/ 94 w 143"/>
                <a:gd name="T9" fmla="*/ 21 h 192"/>
                <a:gd name="T10" fmla="*/ 104 w 143"/>
                <a:gd name="T11" fmla="*/ 13 h 192"/>
                <a:gd name="T12" fmla="*/ 121 w 143"/>
                <a:gd name="T13" fmla="*/ 24 h 192"/>
                <a:gd name="T14" fmla="*/ 129 w 143"/>
                <a:gd name="T15" fmla="*/ 32 h 192"/>
                <a:gd name="T16" fmla="*/ 132 w 143"/>
                <a:gd name="T17" fmla="*/ 46 h 192"/>
                <a:gd name="T18" fmla="*/ 128 w 143"/>
                <a:gd name="T19" fmla="*/ 53 h 192"/>
                <a:gd name="T20" fmla="*/ 134 w 143"/>
                <a:gd name="T21" fmla="*/ 62 h 192"/>
                <a:gd name="T22" fmla="*/ 138 w 143"/>
                <a:gd name="T23" fmla="*/ 76 h 192"/>
                <a:gd name="T24" fmla="*/ 136 w 143"/>
                <a:gd name="T25" fmla="*/ 84 h 192"/>
                <a:gd name="T26" fmla="*/ 143 w 143"/>
                <a:gd name="T27" fmla="*/ 101 h 192"/>
                <a:gd name="T28" fmla="*/ 136 w 143"/>
                <a:gd name="T29" fmla="*/ 103 h 192"/>
                <a:gd name="T30" fmla="*/ 132 w 143"/>
                <a:gd name="T31" fmla="*/ 100 h 192"/>
                <a:gd name="T32" fmla="*/ 128 w 143"/>
                <a:gd name="T33" fmla="*/ 105 h 192"/>
                <a:gd name="T34" fmla="*/ 117 w 143"/>
                <a:gd name="T35" fmla="*/ 110 h 192"/>
                <a:gd name="T36" fmla="*/ 111 w 143"/>
                <a:gd name="T37" fmla="*/ 116 h 192"/>
                <a:gd name="T38" fmla="*/ 99 w 143"/>
                <a:gd name="T39" fmla="*/ 122 h 192"/>
                <a:gd name="T40" fmla="*/ 102 w 143"/>
                <a:gd name="T41" fmla="*/ 129 h 192"/>
                <a:gd name="T42" fmla="*/ 104 w 143"/>
                <a:gd name="T43" fmla="*/ 139 h 192"/>
                <a:gd name="T44" fmla="*/ 111 w 143"/>
                <a:gd name="T45" fmla="*/ 145 h 192"/>
                <a:gd name="T46" fmla="*/ 121 w 143"/>
                <a:gd name="T47" fmla="*/ 155 h 192"/>
                <a:gd name="T48" fmla="*/ 115 w 143"/>
                <a:gd name="T49" fmla="*/ 166 h 192"/>
                <a:gd name="T50" fmla="*/ 109 w 143"/>
                <a:gd name="T51" fmla="*/ 169 h 192"/>
                <a:gd name="T52" fmla="*/ 111 w 143"/>
                <a:gd name="T53" fmla="*/ 184 h 192"/>
                <a:gd name="T54" fmla="*/ 110 w 143"/>
                <a:gd name="T55" fmla="*/ 188 h 192"/>
                <a:gd name="T56" fmla="*/ 105 w 143"/>
                <a:gd name="T57" fmla="*/ 184 h 192"/>
                <a:gd name="T58" fmla="*/ 98 w 143"/>
                <a:gd name="T59" fmla="*/ 183 h 192"/>
                <a:gd name="T60" fmla="*/ 86 w 143"/>
                <a:gd name="T61" fmla="*/ 187 h 192"/>
                <a:gd name="T62" fmla="*/ 73 w 143"/>
                <a:gd name="T63" fmla="*/ 186 h 192"/>
                <a:gd name="T64" fmla="*/ 70 w 143"/>
                <a:gd name="T65" fmla="*/ 192 h 192"/>
                <a:gd name="T66" fmla="*/ 62 w 143"/>
                <a:gd name="T67" fmla="*/ 186 h 192"/>
                <a:gd name="T68" fmla="*/ 58 w 143"/>
                <a:gd name="T69" fmla="*/ 187 h 192"/>
                <a:gd name="T70" fmla="*/ 40 w 143"/>
                <a:gd name="T71" fmla="*/ 180 h 192"/>
                <a:gd name="T72" fmla="*/ 37 w 143"/>
                <a:gd name="T73" fmla="*/ 185 h 192"/>
                <a:gd name="T74" fmla="*/ 24 w 143"/>
                <a:gd name="T75" fmla="*/ 185 h 192"/>
                <a:gd name="T76" fmla="*/ 26 w 143"/>
                <a:gd name="T77" fmla="*/ 168 h 192"/>
                <a:gd name="T78" fmla="*/ 34 w 143"/>
                <a:gd name="T79" fmla="*/ 152 h 192"/>
                <a:gd name="T80" fmla="*/ 11 w 143"/>
                <a:gd name="T81" fmla="*/ 148 h 192"/>
                <a:gd name="T82" fmla="*/ 4 w 143"/>
                <a:gd name="T83" fmla="*/ 141 h 192"/>
                <a:gd name="T84" fmla="*/ 5 w 143"/>
                <a:gd name="T85" fmla="*/ 130 h 192"/>
                <a:gd name="T86" fmla="*/ 2 w 143"/>
                <a:gd name="T87" fmla="*/ 125 h 192"/>
                <a:gd name="T88" fmla="*/ 3 w 143"/>
                <a:gd name="T89" fmla="*/ 108 h 192"/>
                <a:gd name="T90" fmla="*/ 0 w 143"/>
                <a:gd name="T91" fmla="*/ 82 h 192"/>
                <a:gd name="T92" fmla="*/ 10 w 143"/>
                <a:gd name="T93" fmla="*/ 82 h 192"/>
                <a:gd name="T94" fmla="*/ 14 w 143"/>
                <a:gd name="T95" fmla="*/ 73 h 192"/>
                <a:gd name="T96" fmla="*/ 18 w 143"/>
                <a:gd name="T97" fmla="*/ 48 h 192"/>
                <a:gd name="T98" fmla="*/ 15 w 143"/>
                <a:gd name="T99" fmla="*/ 40 h 192"/>
                <a:gd name="T100" fmla="*/ 18 w 143"/>
                <a:gd name="T101" fmla="*/ 34 h 192"/>
                <a:gd name="T102" fmla="*/ 31 w 143"/>
                <a:gd name="T103" fmla="*/ 32 h 192"/>
                <a:gd name="T104" fmla="*/ 34 w 143"/>
                <a:gd name="T105" fmla="*/ 38 h 192"/>
                <a:gd name="T106" fmla="*/ 45 w 143"/>
                <a:gd name="T107" fmla="*/ 25 h 192"/>
                <a:gd name="T108" fmla="*/ 41 w 143"/>
                <a:gd name="T109" fmla="*/ 15 h 192"/>
                <a:gd name="T110" fmla="*/ 40 w 143"/>
                <a:gd name="T111" fmla="*/ 0 h 192"/>
                <a:gd name="T112" fmla="*/ 52 w 143"/>
                <a:gd name="T113" fmla="*/ 4 h 192"/>
                <a:gd name="T114" fmla="*/ 63 w 143"/>
                <a:gd name="T115" fmla="*/ 0 h 192"/>
                <a:gd name="T116" fmla="*/ 63 w 143"/>
                <a:gd name="T11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3" h="192">
                  <a:moveTo>
                    <a:pt x="63" y="0"/>
                  </a:moveTo>
                  <a:lnTo>
                    <a:pt x="63" y="10"/>
                  </a:lnTo>
                  <a:lnTo>
                    <a:pt x="79" y="16"/>
                  </a:lnTo>
                  <a:lnTo>
                    <a:pt x="79" y="26"/>
                  </a:lnTo>
                  <a:lnTo>
                    <a:pt x="94" y="21"/>
                  </a:lnTo>
                  <a:lnTo>
                    <a:pt x="104" y="13"/>
                  </a:lnTo>
                  <a:lnTo>
                    <a:pt x="121" y="24"/>
                  </a:lnTo>
                  <a:lnTo>
                    <a:pt x="129" y="32"/>
                  </a:lnTo>
                  <a:lnTo>
                    <a:pt x="132" y="46"/>
                  </a:lnTo>
                  <a:lnTo>
                    <a:pt x="128" y="53"/>
                  </a:lnTo>
                  <a:lnTo>
                    <a:pt x="134" y="62"/>
                  </a:lnTo>
                  <a:lnTo>
                    <a:pt x="138" y="76"/>
                  </a:lnTo>
                  <a:lnTo>
                    <a:pt x="136" y="84"/>
                  </a:lnTo>
                  <a:lnTo>
                    <a:pt x="143" y="101"/>
                  </a:lnTo>
                  <a:lnTo>
                    <a:pt x="136" y="103"/>
                  </a:lnTo>
                  <a:lnTo>
                    <a:pt x="132" y="100"/>
                  </a:lnTo>
                  <a:lnTo>
                    <a:pt x="128" y="105"/>
                  </a:lnTo>
                  <a:lnTo>
                    <a:pt x="117" y="110"/>
                  </a:lnTo>
                  <a:lnTo>
                    <a:pt x="111" y="116"/>
                  </a:lnTo>
                  <a:lnTo>
                    <a:pt x="99" y="122"/>
                  </a:lnTo>
                  <a:lnTo>
                    <a:pt x="102" y="129"/>
                  </a:lnTo>
                  <a:lnTo>
                    <a:pt x="104" y="139"/>
                  </a:lnTo>
                  <a:lnTo>
                    <a:pt x="111" y="145"/>
                  </a:lnTo>
                  <a:lnTo>
                    <a:pt x="121" y="155"/>
                  </a:lnTo>
                  <a:lnTo>
                    <a:pt x="115" y="166"/>
                  </a:lnTo>
                  <a:lnTo>
                    <a:pt x="109" y="169"/>
                  </a:lnTo>
                  <a:lnTo>
                    <a:pt x="111" y="184"/>
                  </a:lnTo>
                  <a:lnTo>
                    <a:pt x="110" y="188"/>
                  </a:lnTo>
                  <a:lnTo>
                    <a:pt x="105" y="184"/>
                  </a:lnTo>
                  <a:lnTo>
                    <a:pt x="98" y="183"/>
                  </a:lnTo>
                  <a:lnTo>
                    <a:pt x="86" y="187"/>
                  </a:lnTo>
                  <a:lnTo>
                    <a:pt x="73" y="186"/>
                  </a:lnTo>
                  <a:lnTo>
                    <a:pt x="70" y="192"/>
                  </a:lnTo>
                  <a:lnTo>
                    <a:pt x="62" y="186"/>
                  </a:lnTo>
                  <a:lnTo>
                    <a:pt x="58" y="187"/>
                  </a:lnTo>
                  <a:lnTo>
                    <a:pt x="40" y="180"/>
                  </a:lnTo>
                  <a:lnTo>
                    <a:pt x="37" y="185"/>
                  </a:lnTo>
                  <a:lnTo>
                    <a:pt x="24" y="185"/>
                  </a:lnTo>
                  <a:lnTo>
                    <a:pt x="26" y="168"/>
                  </a:lnTo>
                  <a:lnTo>
                    <a:pt x="34" y="152"/>
                  </a:lnTo>
                  <a:lnTo>
                    <a:pt x="11" y="148"/>
                  </a:lnTo>
                  <a:lnTo>
                    <a:pt x="4" y="141"/>
                  </a:lnTo>
                  <a:lnTo>
                    <a:pt x="5" y="130"/>
                  </a:lnTo>
                  <a:lnTo>
                    <a:pt x="2" y="125"/>
                  </a:lnTo>
                  <a:lnTo>
                    <a:pt x="3" y="108"/>
                  </a:lnTo>
                  <a:lnTo>
                    <a:pt x="0" y="82"/>
                  </a:lnTo>
                  <a:lnTo>
                    <a:pt x="10" y="82"/>
                  </a:lnTo>
                  <a:lnTo>
                    <a:pt x="14" y="73"/>
                  </a:lnTo>
                  <a:lnTo>
                    <a:pt x="18" y="48"/>
                  </a:lnTo>
                  <a:lnTo>
                    <a:pt x="15" y="40"/>
                  </a:lnTo>
                  <a:lnTo>
                    <a:pt x="18" y="34"/>
                  </a:lnTo>
                  <a:lnTo>
                    <a:pt x="31" y="32"/>
                  </a:lnTo>
                  <a:lnTo>
                    <a:pt x="34" y="38"/>
                  </a:lnTo>
                  <a:lnTo>
                    <a:pt x="45" y="25"/>
                  </a:lnTo>
                  <a:lnTo>
                    <a:pt x="41" y="15"/>
                  </a:lnTo>
                  <a:lnTo>
                    <a:pt x="40" y="0"/>
                  </a:lnTo>
                  <a:lnTo>
                    <a:pt x="52" y="4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5" name="Freeform 110">
              <a:extLst>
                <a:ext uri="{FF2B5EF4-FFF2-40B4-BE49-F238E27FC236}">
                  <a16:creationId xmlns:a16="http://schemas.microsoft.com/office/drawing/2014/main" id="{E429883E-23D4-A649-9621-C2EFE504D05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77565" y="2761954"/>
              <a:ext cx="74222" cy="85941"/>
            </a:xfrm>
            <a:custGeom>
              <a:avLst/>
              <a:gdLst>
                <a:gd name="T0" fmla="*/ 42 w 57"/>
                <a:gd name="T1" fmla="*/ 0 h 66"/>
                <a:gd name="T2" fmla="*/ 54 w 57"/>
                <a:gd name="T3" fmla="*/ 1 h 66"/>
                <a:gd name="T4" fmla="*/ 57 w 57"/>
                <a:gd name="T5" fmla="*/ 9 h 66"/>
                <a:gd name="T6" fmla="*/ 53 w 57"/>
                <a:gd name="T7" fmla="*/ 32 h 66"/>
                <a:gd name="T8" fmla="*/ 50 w 57"/>
                <a:gd name="T9" fmla="*/ 41 h 66"/>
                <a:gd name="T10" fmla="*/ 41 w 57"/>
                <a:gd name="T11" fmla="*/ 41 h 66"/>
                <a:gd name="T12" fmla="*/ 43 w 57"/>
                <a:gd name="T13" fmla="*/ 66 h 66"/>
                <a:gd name="T14" fmla="*/ 35 w 57"/>
                <a:gd name="T15" fmla="*/ 61 h 66"/>
                <a:gd name="T16" fmla="*/ 25 w 57"/>
                <a:gd name="T17" fmla="*/ 50 h 66"/>
                <a:gd name="T18" fmla="*/ 11 w 57"/>
                <a:gd name="T19" fmla="*/ 55 h 66"/>
                <a:gd name="T20" fmla="*/ 0 w 57"/>
                <a:gd name="T21" fmla="*/ 53 h 66"/>
                <a:gd name="T22" fmla="*/ 8 w 57"/>
                <a:gd name="T23" fmla="*/ 47 h 66"/>
                <a:gd name="T24" fmla="*/ 21 w 57"/>
                <a:gd name="T25" fmla="*/ 11 h 66"/>
                <a:gd name="T26" fmla="*/ 42 w 57"/>
                <a:gd name="T27" fmla="*/ 0 h 66"/>
                <a:gd name="T28" fmla="*/ 42 w 57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" h="66">
                  <a:moveTo>
                    <a:pt x="42" y="0"/>
                  </a:moveTo>
                  <a:lnTo>
                    <a:pt x="54" y="1"/>
                  </a:lnTo>
                  <a:lnTo>
                    <a:pt x="57" y="9"/>
                  </a:lnTo>
                  <a:lnTo>
                    <a:pt x="53" y="32"/>
                  </a:lnTo>
                  <a:lnTo>
                    <a:pt x="50" y="41"/>
                  </a:lnTo>
                  <a:lnTo>
                    <a:pt x="41" y="41"/>
                  </a:lnTo>
                  <a:lnTo>
                    <a:pt x="43" y="66"/>
                  </a:lnTo>
                  <a:lnTo>
                    <a:pt x="35" y="61"/>
                  </a:lnTo>
                  <a:lnTo>
                    <a:pt x="25" y="50"/>
                  </a:lnTo>
                  <a:lnTo>
                    <a:pt x="11" y="55"/>
                  </a:lnTo>
                  <a:lnTo>
                    <a:pt x="0" y="53"/>
                  </a:lnTo>
                  <a:lnTo>
                    <a:pt x="8" y="47"/>
                  </a:lnTo>
                  <a:lnTo>
                    <a:pt x="21" y="11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Freeform 56">
              <a:extLst>
                <a:ext uri="{FF2B5EF4-FFF2-40B4-BE49-F238E27FC236}">
                  <a16:creationId xmlns:a16="http://schemas.microsoft.com/office/drawing/2014/main" id="{1ADA9438-29BF-FA43-8918-F064066ED18B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462713" y="2586166"/>
              <a:ext cx="182299" cy="290377"/>
            </a:xfrm>
            <a:custGeom>
              <a:avLst/>
              <a:gdLst>
                <a:gd name="T0" fmla="*/ 69 w 140"/>
                <a:gd name="T1" fmla="*/ 0 h 223"/>
                <a:gd name="T2" fmla="*/ 53 w 140"/>
                <a:gd name="T3" fmla="*/ 30 h 223"/>
                <a:gd name="T4" fmla="*/ 68 w 140"/>
                <a:gd name="T5" fmla="*/ 26 h 223"/>
                <a:gd name="T6" fmla="*/ 85 w 140"/>
                <a:gd name="T7" fmla="*/ 26 h 223"/>
                <a:gd name="T8" fmla="*/ 81 w 140"/>
                <a:gd name="T9" fmla="*/ 49 h 223"/>
                <a:gd name="T10" fmla="*/ 68 w 140"/>
                <a:gd name="T11" fmla="*/ 73 h 223"/>
                <a:gd name="T12" fmla="*/ 83 w 140"/>
                <a:gd name="T13" fmla="*/ 75 h 223"/>
                <a:gd name="T14" fmla="*/ 85 w 140"/>
                <a:gd name="T15" fmla="*/ 78 h 223"/>
                <a:gd name="T16" fmla="*/ 98 w 140"/>
                <a:gd name="T17" fmla="*/ 109 h 223"/>
                <a:gd name="T18" fmla="*/ 108 w 140"/>
                <a:gd name="T19" fmla="*/ 113 h 223"/>
                <a:gd name="T20" fmla="*/ 117 w 140"/>
                <a:gd name="T21" fmla="*/ 142 h 223"/>
                <a:gd name="T22" fmla="*/ 122 w 140"/>
                <a:gd name="T23" fmla="*/ 151 h 223"/>
                <a:gd name="T24" fmla="*/ 140 w 140"/>
                <a:gd name="T25" fmla="*/ 156 h 223"/>
                <a:gd name="T26" fmla="*/ 139 w 140"/>
                <a:gd name="T27" fmla="*/ 172 h 223"/>
                <a:gd name="T28" fmla="*/ 131 w 140"/>
                <a:gd name="T29" fmla="*/ 179 h 223"/>
                <a:gd name="T30" fmla="*/ 137 w 140"/>
                <a:gd name="T31" fmla="*/ 192 h 223"/>
                <a:gd name="T32" fmla="*/ 123 w 140"/>
                <a:gd name="T33" fmla="*/ 204 h 223"/>
                <a:gd name="T34" fmla="*/ 103 w 140"/>
                <a:gd name="T35" fmla="*/ 204 h 223"/>
                <a:gd name="T36" fmla="*/ 77 w 140"/>
                <a:gd name="T37" fmla="*/ 211 h 223"/>
                <a:gd name="T38" fmla="*/ 70 w 140"/>
                <a:gd name="T39" fmla="*/ 206 h 223"/>
                <a:gd name="T40" fmla="*/ 60 w 140"/>
                <a:gd name="T41" fmla="*/ 217 h 223"/>
                <a:gd name="T42" fmla="*/ 46 w 140"/>
                <a:gd name="T43" fmla="*/ 214 h 223"/>
                <a:gd name="T44" fmla="*/ 36 w 140"/>
                <a:gd name="T45" fmla="*/ 223 h 223"/>
                <a:gd name="T46" fmla="*/ 27 w 140"/>
                <a:gd name="T47" fmla="*/ 219 h 223"/>
                <a:gd name="T48" fmla="*/ 50 w 140"/>
                <a:gd name="T49" fmla="*/ 194 h 223"/>
                <a:gd name="T50" fmla="*/ 64 w 140"/>
                <a:gd name="T51" fmla="*/ 186 h 223"/>
                <a:gd name="T52" fmla="*/ 63 w 140"/>
                <a:gd name="T53" fmla="*/ 186 h 223"/>
                <a:gd name="T54" fmla="*/ 40 w 140"/>
                <a:gd name="T55" fmla="*/ 182 h 223"/>
                <a:gd name="T56" fmla="*/ 35 w 140"/>
                <a:gd name="T57" fmla="*/ 172 h 223"/>
                <a:gd name="T58" fmla="*/ 51 w 140"/>
                <a:gd name="T59" fmla="*/ 165 h 223"/>
                <a:gd name="T60" fmla="*/ 43 w 140"/>
                <a:gd name="T61" fmla="*/ 151 h 223"/>
                <a:gd name="T62" fmla="*/ 46 w 140"/>
                <a:gd name="T63" fmla="*/ 135 h 223"/>
                <a:gd name="T64" fmla="*/ 68 w 140"/>
                <a:gd name="T65" fmla="*/ 138 h 223"/>
                <a:gd name="T66" fmla="*/ 68 w 140"/>
                <a:gd name="T67" fmla="*/ 138 h 223"/>
                <a:gd name="T68" fmla="*/ 69 w 140"/>
                <a:gd name="T69" fmla="*/ 123 h 223"/>
                <a:gd name="T70" fmla="*/ 60 w 140"/>
                <a:gd name="T71" fmla="*/ 107 h 223"/>
                <a:gd name="T72" fmla="*/ 60 w 140"/>
                <a:gd name="T73" fmla="*/ 107 h 223"/>
                <a:gd name="T74" fmla="*/ 42 w 140"/>
                <a:gd name="T75" fmla="*/ 103 h 223"/>
                <a:gd name="T76" fmla="*/ 39 w 140"/>
                <a:gd name="T77" fmla="*/ 96 h 223"/>
                <a:gd name="T78" fmla="*/ 44 w 140"/>
                <a:gd name="T79" fmla="*/ 84 h 223"/>
                <a:gd name="T80" fmla="*/ 39 w 140"/>
                <a:gd name="T81" fmla="*/ 77 h 223"/>
                <a:gd name="T82" fmla="*/ 31 w 140"/>
                <a:gd name="T83" fmla="*/ 89 h 223"/>
                <a:gd name="T84" fmla="*/ 30 w 140"/>
                <a:gd name="T85" fmla="*/ 64 h 223"/>
                <a:gd name="T86" fmla="*/ 23 w 140"/>
                <a:gd name="T87" fmla="*/ 50 h 223"/>
                <a:gd name="T88" fmla="*/ 28 w 140"/>
                <a:gd name="T89" fmla="*/ 22 h 223"/>
                <a:gd name="T90" fmla="*/ 39 w 140"/>
                <a:gd name="T91" fmla="*/ 0 h 223"/>
                <a:gd name="T92" fmla="*/ 51 w 140"/>
                <a:gd name="T93" fmla="*/ 2 h 223"/>
                <a:gd name="T94" fmla="*/ 69 w 140"/>
                <a:gd name="T95" fmla="*/ 0 h 223"/>
                <a:gd name="T96" fmla="*/ 69 w 140"/>
                <a:gd name="T97" fmla="*/ 0 h 223"/>
                <a:gd name="T98" fmla="*/ 29 w 140"/>
                <a:gd name="T99" fmla="*/ 110 h 223"/>
                <a:gd name="T100" fmla="*/ 21 w 140"/>
                <a:gd name="T101" fmla="*/ 128 h 223"/>
                <a:gd name="T102" fmla="*/ 10 w 140"/>
                <a:gd name="T103" fmla="*/ 123 h 223"/>
                <a:gd name="T104" fmla="*/ 0 w 140"/>
                <a:gd name="T105" fmla="*/ 123 h 223"/>
                <a:gd name="T106" fmla="*/ 4 w 140"/>
                <a:gd name="T107" fmla="*/ 109 h 223"/>
                <a:gd name="T108" fmla="*/ 0 w 140"/>
                <a:gd name="T109" fmla="*/ 95 h 223"/>
                <a:gd name="T110" fmla="*/ 13 w 140"/>
                <a:gd name="T111" fmla="*/ 94 h 223"/>
                <a:gd name="T112" fmla="*/ 29 w 140"/>
                <a:gd name="T113" fmla="*/ 110 h 223"/>
                <a:gd name="T114" fmla="*/ 29 w 140"/>
                <a:gd name="T115" fmla="*/ 11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0" h="223">
                  <a:moveTo>
                    <a:pt x="69" y="0"/>
                  </a:moveTo>
                  <a:lnTo>
                    <a:pt x="53" y="30"/>
                  </a:lnTo>
                  <a:lnTo>
                    <a:pt x="68" y="26"/>
                  </a:lnTo>
                  <a:lnTo>
                    <a:pt x="85" y="26"/>
                  </a:lnTo>
                  <a:lnTo>
                    <a:pt x="81" y="49"/>
                  </a:lnTo>
                  <a:lnTo>
                    <a:pt x="68" y="73"/>
                  </a:lnTo>
                  <a:lnTo>
                    <a:pt x="83" y="75"/>
                  </a:lnTo>
                  <a:lnTo>
                    <a:pt x="85" y="78"/>
                  </a:lnTo>
                  <a:lnTo>
                    <a:pt x="98" y="109"/>
                  </a:lnTo>
                  <a:lnTo>
                    <a:pt x="108" y="113"/>
                  </a:lnTo>
                  <a:lnTo>
                    <a:pt x="117" y="142"/>
                  </a:lnTo>
                  <a:lnTo>
                    <a:pt x="122" y="151"/>
                  </a:lnTo>
                  <a:lnTo>
                    <a:pt x="140" y="156"/>
                  </a:lnTo>
                  <a:lnTo>
                    <a:pt x="139" y="172"/>
                  </a:lnTo>
                  <a:lnTo>
                    <a:pt x="131" y="179"/>
                  </a:lnTo>
                  <a:lnTo>
                    <a:pt x="137" y="192"/>
                  </a:lnTo>
                  <a:lnTo>
                    <a:pt x="123" y="204"/>
                  </a:lnTo>
                  <a:lnTo>
                    <a:pt x="103" y="204"/>
                  </a:lnTo>
                  <a:lnTo>
                    <a:pt x="77" y="211"/>
                  </a:lnTo>
                  <a:lnTo>
                    <a:pt x="70" y="206"/>
                  </a:lnTo>
                  <a:lnTo>
                    <a:pt x="60" y="217"/>
                  </a:lnTo>
                  <a:lnTo>
                    <a:pt x="46" y="214"/>
                  </a:lnTo>
                  <a:lnTo>
                    <a:pt x="36" y="223"/>
                  </a:lnTo>
                  <a:lnTo>
                    <a:pt x="27" y="219"/>
                  </a:lnTo>
                  <a:lnTo>
                    <a:pt x="50" y="194"/>
                  </a:lnTo>
                  <a:lnTo>
                    <a:pt x="64" y="186"/>
                  </a:lnTo>
                  <a:lnTo>
                    <a:pt x="63" y="186"/>
                  </a:lnTo>
                  <a:lnTo>
                    <a:pt x="40" y="182"/>
                  </a:lnTo>
                  <a:lnTo>
                    <a:pt x="35" y="172"/>
                  </a:lnTo>
                  <a:lnTo>
                    <a:pt x="51" y="165"/>
                  </a:lnTo>
                  <a:lnTo>
                    <a:pt x="43" y="151"/>
                  </a:lnTo>
                  <a:lnTo>
                    <a:pt x="46" y="135"/>
                  </a:lnTo>
                  <a:lnTo>
                    <a:pt x="68" y="138"/>
                  </a:lnTo>
                  <a:lnTo>
                    <a:pt x="68" y="138"/>
                  </a:lnTo>
                  <a:lnTo>
                    <a:pt x="69" y="123"/>
                  </a:lnTo>
                  <a:lnTo>
                    <a:pt x="60" y="107"/>
                  </a:lnTo>
                  <a:lnTo>
                    <a:pt x="60" y="107"/>
                  </a:lnTo>
                  <a:lnTo>
                    <a:pt x="42" y="103"/>
                  </a:lnTo>
                  <a:lnTo>
                    <a:pt x="39" y="96"/>
                  </a:lnTo>
                  <a:lnTo>
                    <a:pt x="44" y="84"/>
                  </a:lnTo>
                  <a:lnTo>
                    <a:pt x="39" y="77"/>
                  </a:lnTo>
                  <a:lnTo>
                    <a:pt x="31" y="89"/>
                  </a:lnTo>
                  <a:lnTo>
                    <a:pt x="30" y="64"/>
                  </a:lnTo>
                  <a:lnTo>
                    <a:pt x="23" y="50"/>
                  </a:lnTo>
                  <a:lnTo>
                    <a:pt x="28" y="22"/>
                  </a:lnTo>
                  <a:lnTo>
                    <a:pt x="39" y="0"/>
                  </a:lnTo>
                  <a:lnTo>
                    <a:pt x="51" y="2"/>
                  </a:lnTo>
                  <a:lnTo>
                    <a:pt x="69" y="0"/>
                  </a:lnTo>
                  <a:lnTo>
                    <a:pt x="69" y="0"/>
                  </a:lnTo>
                  <a:close/>
                  <a:moveTo>
                    <a:pt x="29" y="110"/>
                  </a:moveTo>
                  <a:lnTo>
                    <a:pt x="21" y="128"/>
                  </a:lnTo>
                  <a:lnTo>
                    <a:pt x="10" y="123"/>
                  </a:lnTo>
                  <a:lnTo>
                    <a:pt x="0" y="123"/>
                  </a:lnTo>
                  <a:lnTo>
                    <a:pt x="4" y="109"/>
                  </a:lnTo>
                  <a:lnTo>
                    <a:pt x="0" y="95"/>
                  </a:lnTo>
                  <a:lnTo>
                    <a:pt x="13" y="94"/>
                  </a:lnTo>
                  <a:lnTo>
                    <a:pt x="29" y="110"/>
                  </a:lnTo>
                  <a:lnTo>
                    <a:pt x="29" y="11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Freeform 67">
              <a:extLst>
                <a:ext uri="{FF2B5EF4-FFF2-40B4-BE49-F238E27FC236}">
                  <a16:creationId xmlns:a16="http://schemas.microsoft.com/office/drawing/2014/main" id="{C4FFB130-0687-2D44-BC1F-FDF81F1CCE9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934738" y="2915496"/>
              <a:ext cx="127609" cy="82035"/>
            </a:xfrm>
            <a:custGeom>
              <a:avLst/>
              <a:gdLst>
                <a:gd name="T0" fmla="*/ 0 w 98"/>
                <a:gd name="T1" fmla="*/ 39 h 63"/>
                <a:gd name="T2" fmla="*/ 5 w 98"/>
                <a:gd name="T3" fmla="*/ 25 h 63"/>
                <a:gd name="T4" fmla="*/ 2 w 98"/>
                <a:gd name="T5" fmla="*/ 20 h 63"/>
                <a:gd name="T6" fmla="*/ 11 w 98"/>
                <a:gd name="T7" fmla="*/ 20 h 63"/>
                <a:gd name="T8" fmla="*/ 12 w 98"/>
                <a:gd name="T9" fmla="*/ 11 h 63"/>
                <a:gd name="T10" fmla="*/ 19 w 98"/>
                <a:gd name="T11" fmla="*/ 17 h 63"/>
                <a:gd name="T12" fmla="*/ 25 w 98"/>
                <a:gd name="T13" fmla="*/ 19 h 63"/>
                <a:gd name="T14" fmla="*/ 38 w 98"/>
                <a:gd name="T15" fmla="*/ 16 h 63"/>
                <a:gd name="T16" fmla="*/ 39 w 98"/>
                <a:gd name="T17" fmla="*/ 12 h 63"/>
                <a:gd name="T18" fmla="*/ 45 w 98"/>
                <a:gd name="T19" fmla="*/ 11 h 63"/>
                <a:gd name="T20" fmla="*/ 52 w 98"/>
                <a:gd name="T21" fmla="*/ 8 h 63"/>
                <a:gd name="T22" fmla="*/ 54 w 98"/>
                <a:gd name="T23" fmla="*/ 9 h 63"/>
                <a:gd name="T24" fmla="*/ 61 w 98"/>
                <a:gd name="T25" fmla="*/ 6 h 63"/>
                <a:gd name="T26" fmla="*/ 65 w 98"/>
                <a:gd name="T27" fmla="*/ 1 h 63"/>
                <a:gd name="T28" fmla="*/ 70 w 98"/>
                <a:gd name="T29" fmla="*/ 0 h 63"/>
                <a:gd name="T30" fmla="*/ 86 w 98"/>
                <a:gd name="T31" fmla="*/ 6 h 63"/>
                <a:gd name="T32" fmla="*/ 89 w 98"/>
                <a:gd name="T33" fmla="*/ 4 h 63"/>
                <a:gd name="T34" fmla="*/ 97 w 98"/>
                <a:gd name="T35" fmla="*/ 10 h 63"/>
                <a:gd name="T36" fmla="*/ 98 w 98"/>
                <a:gd name="T37" fmla="*/ 16 h 63"/>
                <a:gd name="T38" fmla="*/ 89 w 98"/>
                <a:gd name="T39" fmla="*/ 21 h 63"/>
                <a:gd name="T40" fmla="*/ 82 w 98"/>
                <a:gd name="T41" fmla="*/ 36 h 63"/>
                <a:gd name="T42" fmla="*/ 73 w 98"/>
                <a:gd name="T43" fmla="*/ 51 h 63"/>
                <a:gd name="T44" fmla="*/ 61 w 98"/>
                <a:gd name="T45" fmla="*/ 55 h 63"/>
                <a:gd name="T46" fmla="*/ 51 w 98"/>
                <a:gd name="T47" fmla="*/ 54 h 63"/>
                <a:gd name="T48" fmla="*/ 40 w 98"/>
                <a:gd name="T49" fmla="*/ 60 h 63"/>
                <a:gd name="T50" fmla="*/ 34 w 98"/>
                <a:gd name="T51" fmla="*/ 63 h 63"/>
                <a:gd name="T52" fmla="*/ 22 w 98"/>
                <a:gd name="T53" fmla="*/ 59 h 63"/>
                <a:gd name="T54" fmla="*/ 10 w 98"/>
                <a:gd name="T55" fmla="*/ 50 h 63"/>
                <a:gd name="T56" fmla="*/ 5 w 98"/>
                <a:gd name="T57" fmla="*/ 47 h 63"/>
                <a:gd name="T58" fmla="*/ 3 w 98"/>
                <a:gd name="T59" fmla="*/ 40 h 63"/>
                <a:gd name="T60" fmla="*/ 0 w 98"/>
                <a:gd name="T61" fmla="*/ 39 h 63"/>
                <a:gd name="T62" fmla="*/ 0 w 98"/>
                <a:gd name="T63" fmla="*/ 3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8" h="63">
                  <a:moveTo>
                    <a:pt x="0" y="39"/>
                  </a:moveTo>
                  <a:lnTo>
                    <a:pt x="5" y="25"/>
                  </a:lnTo>
                  <a:lnTo>
                    <a:pt x="2" y="20"/>
                  </a:lnTo>
                  <a:lnTo>
                    <a:pt x="11" y="20"/>
                  </a:lnTo>
                  <a:lnTo>
                    <a:pt x="12" y="11"/>
                  </a:lnTo>
                  <a:lnTo>
                    <a:pt x="19" y="17"/>
                  </a:lnTo>
                  <a:lnTo>
                    <a:pt x="25" y="19"/>
                  </a:lnTo>
                  <a:lnTo>
                    <a:pt x="38" y="16"/>
                  </a:lnTo>
                  <a:lnTo>
                    <a:pt x="39" y="12"/>
                  </a:lnTo>
                  <a:lnTo>
                    <a:pt x="45" y="11"/>
                  </a:lnTo>
                  <a:lnTo>
                    <a:pt x="52" y="8"/>
                  </a:lnTo>
                  <a:lnTo>
                    <a:pt x="54" y="9"/>
                  </a:lnTo>
                  <a:lnTo>
                    <a:pt x="61" y="6"/>
                  </a:lnTo>
                  <a:lnTo>
                    <a:pt x="65" y="1"/>
                  </a:lnTo>
                  <a:lnTo>
                    <a:pt x="70" y="0"/>
                  </a:lnTo>
                  <a:lnTo>
                    <a:pt x="86" y="6"/>
                  </a:lnTo>
                  <a:lnTo>
                    <a:pt x="89" y="4"/>
                  </a:lnTo>
                  <a:lnTo>
                    <a:pt x="97" y="10"/>
                  </a:lnTo>
                  <a:lnTo>
                    <a:pt x="98" y="16"/>
                  </a:lnTo>
                  <a:lnTo>
                    <a:pt x="89" y="21"/>
                  </a:lnTo>
                  <a:lnTo>
                    <a:pt x="82" y="36"/>
                  </a:lnTo>
                  <a:lnTo>
                    <a:pt x="73" y="51"/>
                  </a:lnTo>
                  <a:lnTo>
                    <a:pt x="61" y="55"/>
                  </a:lnTo>
                  <a:lnTo>
                    <a:pt x="51" y="54"/>
                  </a:lnTo>
                  <a:lnTo>
                    <a:pt x="40" y="60"/>
                  </a:lnTo>
                  <a:lnTo>
                    <a:pt x="34" y="63"/>
                  </a:lnTo>
                  <a:lnTo>
                    <a:pt x="22" y="59"/>
                  </a:lnTo>
                  <a:lnTo>
                    <a:pt x="10" y="50"/>
                  </a:lnTo>
                  <a:lnTo>
                    <a:pt x="5" y="47"/>
                  </a:lnTo>
                  <a:lnTo>
                    <a:pt x="3" y="40"/>
                  </a:lnTo>
                  <a:lnTo>
                    <a:pt x="0" y="39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635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Freeform 153">
              <a:extLst>
                <a:ext uri="{FF2B5EF4-FFF2-40B4-BE49-F238E27FC236}">
                  <a16:creationId xmlns:a16="http://schemas.microsoft.com/office/drawing/2014/main" id="{0F2F6A0E-3D7D-6048-953A-D3C3438693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47372" y="2802320"/>
              <a:ext cx="354181" cy="235688"/>
            </a:xfrm>
            <a:custGeom>
              <a:avLst/>
              <a:gdLst>
                <a:gd name="T0" fmla="*/ 152 w 272"/>
                <a:gd name="T1" fmla="*/ 7 h 181"/>
                <a:gd name="T2" fmla="*/ 161 w 272"/>
                <a:gd name="T3" fmla="*/ 3 h 181"/>
                <a:gd name="T4" fmla="*/ 186 w 272"/>
                <a:gd name="T5" fmla="*/ 14 h 181"/>
                <a:gd name="T6" fmla="*/ 183 w 272"/>
                <a:gd name="T7" fmla="*/ 26 h 181"/>
                <a:gd name="T8" fmla="*/ 201 w 272"/>
                <a:gd name="T9" fmla="*/ 38 h 181"/>
                <a:gd name="T10" fmla="*/ 220 w 272"/>
                <a:gd name="T11" fmla="*/ 51 h 181"/>
                <a:gd name="T12" fmla="*/ 241 w 272"/>
                <a:gd name="T13" fmla="*/ 58 h 181"/>
                <a:gd name="T14" fmla="*/ 272 w 272"/>
                <a:gd name="T15" fmla="*/ 66 h 181"/>
                <a:gd name="T16" fmla="*/ 266 w 272"/>
                <a:gd name="T17" fmla="*/ 85 h 181"/>
                <a:gd name="T18" fmla="*/ 267 w 272"/>
                <a:gd name="T19" fmla="*/ 104 h 181"/>
                <a:gd name="T20" fmla="*/ 245 w 272"/>
                <a:gd name="T21" fmla="*/ 112 h 181"/>
                <a:gd name="T22" fmla="*/ 232 w 272"/>
                <a:gd name="T23" fmla="*/ 124 h 181"/>
                <a:gd name="T24" fmla="*/ 208 w 272"/>
                <a:gd name="T25" fmla="*/ 132 h 181"/>
                <a:gd name="T26" fmla="*/ 187 w 272"/>
                <a:gd name="T27" fmla="*/ 146 h 181"/>
                <a:gd name="T28" fmla="*/ 203 w 272"/>
                <a:gd name="T29" fmla="*/ 159 h 181"/>
                <a:gd name="T30" fmla="*/ 216 w 272"/>
                <a:gd name="T31" fmla="*/ 166 h 181"/>
                <a:gd name="T32" fmla="*/ 178 w 272"/>
                <a:gd name="T33" fmla="*/ 181 h 181"/>
                <a:gd name="T34" fmla="*/ 174 w 272"/>
                <a:gd name="T35" fmla="*/ 167 h 181"/>
                <a:gd name="T36" fmla="*/ 160 w 272"/>
                <a:gd name="T37" fmla="*/ 157 h 181"/>
                <a:gd name="T38" fmla="*/ 174 w 272"/>
                <a:gd name="T39" fmla="*/ 144 h 181"/>
                <a:gd name="T40" fmla="*/ 170 w 272"/>
                <a:gd name="T41" fmla="*/ 145 h 181"/>
                <a:gd name="T42" fmla="*/ 145 w 272"/>
                <a:gd name="T43" fmla="*/ 131 h 181"/>
                <a:gd name="T44" fmla="*/ 126 w 272"/>
                <a:gd name="T45" fmla="*/ 146 h 181"/>
                <a:gd name="T46" fmla="*/ 107 w 272"/>
                <a:gd name="T47" fmla="*/ 158 h 181"/>
                <a:gd name="T48" fmla="*/ 93 w 272"/>
                <a:gd name="T49" fmla="*/ 158 h 181"/>
                <a:gd name="T50" fmla="*/ 99 w 272"/>
                <a:gd name="T51" fmla="*/ 148 h 181"/>
                <a:gd name="T52" fmla="*/ 102 w 272"/>
                <a:gd name="T53" fmla="*/ 137 h 181"/>
                <a:gd name="T54" fmla="*/ 107 w 272"/>
                <a:gd name="T55" fmla="*/ 138 h 181"/>
                <a:gd name="T56" fmla="*/ 120 w 272"/>
                <a:gd name="T57" fmla="*/ 137 h 181"/>
                <a:gd name="T58" fmla="*/ 118 w 272"/>
                <a:gd name="T59" fmla="*/ 131 h 181"/>
                <a:gd name="T60" fmla="*/ 111 w 272"/>
                <a:gd name="T61" fmla="*/ 117 h 181"/>
                <a:gd name="T62" fmla="*/ 106 w 272"/>
                <a:gd name="T63" fmla="*/ 106 h 181"/>
                <a:gd name="T64" fmla="*/ 93 w 272"/>
                <a:gd name="T65" fmla="*/ 99 h 181"/>
                <a:gd name="T66" fmla="*/ 72 w 272"/>
                <a:gd name="T67" fmla="*/ 94 h 181"/>
                <a:gd name="T68" fmla="*/ 62 w 272"/>
                <a:gd name="T69" fmla="*/ 95 h 181"/>
                <a:gd name="T70" fmla="*/ 47 w 272"/>
                <a:gd name="T71" fmla="*/ 104 h 181"/>
                <a:gd name="T72" fmla="*/ 35 w 272"/>
                <a:gd name="T73" fmla="*/ 104 h 181"/>
                <a:gd name="T74" fmla="*/ 16 w 272"/>
                <a:gd name="T75" fmla="*/ 100 h 181"/>
                <a:gd name="T76" fmla="*/ 8 w 272"/>
                <a:gd name="T77" fmla="*/ 99 h 181"/>
                <a:gd name="T78" fmla="*/ 3 w 272"/>
                <a:gd name="T79" fmla="*/ 83 h 181"/>
                <a:gd name="T80" fmla="*/ 10 w 272"/>
                <a:gd name="T81" fmla="*/ 79 h 181"/>
                <a:gd name="T82" fmla="*/ 20 w 272"/>
                <a:gd name="T83" fmla="*/ 49 h 181"/>
                <a:gd name="T84" fmla="*/ 30 w 272"/>
                <a:gd name="T85" fmla="*/ 39 h 181"/>
                <a:gd name="T86" fmla="*/ 29 w 272"/>
                <a:gd name="T87" fmla="*/ 18 h 181"/>
                <a:gd name="T88" fmla="*/ 49 w 272"/>
                <a:gd name="T89" fmla="*/ 10 h 181"/>
                <a:gd name="T90" fmla="*/ 81 w 272"/>
                <a:gd name="T91" fmla="*/ 18 h 181"/>
                <a:gd name="T92" fmla="*/ 99 w 272"/>
                <a:gd name="T93" fmla="*/ 22 h 181"/>
                <a:gd name="T94" fmla="*/ 108 w 272"/>
                <a:gd name="T95" fmla="*/ 24 h 181"/>
                <a:gd name="T96" fmla="*/ 128 w 272"/>
                <a:gd name="T97" fmla="*/ 25 h 181"/>
                <a:gd name="T98" fmla="*/ 133 w 272"/>
                <a:gd name="T99" fmla="*/ 7 h 181"/>
                <a:gd name="T100" fmla="*/ 147 w 272"/>
                <a:gd name="T101" fmla="*/ 6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2" h="181">
                  <a:moveTo>
                    <a:pt x="147" y="6"/>
                  </a:moveTo>
                  <a:lnTo>
                    <a:pt x="152" y="7"/>
                  </a:lnTo>
                  <a:lnTo>
                    <a:pt x="156" y="1"/>
                  </a:lnTo>
                  <a:lnTo>
                    <a:pt x="161" y="3"/>
                  </a:lnTo>
                  <a:lnTo>
                    <a:pt x="176" y="0"/>
                  </a:lnTo>
                  <a:lnTo>
                    <a:pt x="186" y="14"/>
                  </a:lnTo>
                  <a:lnTo>
                    <a:pt x="182" y="19"/>
                  </a:lnTo>
                  <a:lnTo>
                    <a:pt x="183" y="26"/>
                  </a:lnTo>
                  <a:lnTo>
                    <a:pt x="196" y="28"/>
                  </a:lnTo>
                  <a:lnTo>
                    <a:pt x="201" y="38"/>
                  </a:lnTo>
                  <a:lnTo>
                    <a:pt x="200" y="43"/>
                  </a:lnTo>
                  <a:lnTo>
                    <a:pt x="220" y="51"/>
                  </a:lnTo>
                  <a:lnTo>
                    <a:pt x="231" y="47"/>
                  </a:lnTo>
                  <a:lnTo>
                    <a:pt x="241" y="58"/>
                  </a:lnTo>
                  <a:lnTo>
                    <a:pt x="250" y="58"/>
                  </a:lnTo>
                  <a:lnTo>
                    <a:pt x="272" y="66"/>
                  </a:lnTo>
                  <a:lnTo>
                    <a:pt x="272" y="72"/>
                  </a:lnTo>
                  <a:lnTo>
                    <a:pt x="266" y="85"/>
                  </a:lnTo>
                  <a:lnTo>
                    <a:pt x="270" y="97"/>
                  </a:lnTo>
                  <a:lnTo>
                    <a:pt x="267" y="104"/>
                  </a:lnTo>
                  <a:lnTo>
                    <a:pt x="252" y="106"/>
                  </a:lnTo>
                  <a:lnTo>
                    <a:pt x="245" y="112"/>
                  </a:lnTo>
                  <a:lnTo>
                    <a:pt x="244" y="122"/>
                  </a:lnTo>
                  <a:lnTo>
                    <a:pt x="232" y="124"/>
                  </a:lnTo>
                  <a:lnTo>
                    <a:pt x="222" y="131"/>
                  </a:lnTo>
                  <a:lnTo>
                    <a:pt x="208" y="132"/>
                  </a:lnTo>
                  <a:lnTo>
                    <a:pt x="195" y="141"/>
                  </a:lnTo>
                  <a:lnTo>
                    <a:pt x="187" y="146"/>
                  </a:lnTo>
                  <a:lnTo>
                    <a:pt x="196" y="154"/>
                  </a:lnTo>
                  <a:lnTo>
                    <a:pt x="203" y="159"/>
                  </a:lnTo>
                  <a:lnTo>
                    <a:pt x="218" y="158"/>
                  </a:lnTo>
                  <a:lnTo>
                    <a:pt x="216" y="166"/>
                  </a:lnTo>
                  <a:lnTo>
                    <a:pt x="199" y="170"/>
                  </a:lnTo>
                  <a:lnTo>
                    <a:pt x="178" y="181"/>
                  </a:lnTo>
                  <a:lnTo>
                    <a:pt x="170" y="177"/>
                  </a:lnTo>
                  <a:lnTo>
                    <a:pt x="174" y="167"/>
                  </a:lnTo>
                  <a:lnTo>
                    <a:pt x="157" y="161"/>
                  </a:lnTo>
                  <a:lnTo>
                    <a:pt x="160" y="157"/>
                  </a:lnTo>
                  <a:lnTo>
                    <a:pt x="177" y="148"/>
                  </a:lnTo>
                  <a:lnTo>
                    <a:pt x="174" y="144"/>
                  </a:lnTo>
                  <a:lnTo>
                    <a:pt x="172" y="146"/>
                  </a:lnTo>
                  <a:lnTo>
                    <a:pt x="170" y="145"/>
                  </a:lnTo>
                  <a:lnTo>
                    <a:pt x="146" y="139"/>
                  </a:lnTo>
                  <a:lnTo>
                    <a:pt x="145" y="131"/>
                  </a:lnTo>
                  <a:lnTo>
                    <a:pt x="131" y="134"/>
                  </a:lnTo>
                  <a:lnTo>
                    <a:pt x="126" y="146"/>
                  </a:lnTo>
                  <a:lnTo>
                    <a:pt x="114" y="162"/>
                  </a:lnTo>
                  <a:lnTo>
                    <a:pt x="107" y="158"/>
                  </a:lnTo>
                  <a:lnTo>
                    <a:pt x="100" y="162"/>
                  </a:lnTo>
                  <a:lnTo>
                    <a:pt x="93" y="158"/>
                  </a:lnTo>
                  <a:lnTo>
                    <a:pt x="97" y="155"/>
                  </a:lnTo>
                  <a:lnTo>
                    <a:pt x="99" y="148"/>
                  </a:lnTo>
                  <a:lnTo>
                    <a:pt x="104" y="141"/>
                  </a:lnTo>
                  <a:lnTo>
                    <a:pt x="102" y="137"/>
                  </a:lnTo>
                  <a:lnTo>
                    <a:pt x="106" y="135"/>
                  </a:lnTo>
                  <a:lnTo>
                    <a:pt x="107" y="138"/>
                  </a:lnTo>
                  <a:lnTo>
                    <a:pt x="116" y="139"/>
                  </a:lnTo>
                  <a:lnTo>
                    <a:pt x="120" y="137"/>
                  </a:lnTo>
                  <a:lnTo>
                    <a:pt x="117" y="135"/>
                  </a:lnTo>
                  <a:lnTo>
                    <a:pt x="118" y="131"/>
                  </a:lnTo>
                  <a:lnTo>
                    <a:pt x="113" y="126"/>
                  </a:lnTo>
                  <a:lnTo>
                    <a:pt x="111" y="117"/>
                  </a:lnTo>
                  <a:lnTo>
                    <a:pt x="105" y="113"/>
                  </a:lnTo>
                  <a:lnTo>
                    <a:pt x="106" y="106"/>
                  </a:lnTo>
                  <a:lnTo>
                    <a:pt x="100" y="100"/>
                  </a:lnTo>
                  <a:lnTo>
                    <a:pt x="93" y="99"/>
                  </a:lnTo>
                  <a:lnTo>
                    <a:pt x="82" y="92"/>
                  </a:lnTo>
                  <a:lnTo>
                    <a:pt x="72" y="94"/>
                  </a:lnTo>
                  <a:lnTo>
                    <a:pt x="68" y="95"/>
                  </a:lnTo>
                  <a:lnTo>
                    <a:pt x="62" y="95"/>
                  </a:lnTo>
                  <a:lnTo>
                    <a:pt x="58" y="103"/>
                  </a:lnTo>
                  <a:lnTo>
                    <a:pt x="47" y="104"/>
                  </a:lnTo>
                  <a:lnTo>
                    <a:pt x="42" y="108"/>
                  </a:lnTo>
                  <a:lnTo>
                    <a:pt x="35" y="104"/>
                  </a:lnTo>
                  <a:lnTo>
                    <a:pt x="26" y="104"/>
                  </a:lnTo>
                  <a:lnTo>
                    <a:pt x="16" y="100"/>
                  </a:lnTo>
                  <a:lnTo>
                    <a:pt x="9" y="105"/>
                  </a:lnTo>
                  <a:lnTo>
                    <a:pt x="8" y="99"/>
                  </a:lnTo>
                  <a:lnTo>
                    <a:pt x="0" y="93"/>
                  </a:lnTo>
                  <a:lnTo>
                    <a:pt x="3" y="83"/>
                  </a:lnTo>
                  <a:lnTo>
                    <a:pt x="7" y="78"/>
                  </a:lnTo>
                  <a:lnTo>
                    <a:pt x="10" y="79"/>
                  </a:lnTo>
                  <a:lnTo>
                    <a:pt x="6" y="68"/>
                  </a:lnTo>
                  <a:lnTo>
                    <a:pt x="20" y="49"/>
                  </a:lnTo>
                  <a:lnTo>
                    <a:pt x="28" y="46"/>
                  </a:lnTo>
                  <a:lnTo>
                    <a:pt x="30" y="39"/>
                  </a:lnTo>
                  <a:lnTo>
                    <a:pt x="22" y="18"/>
                  </a:lnTo>
                  <a:lnTo>
                    <a:pt x="29" y="18"/>
                  </a:lnTo>
                  <a:lnTo>
                    <a:pt x="37" y="11"/>
                  </a:lnTo>
                  <a:lnTo>
                    <a:pt x="49" y="10"/>
                  </a:lnTo>
                  <a:lnTo>
                    <a:pt x="64" y="12"/>
                  </a:lnTo>
                  <a:lnTo>
                    <a:pt x="81" y="18"/>
                  </a:lnTo>
                  <a:lnTo>
                    <a:pt x="93" y="19"/>
                  </a:lnTo>
                  <a:lnTo>
                    <a:pt x="99" y="22"/>
                  </a:lnTo>
                  <a:lnTo>
                    <a:pt x="104" y="18"/>
                  </a:lnTo>
                  <a:lnTo>
                    <a:pt x="108" y="24"/>
                  </a:lnTo>
                  <a:lnTo>
                    <a:pt x="122" y="22"/>
                  </a:lnTo>
                  <a:lnTo>
                    <a:pt x="128" y="25"/>
                  </a:lnTo>
                  <a:lnTo>
                    <a:pt x="129" y="12"/>
                  </a:lnTo>
                  <a:lnTo>
                    <a:pt x="133" y="7"/>
                  </a:lnTo>
                  <a:lnTo>
                    <a:pt x="147" y="6"/>
                  </a:lnTo>
                  <a:lnTo>
                    <a:pt x="147" y="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Freeform 126">
              <a:extLst>
                <a:ext uri="{FF2B5EF4-FFF2-40B4-BE49-F238E27FC236}">
                  <a16:creationId xmlns:a16="http://schemas.microsoft.com/office/drawing/2014/main" id="{48B690B7-3B11-B342-BD62-99930B9E14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10912" y="2926022"/>
              <a:ext cx="184903" cy="131516"/>
            </a:xfrm>
            <a:custGeom>
              <a:avLst/>
              <a:gdLst>
                <a:gd name="T0" fmla="*/ 37 w 142"/>
                <a:gd name="T1" fmla="*/ 10 h 101"/>
                <a:gd name="T2" fmla="*/ 44 w 142"/>
                <a:gd name="T3" fmla="*/ 5 h 101"/>
                <a:gd name="T4" fmla="*/ 54 w 142"/>
                <a:gd name="T5" fmla="*/ 9 h 101"/>
                <a:gd name="T6" fmla="*/ 63 w 142"/>
                <a:gd name="T7" fmla="*/ 9 h 101"/>
                <a:gd name="T8" fmla="*/ 70 w 142"/>
                <a:gd name="T9" fmla="*/ 13 h 101"/>
                <a:gd name="T10" fmla="*/ 75 w 142"/>
                <a:gd name="T11" fmla="*/ 9 h 101"/>
                <a:gd name="T12" fmla="*/ 86 w 142"/>
                <a:gd name="T13" fmla="*/ 8 h 101"/>
                <a:gd name="T14" fmla="*/ 90 w 142"/>
                <a:gd name="T15" fmla="*/ 0 h 101"/>
                <a:gd name="T16" fmla="*/ 96 w 142"/>
                <a:gd name="T17" fmla="*/ 0 h 101"/>
                <a:gd name="T18" fmla="*/ 101 w 142"/>
                <a:gd name="T19" fmla="*/ 4 h 101"/>
                <a:gd name="T20" fmla="*/ 106 w 142"/>
                <a:gd name="T21" fmla="*/ 11 h 101"/>
                <a:gd name="T22" fmla="*/ 111 w 142"/>
                <a:gd name="T23" fmla="*/ 21 h 101"/>
                <a:gd name="T24" fmla="*/ 119 w 142"/>
                <a:gd name="T25" fmla="*/ 34 h 101"/>
                <a:gd name="T26" fmla="*/ 120 w 142"/>
                <a:gd name="T27" fmla="*/ 44 h 101"/>
                <a:gd name="T28" fmla="*/ 118 w 142"/>
                <a:gd name="T29" fmla="*/ 53 h 101"/>
                <a:gd name="T30" fmla="*/ 121 w 142"/>
                <a:gd name="T31" fmla="*/ 63 h 101"/>
                <a:gd name="T32" fmla="*/ 128 w 142"/>
                <a:gd name="T33" fmla="*/ 67 h 101"/>
                <a:gd name="T34" fmla="*/ 135 w 142"/>
                <a:gd name="T35" fmla="*/ 63 h 101"/>
                <a:gd name="T36" fmla="*/ 142 w 142"/>
                <a:gd name="T37" fmla="*/ 67 h 101"/>
                <a:gd name="T38" fmla="*/ 142 w 142"/>
                <a:gd name="T39" fmla="*/ 72 h 101"/>
                <a:gd name="T40" fmla="*/ 134 w 142"/>
                <a:gd name="T41" fmla="*/ 77 h 101"/>
                <a:gd name="T42" fmla="*/ 130 w 142"/>
                <a:gd name="T43" fmla="*/ 75 h 101"/>
                <a:gd name="T44" fmla="*/ 126 w 142"/>
                <a:gd name="T45" fmla="*/ 100 h 101"/>
                <a:gd name="T46" fmla="*/ 117 w 142"/>
                <a:gd name="T47" fmla="*/ 98 h 101"/>
                <a:gd name="T48" fmla="*/ 106 w 142"/>
                <a:gd name="T49" fmla="*/ 90 h 101"/>
                <a:gd name="T50" fmla="*/ 88 w 142"/>
                <a:gd name="T51" fmla="*/ 96 h 101"/>
                <a:gd name="T52" fmla="*/ 81 w 142"/>
                <a:gd name="T53" fmla="*/ 101 h 101"/>
                <a:gd name="T54" fmla="*/ 58 w 142"/>
                <a:gd name="T55" fmla="*/ 100 h 101"/>
                <a:gd name="T56" fmla="*/ 47 w 142"/>
                <a:gd name="T57" fmla="*/ 96 h 101"/>
                <a:gd name="T58" fmla="*/ 41 w 142"/>
                <a:gd name="T59" fmla="*/ 98 h 101"/>
                <a:gd name="T60" fmla="*/ 36 w 142"/>
                <a:gd name="T61" fmla="*/ 89 h 101"/>
                <a:gd name="T62" fmla="*/ 34 w 142"/>
                <a:gd name="T63" fmla="*/ 86 h 101"/>
                <a:gd name="T64" fmla="*/ 37 w 142"/>
                <a:gd name="T65" fmla="*/ 82 h 101"/>
                <a:gd name="T66" fmla="*/ 34 w 142"/>
                <a:gd name="T67" fmla="*/ 79 h 101"/>
                <a:gd name="T68" fmla="*/ 29 w 142"/>
                <a:gd name="T69" fmla="*/ 84 h 101"/>
                <a:gd name="T70" fmla="*/ 20 w 142"/>
                <a:gd name="T71" fmla="*/ 78 h 101"/>
                <a:gd name="T72" fmla="*/ 19 w 142"/>
                <a:gd name="T73" fmla="*/ 69 h 101"/>
                <a:gd name="T74" fmla="*/ 9 w 142"/>
                <a:gd name="T75" fmla="*/ 64 h 101"/>
                <a:gd name="T76" fmla="*/ 8 w 142"/>
                <a:gd name="T77" fmla="*/ 57 h 101"/>
                <a:gd name="T78" fmla="*/ 0 w 142"/>
                <a:gd name="T79" fmla="*/ 49 h 101"/>
                <a:gd name="T80" fmla="*/ 12 w 142"/>
                <a:gd name="T81" fmla="*/ 44 h 101"/>
                <a:gd name="T82" fmla="*/ 21 w 142"/>
                <a:gd name="T83" fmla="*/ 30 h 101"/>
                <a:gd name="T84" fmla="*/ 28 w 142"/>
                <a:gd name="T85" fmla="*/ 15 h 101"/>
                <a:gd name="T86" fmla="*/ 37 w 142"/>
                <a:gd name="T87" fmla="*/ 10 h 101"/>
                <a:gd name="T88" fmla="*/ 37 w 142"/>
                <a:gd name="T89" fmla="*/ 1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2" h="101">
                  <a:moveTo>
                    <a:pt x="37" y="10"/>
                  </a:moveTo>
                  <a:lnTo>
                    <a:pt x="44" y="5"/>
                  </a:lnTo>
                  <a:lnTo>
                    <a:pt x="54" y="9"/>
                  </a:lnTo>
                  <a:lnTo>
                    <a:pt x="63" y="9"/>
                  </a:lnTo>
                  <a:lnTo>
                    <a:pt x="70" y="13"/>
                  </a:lnTo>
                  <a:lnTo>
                    <a:pt x="75" y="9"/>
                  </a:lnTo>
                  <a:lnTo>
                    <a:pt x="86" y="8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1" y="4"/>
                  </a:lnTo>
                  <a:lnTo>
                    <a:pt x="106" y="11"/>
                  </a:lnTo>
                  <a:lnTo>
                    <a:pt x="111" y="21"/>
                  </a:lnTo>
                  <a:lnTo>
                    <a:pt x="119" y="34"/>
                  </a:lnTo>
                  <a:lnTo>
                    <a:pt x="120" y="44"/>
                  </a:lnTo>
                  <a:lnTo>
                    <a:pt x="118" y="53"/>
                  </a:lnTo>
                  <a:lnTo>
                    <a:pt x="121" y="63"/>
                  </a:lnTo>
                  <a:lnTo>
                    <a:pt x="128" y="67"/>
                  </a:lnTo>
                  <a:lnTo>
                    <a:pt x="135" y="63"/>
                  </a:lnTo>
                  <a:lnTo>
                    <a:pt x="142" y="67"/>
                  </a:lnTo>
                  <a:lnTo>
                    <a:pt x="142" y="72"/>
                  </a:lnTo>
                  <a:lnTo>
                    <a:pt x="134" y="77"/>
                  </a:lnTo>
                  <a:lnTo>
                    <a:pt x="130" y="75"/>
                  </a:lnTo>
                  <a:lnTo>
                    <a:pt x="126" y="100"/>
                  </a:lnTo>
                  <a:lnTo>
                    <a:pt x="117" y="98"/>
                  </a:lnTo>
                  <a:lnTo>
                    <a:pt x="106" y="90"/>
                  </a:lnTo>
                  <a:lnTo>
                    <a:pt x="88" y="96"/>
                  </a:lnTo>
                  <a:lnTo>
                    <a:pt x="81" y="101"/>
                  </a:lnTo>
                  <a:lnTo>
                    <a:pt x="58" y="100"/>
                  </a:lnTo>
                  <a:lnTo>
                    <a:pt x="47" y="96"/>
                  </a:lnTo>
                  <a:lnTo>
                    <a:pt x="41" y="98"/>
                  </a:lnTo>
                  <a:lnTo>
                    <a:pt x="36" y="89"/>
                  </a:lnTo>
                  <a:lnTo>
                    <a:pt x="34" y="86"/>
                  </a:lnTo>
                  <a:lnTo>
                    <a:pt x="37" y="82"/>
                  </a:lnTo>
                  <a:lnTo>
                    <a:pt x="34" y="79"/>
                  </a:lnTo>
                  <a:lnTo>
                    <a:pt x="29" y="84"/>
                  </a:lnTo>
                  <a:lnTo>
                    <a:pt x="20" y="78"/>
                  </a:lnTo>
                  <a:lnTo>
                    <a:pt x="19" y="69"/>
                  </a:lnTo>
                  <a:lnTo>
                    <a:pt x="9" y="64"/>
                  </a:lnTo>
                  <a:lnTo>
                    <a:pt x="8" y="57"/>
                  </a:lnTo>
                  <a:lnTo>
                    <a:pt x="0" y="49"/>
                  </a:lnTo>
                  <a:lnTo>
                    <a:pt x="12" y="44"/>
                  </a:lnTo>
                  <a:lnTo>
                    <a:pt x="21" y="30"/>
                  </a:lnTo>
                  <a:lnTo>
                    <a:pt x="28" y="15"/>
                  </a:lnTo>
                  <a:lnTo>
                    <a:pt x="37" y="10"/>
                  </a:lnTo>
                  <a:lnTo>
                    <a:pt x="37" y="1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1" name="Freeform 34">
            <a:extLst>
              <a:ext uri="{FF2B5EF4-FFF2-40B4-BE49-F238E27FC236}">
                <a16:creationId xmlns:a16="http://schemas.microsoft.com/office/drawing/2014/main" id="{4FCEB24B-4B3F-A241-BDE5-1784DF59E2DA}"/>
              </a:ext>
            </a:extLst>
          </p:cNvPr>
          <p:cNvSpPr>
            <a:spLocks noChangeAspect="1"/>
          </p:cNvSpPr>
          <p:nvPr>
            <p:custDataLst>
              <p:tags r:id="rId133"/>
            </p:custDataLst>
          </p:nvPr>
        </p:nvSpPr>
        <p:spPr bwMode="auto">
          <a:xfrm>
            <a:off x="7846615" y="3898881"/>
            <a:ext cx="118495" cy="122401"/>
          </a:xfrm>
          <a:custGeom>
            <a:avLst/>
            <a:gdLst>
              <a:gd name="T0" fmla="*/ 86 w 91"/>
              <a:gd name="T1" fmla="*/ 84 h 94"/>
              <a:gd name="T2" fmla="*/ 80 w 91"/>
              <a:gd name="T3" fmla="*/ 84 h 94"/>
              <a:gd name="T4" fmla="*/ 69 w 91"/>
              <a:gd name="T5" fmla="*/ 81 h 94"/>
              <a:gd name="T6" fmla="*/ 60 w 91"/>
              <a:gd name="T7" fmla="*/ 81 h 94"/>
              <a:gd name="T8" fmla="*/ 42 w 91"/>
              <a:gd name="T9" fmla="*/ 84 h 94"/>
              <a:gd name="T10" fmla="*/ 31 w 91"/>
              <a:gd name="T11" fmla="*/ 88 h 94"/>
              <a:gd name="T12" fmla="*/ 16 w 91"/>
              <a:gd name="T13" fmla="*/ 94 h 94"/>
              <a:gd name="T14" fmla="*/ 13 w 91"/>
              <a:gd name="T15" fmla="*/ 93 h 94"/>
              <a:gd name="T16" fmla="*/ 15 w 91"/>
              <a:gd name="T17" fmla="*/ 81 h 94"/>
              <a:gd name="T18" fmla="*/ 16 w 91"/>
              <a:gd name="T19" fmla="*/ 79 h 94"/>
              <a:gd name="T20" fmla="*/ 15 w 91"/>
              <a:gd name="T21" fmla="*/ 73 h 94"/>
              <a:gd name="T22" fmla="*/ 9 w 91"/>
              <a:gd name="T23" fmla="*/ 67 h 94"/>
              <a:gd name="T24" fmla="*/ 4 w 91"/>
              <a:gd name="T25" fmla="*/ 66 h 94"/>
              <a:gd name="T26" fmla="*/ 0 w 91"/>
              <a:gd name="T27" fmla="*/ 62 h 94"/>
              <a:gd name="T28" fmla="*/ 4 w 91"/>
              <a:gd name="T29" fmla="*/ 55 h 94"/>
              <a:gd name="T30" fmla="*/ 2 w 91"/>
              <a:gd name="T31" fmla="*/ 48 h 94"/>
              <a:gd name="T32" fmla="*/ 2 w 91"/>
              <a:gd name="T33" fmla="*/ 44 h 94"/>
              <a:gd name="T34" fmla="*/ 5 w 91"/>
              <a:gd name="T35" fmla="*/ 44 h 94"/>
              <a:gd name="T36" fmla="*/ 6 w 91"/>
              <a:gd name="T37" fmla="*/ 37 h 94"/>
              <a:gd name="T38" fmla="*/ 4 w 91"/>
              <a:gd name="T39" fmla="*/ 34 h 94"/>
              <a:gd name="T40" fmla="*/ 6 w 91"/>
              <a:gd name="T41" fmla="*/ 32 h 94"/>
              <a:gd name="T42" fmla="*/ 12 w 91"/>
              <a:gd name="T43" fmla="*/ 30 h 94"/>
              <a:gd name="T44" fmla="*/ 8 w 91"/>
              <a:gd name="T45" fmla="*/ 18 h 94"/>
              <a:gd name="T46" fmla="*/ 4 w 91"/>
              <a:gd name="T47" fmla="*/ 11 h 94"/>
              <a:gd name="T48" fmla="*/ 6 w 91"/>
              <a:gd name="T49" fmla="*/ 6 h 94"/>
              <a:gd name="T50" fmla="*/ 8 w 91"/>
              <a:gd name="T51" fmla="*/ 5 h 94"/>
              <a:gd name="T52" fmla="*/ 10 w 91"/>
              <a:gd name="T53" fmla="*/ 4 h 94"/>
              <a:gd name="T54" fmla="*/ 15 w 91"/>
              <a:gd name="T55" fmla="*/ 6 h 94"/>
              <a:gd name="T56" fmla="*/ 27 w 91"/>
              <a:gd name="T57" fmla="*/ 6 h 94"/>
              <a:gd name="T58" fmla="*/ 29 w 91"/>
              <a:gd name="T59" fmla="*/ 2 h 94"/>
              <a:gd name="T60" fmla="*/ 32 w 91"/>
              <a:gd name="T61" fmla="*/ 2 h 94"/>
              <a:gd name="T62" fmla="*/ 36 w 91"/>
              <a:gd name="T63" fmla="*/ 0 h 94"/>
              <a:gd name="T64" fmla="*/ 38 w 91"/>
              <a:gd name="T65" fmla="*/ 7 h 94"/>
              <a:gd name="T66" fmla="*/ 42 w 91"/>
              <a:gd name="T67" fmla="*/ 5 h 94"/>
              <a:gd name="T68" fmla="*/ 48 w 91"/>
              <a:gd name="T69" fmla="*/ 3 h 94"/>
              <a:gd name="T70" fmla="*/ 55 w 91"/>
              <a:gd name="T71" fmla="*/ 6 h 94"/>
              <a:gd name="T72" fmla="*/ 58 w 91"/>
              <a:gd name="T73" fmla="*/ 11 h 94"/>
              <a:gd name="T74" fmla="*/ 64 w 91"/>
              <a:gd name="T75" fmla="*/ 14 h 94"/>
              <a:gd name="T76" fmla="*/ 69 w 91"/>
              <a:gd name="T77" fmla="*/ 10 h 94"/>
              <a:gd name="T78" fmla="*/ 77 w 91"/>
              <a:gd name="T79" fmla="*/ 9 h 94"/>
              <a:gd name="T80" fmla="*/ 87 w 91"/>
              <a:gd name="T81" fmla="*/ 13 h 94"/>
              <a:gd name="T82" fmla="*/ 91 w 91"/>
              <a:gd name="T83" fmla="*/ 35 h 94"/>
              <a:gd name="T84" fmla="*/ 84 w 91"/>
              <a:gd name="T85" fmla="*/ 48 h 94"/>
              <a:gd name="T86" fmla="*/ 81 w 91"/>
              <a:gd name="T87" fmla="*/ 65 h 94"/>
              <a:gd name="T88" fmla="*/ 87 w 91"/>
              <a:gd name="T89" fmla="*/ 78 h 94"/>
              <a:gd name="T90" fmla="*/ 86 w 91"/>
              <a:gd name="T91" fmla="*/ 84 h 94"/>
              <a:gd name="T92" fmla="*/ 86 w 91"/>
              <a:gd name="T93" fmla="*/ 8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91" h="94">
                <a:moveTo>
                  <a:pt x="86" y="84"/>
                </a:moveTo>
                <a:lnTo>
                  <a:pt x="80" y="84"/>
                </a:lnTo>
                <a:lnTo>
                  <a:pt x="69" y="81"/>
                </a:lnTo>
                <a:lnTo>
                  <a:pt x="60" y="81"/>
                </a:lnTo>
                <a:lnTo>
                  <a:pt x="42" y="84"/>
                </a:lnTo>
                <a:lnTo>
                  <a:pt x="31" y="88"/>
                </a:lnTo>
                <a:lnTo>
                  <a:pt x="16" y="94"/>
                </a:lnTo>
                <a:lnTo>
                  <a:pt x="13" y="93"/>
                </a:lnTo>
                <a:lnTo>
                  <a:pt x="15" y="81"/>
                </a:lnTo>
                <a:lnTo>
                  <a:pt x="16" y="79"/>
                </a:lnTo>
                <a:lnTo>
                  <a:pt x="15" y="73"/>
                </a:lnTo>
                <a:lnTo>
                  <a:pt x="9" y="67"/>
                </a:lnTo>
                <a:lnTo>
                  <a:pt x="4" y="66"/>
                </a:lnTo>
                <a:lnTo>
                  <a:pt x="0" y="62"/>
                </a:lnTo>
                <a:lnTo>
                  <a:pt x="4" y="55"/>
                </a:lnTo>
                <a:lnTo>
                  <a:pt x="2" y="48"/>
                </a:lnTo>
                <a:lnTo>
                  <a:pt x="2" y="44"/>
                </a:lnTo>
                <a:lnTo>
                  <a:pt x="5" y="44"/>
                </a:lnTo>
                <a:lnTo>
                  <a:pt x="6" y="37"/>
                </a:lnTo>
                <a:lnTo>
                  <a:pt x="4" y="34"/>
                </a:lnTo>
                <a:lnTo>
                  <a:pt x="6" y="32"/>
                </a:lnTo>
                <a:lnTo>
                  <a:pt x="12" y="30"/>
                </a:lnTo>
                <a:lnTo>
                  <a:pt x="8" y="18"/>
                </a:lnTo>
                <a:lnTo>
                  <a:pt x="4" y="11"/>
                </a:lnTo>
                <a:lnTo>
                  <a:pt x="6" y="6"/>
                </a:lnTo>
                <a:lnTo>
                  <a:pt x="8" y="5"/>
                </a:lnTo>
                <a:lnTo>
                  <a:pt x="10" y="4"/>
                </a:lnTo>
                <a:lnTo>
                  <a:pt x="15" y="6"/>
                </a:lnTo>
                <a:lnTo>
                  <a:pt x="27" y="6"/>
                </a:lnTo>
                <a:lnTo>
                  <a:pt x="29" y="2"/>
                </a:lnTo>
                <a:lnTo>
                  <a:pt x="32" y="2"/>
                </a:lnTo>
                <a:lnTo>
                  <a:pt x="36" y="0"/>
                </a:lnTo>
                <a:lnTo>
                  <a:pt x="38" y="7"/>
                </a:lnTo>
                <a:lnTo>
                  <a:pt x="42" y="5"/>
                </a:lnTo>
                <a:lnTo>
                  <a:pt x="48" y="3"/>
                </a:lnTo>
                <a:lnTo>
                  <a:pt x="55" y="6"/>
                </a:lnTo>
                <a:lnTo>
                  <a:pt x="58" y="11"/>
                </a:lnTo>
                <a:lnTo>
                  <a:pt x="64" y="14"/>
                </a:lnTo>
                <a:lnTo>
                  <a:pt x="69" y="10"/>
                </a:lnTo>
                <a:lnTo>
                  <a:pt x="77" y="9"/>
                </a:lnTo>
                <a:lnTo>
                  <a:pt x="87" y="13"/>
                </a:lnTo>
                <a:lnTo>
                  <a:pt x="91" y="35"/>
                </a:lnTo>
                <a:lnTo>
                  <a:pt x="84" y="48"/>
                </a:lnTo>
                <a:lnTo>
                  <a:pt x="81" y="65"/>
                </a:lnTo>
                <a:lnTo>
                  <a:pt x="87" y="78"/>
                </a:lnTo>
                <a:lnTo>
                  <a:pt x="86" y="84"/>
                </a:lnTo>
                <a:lnTo>
                  <a:pt x="86" y="8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2" name="Freeform 46">
            <a:extLst>
              <a:ext uri="{FF2B5EF4-FFF2-40B4-BE49-F238E27FC236}">
                <a16:creationId xmlns:a16="http://schemas.microsoft.com/office/drawing/2014/main" id="{3B353793-B0C8-3D43-975E-436E4DA4C2B2}"/>
              </a:ext>
            </a:extLst>
          </p:cNvPr>
          <p:cNvSpPr>
            <a:spLocks noChangeAspect="1"/>
          </p:cNvSpPr>
          <p:nvPr>
            <p:custDataLst>
              <p:tags r:id="rId134"/>
            </p:custDataLst>
          </p:nvPr>
        </p:nvSpPr>
        <p:spPr bwMode="auto">
          <a:xfrm>
            <a:off x="8496382" y="3454853"/>
            <a:ext cx="236989" cy="208342"/>
          </a:xfrm>
          <a:custGeom>
            <a:avLst/>
            <a:gdLst>
              <a:gd name="T0" fmla="*/ 153 w 182"/>
              <a:gd name="T1" fmla="*/ 35 h 160"/>
              <a:gd name="T2" fmla="*/ 148 w 182"/>
              <a:gd name="T3" fmla="*/ 43 h 160"/>
              <a:gd name="T4" fmla="*/ 145 w 182"/>
              <a:gd name="T5" fmla="*/ 55 h 160"/>
              <a:gd name="T6" fmla="*/ 141 w 182"/>
              <a:gd name="T7" fmla="*/ 64 h 160"/>
              <a:gd name="T8" fmla="*/ 138 w 182"/>
              <a:gd name="T9" fmla="*/ 67 h 160"/>
              <a:gd name="T10" fmla="*/ 133 w 182"/>
              <a:gd name="T11" fmla="*/ 62 h 160"/>
              <a:gd name="T12" fmla="*/ 126 w 182"/>
              <a:gd name="T13" fmla="*/ 54 h 160"/>
              <a:gd name="T14" fmla="*/ 115 w 182"/>
              <a:gd name="T15" fmla="*/ 30 h 160"/>
              <a:gd name="T16" fmla="*/ 114 w 182"/>
              <a:gd name="T17" fmla="*/ 32 h 160"/>
              <a:gd name="T18" fmla="*/ 120 w 182"/>
              <a:gd name="T19" fmla="*/ 49 h 160"/>
              <a:gd name="T20" fmla="*/ 129 w 182"/>
              <a:gd name="T21" fmla="*/ 66 h 160"/>
              <a:gd name="T22" fmla="*/ 140 w 182"/>
              <a:gd name="T23" fmla="*/ 92 h 160"/>
              <a:gd name="T24" fmla="*/ 146 w 182"/>
              <a:gd name="T25" fmla="*/ 101 h 160"/>
              <a:gd name="T26" fmla="*/ 151 w 182"/>
              <a:gd name="T27" fmla="*/ 110 h 160"/>
              <a:gd name="T28" fmla="*/ 164 w 182"/>
              <a:gd name="T29" fmla="*/ 128 h 160"/>
              <a:gd name="T30" fmla="*/ 162 w 182"/>
              <a:gd name="T31" fmla="*/ 131 h 160"/>
              <a:gd name="T32" fmla="*/ 162 w 182"/>
              <a:gd name="T33" fmla="*/ 142 h 160"/>
              <a:gd name="T34" fmla="*/ 179 w 182"/>
              <a:gd name="T35" fmla="*/ 156 h 160"/>
              <a:gd name="T36" fmla="*/ 182 w 182"/>
              <a:gd name="T37" fmla="*/ 160 h 160"/>
              <a:gd name="T38" fmla="*/ 123 w 182"/>
              <a:gd name="T39" fmla="*/ 160 h 160"/>
              <a:gd name="T40" fmla="*/ 65 w 182"/>
              <a:gd name="T41" fmla="*/ 160 h 160"/>
              <a:gd name="T42" fmla="*/ 4 w 182"/>
              <a:gd name="T43" fmla="*/ 160 h 160"/>
              <a:gd name="T44" fmla="*/ 4 w 182"/>
              <a:gd name="T45" fmla="*/ 100 h 160"/>
              <a:gd name="T46" fmla="*/ 4 w 182"/>
              <a:gd name="T47" fmla="*/ 40 h 160"/>
              <a:gd name="T48" fmla="*/ 0 w 182"/>
              <a:gd name="T49" fmla="*/ 26 h 160"/>
              <a:gd name="T50" fmla="*/ 4 w 182"/>
              <a:gd name="T51" fmla="*/ 16 h 160"/>
              <a:gd name="T52" fmla="*/ 2 w 182"/>
              <a:gd name="T53" fmla="*/ 8 h 160"/>
              <a:gd name="T54" fmla="*/ 7 w 182"/>
              <a:gd name="T55" fmla="*/ 0 h 160"/>
              <a:gd name="T56" fmla="*/ 27 w 182"/>
              <a:gd name="T57" fmla="*/ 0 h 160"/>
              <a:gd name="T58" fmla="*/ 41 w 182"/>
              <a:gd name="T59" fmla="*/ 5 h 160"/>
              <a:gd name="T60" fmla="*/ 56 w 182"/>
              <a:gd name="T61" fmla="*/ 9 h 160"/>
              <a:gd name="T62" fmla="*/ 63 w 182"/>
              <a:gd name="T63" fmla="*/ 12 h 160"/>
              <a:gd name="T64" fmla="*/ 75 w 182"/>
              <a:gd name="T65" fmla="*/ 7 h 160"/>
              <a:gd name="T66" fmla="*/ 81 w 182"/>
              <a:gd name="T67" fmla="*/ 2 h 160"/>
              <a:gd name="T68" fmla="*/ 94 w 182"/>
              <a:gd name="T69" fmla="*/ 0 h 160"/>
              <a:gd name="T70" fmla="*/ 104 w 182"/>
              <a:gd name="T71" fmla="*/ 3 h 160"/>
              <a:gd name="T72" fmla="*/ 109 w 182"/>
              <a:gd name="T73" fmla="*/ 11 h 160"/>
              <a:gd name="T74" fmla="*/ 112 w 182"/>
              <a:gd name="T75" fmla="*/ 5 h 160"/>
              <a:gd name="T76" fmla="*/ 124 w 182"/>
              <a:gd name="T77" fmla="*/ 9 h 160"/>
              <a:gd name="T78" fmla="*/ 136 w 182"/>
              <a:gd name="T79" fmla="*/ 10 h 160"/>
              <a:gd name="T80" fmla="*/ 143 w 182"/>
              <a:gd name="T81" fmla="*/ 6 h 160"/>
              <a:gd name="T82" fmla="*/ 153 w 182"/>
              <a:gd name="T83" fmla="*/ 35 h 160"/>
              <a:gd name="T84" fmla="*/ 153 w 182"/>
              <a:gd name="T85" fmla="*/ 35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82" h="160">
                <a:moveTo>
                  <a:pt x="153" y="35"/>
                </a:moveTo>
                <a:lnTo>
                  <a:pt x="148" y="43"/>
                </a:lnTo>
                <a:lnTo>
                  <a:pt x="145" y="55"/>
                </a:lnTo>
                <a:lnTo>
                  <a:pt x="141" y="64"/>
                </a:lnTo>
                <a:lnTo>
                  <a:pt x="138" y="67"/>
                </a:lnTo>
                <a:lnTo>
                  <a:pt x="133" y="62"/>
                </a:lnTo>
                <a:lnTo>
                  <a:pt x="126" y="54"/>
                </a:lnTo>
                <a:lnTo>
                  <a:pt x="115" y="30"/>
                </a:lnTo>
                <a:lnTo>
                  <a:pt x="114" y="32"/>
                </a:lnTo>
                <a:lnTo>
                  <a:pt x="120" y="49"/>
                </a:lnTo>
                <a:lnTo>
                  <a:pt x="129" y="66"/>
                </a:lnTo>
                <a:lnTo>
                  <a:pt x="140" y="92"/>
                </a:lnTo>
                <a:lnTo>
                  <a:pt x="146" y="101"/>
                </a:lnTo>
                <a:lnTo>
                  <a:pt x="151" y="110"/>
                </a:lnTo>
                <a:lnTo>
                  <a:pt x="164" y="128"/>
                </a:lnTo>
                <a:lnTo>
                  <a:pt x="162" y="131"/>
                </a:lnTo>
                <a:lnTo>
                  <a:pt x="162" y="142"/>
                </a:lnTo>
                <a:lnTo>
                  <a:pt x="179" y="156"/>
                </a:lnTo>
                <a:lnTo>
                  <a:pt x="182" y="160"/>
                </a:lnTo>
                <a:lnTo>
                  <a:pt x="123" y="160"/>
                </a:lnTo>
                <a:lnTo>
                  <a:pt x="65" y="160"/>
                </a:lnTo>
                <a:lnTo>
                  <a:pt x="4" y="160"/>
                </a:lnTo>
                <a:lnTo>
                  <a:pt x="4" y="100"/>
                </a:lnTo>
                <a:lnTo>
                  <a:pt x="4" y="40"/>
                </a:lnTo>
                <a:lnTo>
                  <a:pt x="0" y="26"/>
                </a:lnTo>
                <a:lnTo>
                  <a:pt x="4" y="16"/>
                </a:lnTo>
                <a:lnTo>
                  <a:pt x="2" y="8"/>
                </a:lnTo>
                <a:lnTo>
                  <a:pt x="7" y="0"/>
                </a:lnTo>
                <a:lnTo>
                  <a:pt x="27" y="0"/>
                </a:lnTo>
                <a:lnTo>
                  <a:pt x="41" y="5"/>
                </a:lnTo>
                <a:lnTo>
                  <a:pt x="56" y="9"/>
                </a:lnTo>
                <a:lnTo>
                  <a:pt x="63" y="12"/>
                </a:lnTo>
                <a:lnTo>
                  <a:pt x="75" y="7"/>
                </a:lnTo>
                <a:lnTo>
                  <a:pt x="81" y="2"/>
                </a:lnTo>
                <a:lnTo>
                  <a:pt x="94" y="0"/>
                </a:lnTo>
                <a:lnTo>
                  <a:pt x="104" y="3"/>
                </a:lnTo>
                <a:lnTo>
                  <a:pt x="109" y="11"/>
                </a:lnTo>
                <a:lnTo>
                  <a:pt x="112" y="5"/>
                </a:lnTo>
                <a:lnTo>
                  <a:pt x="124" y="9"/>
                </a:lnTo>
                <a:lnTo>
                  <a:pt x="136" y="10"/>
                </a:lnTo>
                <a:lnTo>
                  <a:pt x="143" y="6"/>
                </a:lnTo>
                <a:lnTo>
                  <a:pt x="153" y="35"/>
                </a:lnTo>
                <a:lnTo>
                  <a:pt x="153" y="3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3" name="Freeform 94">
            <a:extLst>
              <a:ext uri="{FF2B5EF4-FFF2-40B4-BE49-F238E27FC236}">
                <a16:creationId xmlns:a16="http://schemas.microsoft.com/office/drawing/2014/main" id="{E84F2D0F-28F6-5446-B43D-6488448D7C05}"/>
              </a:ext>
            </a:extLst>
          </p:cNvPr>
          <p:cNvSpPr>
            <a:spLocks noChangeAspect="1"/>
          </p:cNvSpPr>
          <p:nvPr>
            <p:custDataLst>
              <p:tags r:id="rId135"/>
            </p:custDataLst>
          </p:nvPr>
        </p:nvSpPr>
        <p:spPr bwMode="auto">
          <a:xfrm>
            <a:off x="7756768" y="3357192"/>
            <a:ext cx="231780" cy="183602"/>
          </a:xfrm>
          <a:custGeom>
            <a:avLst/>
            <a:gdLst>
              <a:gd name="T0" fmla="*/ 66 w 178"/>
              <a:gd name="T1" fmla="*/ 141 h 141"/>
              <a:gd name="T2" fmla="*/ 66 w 178"/>
              <a:gd name="T3" fmla="*/ 121 h 141"/>
              <a:gd name="T4" fmla="*/ 90 w 178"/>
              <a:gd name="T5" fmla="*/ 108 h 141"/>
              <a:gd name="T6" fmla="*/ 105 w 178"/>
              <a:gd name="T7" fmla="*/ 106 h 141"/>
              <a:gd name="T8" fmla="*/ 117 w 178"/>
              <a:gd name="T9" fmla="*/ 101 h 141"/>
              <a:gd name="T10" fmla="*/ 123 w 178"/>
              <a:gd name="T11" fmla="*/ 93 h 141"/>
              <a:gd name="T12" fmla="*/ 140 w 178"/>
              <a:gd name="T13" fmla="*/ 86 h 141"/>
              <a:gd name="T14" fmla="*/ 141 w 178"/>
              <a:gd name="T15" fmla="*/ 73 h 141"/>
              <a:gd name="T16" fmla="*/ 150 w 178"/>
              <a:gd name="T17" fmla="*/ 72 h 141"/>
              <a:gd name="T18" fmla="*/ 156 w 178"/>
              <a:gd name="T19" fmla="*/ 65 h 141"/>
              <a:gd name="T20" fmla="*/ 176 w 178"/>
              <a:gd name="T21" fmla="*/ 62 h 141"/>
              <a:gd name="T22" fmla="*/ 178 w 178"/>
              <a:gd name="T23" fmla="*/ 56 h 141"/>
              <a:gd name="T24" fmla="*/ 175 w 178"/>
              <a:gd name="T25" fmla="*/ 52 h 141"/>
              <a:gd name="T26" fmla="*/ 169 w 178"/>
              <a:gd name="T27" fmla="*/ 33 h 141"/>
              <a:gd name="T28" fmla="*/ 169 w 178"/>
              <a:gd name="T29" fmla="*/ 22 h 141"/>
              <a:gd name="T30" fmla="*/ 163 w 178"/>
              <a:gd name="T31" fmla="*/ 11 h 141"/>
              <a:gd name="T32" fmla="*/ 156 w 178"/>
              <a:gd name="T33" fmla="*/ 11 h 141"/>
              <a:gd name="T34" fmla="*/ 141 w 178"/>
              <a:gd name="T35" fmla="*/ 7 h 141"/>
              <a:gd name="T36" fmla="*/ 127 w 178"/>
              <a:gd name="T37" fmla="*/ 8 h 141"/>
              <a:gd name="T38" fmla="*/ 118 w 178"/>
              <a:gd name="T39" fmla="*/ 0 h 141"/>
              <a:gd name="T40" fmla="*/ 107 w 178"/>
              <a:gd name="T41" fmla="*/ 0 h 141"/>
              <a:gd name="T42" fmla="*/ 102 w 178"/>
              <a:gd name="T43" fmla="*/ 11 h 141"/>
              <a:gd name="T44" fmla="*/ 92 w 178"/>
              <a:gd name="T45" fmla="*/ 30 h 141"/>
              <a:gd name="T46" fmla="*/ 81 w 178"/>
              <a:gd name="T47" fmla="*/ 37 h 141"/>
              <a:gd name="T48" fmla="*/ 66 w 178"/>
              <a:gd name="T49" fmla="*/ 45 h 141"/>
              <a:gd name="T50" fmla="*/ 57 w 178"/>
              <a:gd name="T51" fmla="*/ 57 h 141"/>
              <a:gd name="T52" fmla="*/ 55 w 178"/>
              <a:gd name="T53" fmla="*/ 66 h 141"/>
              <a:gd name="T54" fmla="*/ 49 w 178"/>
              <a:gd name="T55" fmla="*/ 82 h 141"/>
              <a:gd name="T56" fmla="*/ 53 w 178"/>
              <a:gd name="T57" fmla="*/ 103 h 141"/>
              <a:gd name="T58" fmla="*/ 40 w 178"/>
              <a:gd name="T59" fmla="*/ 117 h 141"/>
              <a:gd name="T60" fmla="*/ 33 w 178"/>
              <a:gd name="T61" fmla="*/ 122 h 141"/>
              <a:gd name="T62" fmla="*/ 21 w 178"/>
              <a:gd name="T63" fmla="*/ 133 h 141"/>
              <a:gd name="T64" fmla="*/ 8 w 178"/>
              <a:gd name="T65" fmla="*/ 135 h 141"/>
              <a:gd name="T66" fmla="*/ 0 w 178"/>
              <a:gd name="T67" fmla="*/ 141 h 141"/>
              <a:gd name="T68" fmla="*/ 21 w 178"/>
              <a:gd name="T69" fmla="*/ 131 h 141"/>
              <a:gd name="T70" fmla="*/ 68 w 178"/>
              <a:gd name="T71" fmla="*/ 141 h 141"/>
              <a:gd name="T72" fmla="*/ 68 w 178"/>
              <a:gd name="T73" fmla="*/ 141 h 141"/>
              <a:gd name="T74" fmla="*/ 68 w 178"/>
              <a:gd name="T75" fmla="*/ 141 h 141"/>
              <a:gd name="T76" fmla="*/ 21 w 178"/>
              <a:gd name="T77" fmla="*/ 131 h 141"/>
              <a:gd name="T78" fmla="*/ 1 w 178"/>
              <a:gd name="T79" fmla="*/ 141 h 141"/>
              <a:gd name="T80" fmla="*/ 68 w 178"/>
              <a:gd name="T81" fmla="*/ 141 h 141"/>
              <a:gd name="T82" fmla="*/ 66 w 178"/>
              <a:gd name="T83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78" h="141">
                <a:moveTo>
                  <a:pt x="66" y="141"/>
                </a:moveTo>
                <a:lnTo>
                  <a:pt x="66" y="121"/>
                </a:lnTo>
                <a:lnTo>
                  <a:pt x="90" y="108"/>
                </a:lnTo>
                <a:lnTo>
                  <a:pt x="105" y="106"/>
                </a:lnTo>
                <a:lnTo>
                  <a:pt x="117" y="101"/>
                </a:lnTo>
                <a:lnTo>
                  <a:pt x="123" y="93"/>
                </a:lnTo>
                <a:lnTo>
                  <a:pt x="140" y="86"/>
                </a:lnTo>
                <a:lnTo>
                  <a:pt x="141" y="73"/>
                </a:lnTo>
                <a:lnTo>
                  <a:pt x="150" y="72"/>
                </a:lnTo>
                <a:lnTo>
                  <a:pt x="156" y="65"/>
                </a:lnTo>
                <a:lnTo>
                  <a:pt x="176" y="62"/>
                </a:lnTo>
                <a:lnTo>
                  <a:pt x="178" y="56"/>
                </a:lnTo>
                <a:lnTo>
                  <a:pt x="175" y="52"/>
                </a:lnTo>
                <a:lnTo>
                  <a:pt x="169" y="33"/>
                </a:lnTo>
                <a:lnTo>
                  <a:pt x="169" y="22"/>
                </a:lnTo>
                <a:lnTo>
                  <a:pt x="163" y="11"/>
                </a:lnTo>
                <a:lnTo>
                  <a:pt x="156" y="11"/>
                </a:lnTo>
                <a:lnTo>
                  <a:pt x="141" y="7"/>
                </a:lnTo>
                <a:lnTo>
                  <a:pt x="127" y="8"/>
                </a:lnTo>
                <a:lnTo>
                  <a:pt x="118" y="0"/>
                </a:lnTo>
                <a:lnTo>
                  <a:pt x="107" y="0"/>
                </a:lnTo>
                <a:lnTo>
                  <a:pt x="102" y="11"/>
                </a:lnTo>
                <a:lnTo>
                  <a:pt x="92" y="30"/>
                </a:lnTo>
                <a:lnTo>
                  <a:pt x="81" y="37"/>
                </a:lnTo>
                <a:lnTo>
                  <a:pt x="66" y="45"/>
                </a:lnTo>
                <a:lnTo>
                  <a:pt x="57" y="57"/>
                </a:lnTo>
                <a:lnTo>
                  <a:pt x="55" y="66"/>
                </a:lnTo>
                <a:lnTo>
                  <a:pt x="49" y="82"/>
                </a:lnTo>
                <a:lnTo>
                  <a:pt x="53" y="103"/>
                </a:lnTo>
                <a:lnTo>
                  <a:pt x="40" y="117"/>
                </a:lnTo>
                <a:lnTo>
                  <a:pt x="33" y="122"/>
                </a:lnTo>
                <a:lnTo>
                  <a:pt x="21" y="133"/>
                </a:lnTo>
                <a:lnTo>
                  <a:pt x="8" y="135"/>
                </a:lnTo>
                <a:lnTo>
                  <a:pt x="0" y="141"/>
                </a:lnTo>
                <a:lnTo>
                  <a:pt x="21" y="131"/>
                </a:lnTo>
                <a:lnTo>
                  <a:pt x="68" y="141"/>
                </a:lnTo>
                <a:lnTo>
                  <a:pt x="68" y="141"/>
                </a:lnTo>
                <a:lnTo>
                  <a:pt x="68" y="141"/>
                </a:lnTo>
                <a:lnTo>
                  <a:pt x="21" y="131"/>
                </a:lnTo>
                <a:lnTo>
                  <a:pt x="1" y="141"/>
                </a:lnTo>
                <a:lnTo>
                  <a:pt x="68" y="141"/>
                </a:lnTo>
                <a:lnTo>
                  <a:pt x="66" y="14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6" name="Freeform 162">
            <a:extLst>
              <a:ext uri="{FF2B5EF4-FFF2-40B4-BE49-F238E27FC236}">
                <a16:creationId xmlns:a16="http://schemas.microsoft.com/office/drawing/2014/main" id="{365C872F-9876-8C41-8CEC-166AF3E348BE}"/>
              </a:ext>
            </a:extLst>
          </p:cNvPr>
          <p:cNvSpPr>
            <a:spLocks noChangeAspect="1"/>
          </p:cNvSpPr>
          <p:nvPr>
            <p:custDataLst>
              <p:tags r:id="rId136"/>
            </p:custDataLst>
          </p:nvPr>
        </p:nvSpPr>
        <p:spPr bwMode="auto">
          <a:xfrm>
            <a:off x="8685191" y="3996542"/>
            <a:ext cx="158860" cy="196623"/>
          </a:xfrm>
          <a:custGeom>
            <a:avLst/>
            <a:gdLst>
              <a:gd name="T0" fmla="*/ 113 w 122"/>
              <a:gd name="T1" fmla="*/ 91 h 151"/>
              <a:gd name="T2" fmla="*/ 122 w 122"/>
              <a:gd name="T3" fmla="*/ 104 h 151"/>
              <a:gd name="T4" fmla="*/ 111 w 122"/>
              <a:gd name="T5" fmla="*/ 111 h 151"/>
              <a:gd name="T6" fmla="*/ 107 w 122"/>
              <a:gd name="T7" fmla="*/ 117 h 151"/>
              <a:gd name="T8" fmla="*/ 101 w 122"/>
              <a:gd name="T9" fmla="*/ 119 h 151"/>
              <a:gd name="T10" fmla="*/ 99 w 122"/>
              <a:gd name="T11" fmla="*/ 129 h 151"/>
              <a:gd name="T12" fmla="*/ 94 w 122"/>
              <a:gd name="T13" fmla="*/ 136 h 151"/>
              <a:gd name="T14" fmla="*/ 91 w 122"/>
              <a:gd name="T15" fmla="*/ 146 h 151"/>
              <a:gd name="T16" fmla="*/ 84 w 122"/>
              <a:gd name="T17" fmla="*/ 151 h 151"/>
              <a:gd name="T18" fmla="*/ 62 w 122"/>
              <a:gd name="T19" fmla="*/ 136 h 151"/>
              <a:gd name="T20" fmla="*/ 61 w 122"/>
              <a:gd name="T21" fmla="*/ 126 h 151"/>
              <a:gd name="T22" fmla="*/ 3 w 122"/>
              <a:gd name="T23" fmla="*/ 94 h 151"/>
              <a:gd name="T24" fmla="*/ 0 w 122"/>
              <a:gd name="T25" fmla="*/ 93 h 151"/>
              <a:gd name="T26" fmla="*/ 0 w 122"/>
              <a:gd name="T27" fmla="*/ 80 h 151"/>
              <a:gd name="T28" fmla="*/ 5 w 122"/>
              <a:gd name="T29" fmla="*/ 74 h 151"/>
              <a:gd name="T30" fmla="*/ 12 w 122"/>
              <a:gd name="T31" fmla="*/ 65 h 151"/>
              <a:gd name="T32" fmla="*/ 17 w 122"/>
              <a:gd name="T33" fmla="*/ 53 h 151"/>
              <a:gd name="T34" fmla="*/ 11 w 122"/>
              <a:gd name="T35" fmla="*/ 36 h 151"/>
              <a:gd name="T36" fmla="*/ 9 w 122"/>
              <a:gd name="T37" fmla="*/ 29 h 151"/>
              <a:gd name="T38" fmla="*/ 2 w 122"/>
              <a:gd name="T39" fmla="*/ 19 h 151"/>
              <a:gd name="T40" fmla="*/ 11 w 122"/>
              <a:gd name="T41" fmla="*/ 9 h 151"/>
              <a:gd name="T42" fmla="*/ 21 w 122"/>
              <a:gd name="T43" fmla="*/ 0 h 151"/>
              <a:gd name="T44" fmla="*/ 28 w 122"/>
              <a:gd name="T45" fmla="*/ 2 h 151"/>
              <a:gd name="T46" fmla="*/ 28 w 122"/>
              <a:gd name="T47" fmla="*/ 11 h 151"/>
              <a:gd name="T48" fmla="*/ 34 w 122"/>
              <a:gd name="T49" fmla="*/ 15 h 151"/>
              <a:gd name="T50" fmla="*/ 43 w 122"/>
              <a:gd name="T51" fmla="*/ 15 h 151"/>
              <a:gd name="T52" fmla="*/ 63 w 122"/>
              <a:gd name="T53" fmla="*/ 26 h 151"/>
              <a:gd name="T54" fmla="*/ 67 w 122"/>
              <a:gd name="T55" fmla="*/ 26 h 151"/>
              <a:gd name="T56" fmla="*/ 71 w 122"/>
              <a:gd name="T57" fmla="*/ 25 h 151"/>
              <a:gd name="T58" fmla="*/ 74 w 122"/>
              <a:gd name="T59" fmla="*/ 27 h 151"/>
              <a:gd name="T60" fmla="*/ 84 w 122"/>
              <a:gd name="T61" fmla="*/ 28 h 151"/>
              <a:gd name="T62" fmla="*/ 89 w 122"/>
              <a:gd name="T63" fmla="*/ 22 h 151"/>
              <a:gd name="T64" fmla="*/ 103 w 122"/>
              <a:gd name="T65" fmla="*/ 16 h 151"/>
              <a:gd name="T66" fmla="*/ 109 w 122"/>
              <a:gd name="T67" fmla="*/ 25 h 151"/>
              <a:gd name="T68" fmla="*/ 119 w 122"/>
              <a:gd name="T69" fmla="*/ 25 h 151"/>
              <a:gd name="T70" fmla="*/ 103 w 122"/>
              <a:gd name="T71" fmla="*/ 38 h 151"/>
              <a:gd name="T72" fmla="*/ 113 w 122"/>
              <a:gd name="T73" fmla="*/ 93 h 151"/>
              <a:gd name="T74" fmla="*/ 113 w 122"/>
              <a:gd name="T75" fmla="*/ 9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2" h="151">
                <a:moveTo>
                  <a:pt x="113" y="91"/>
                </a:moveTo>
                <a:lnTo>
                  <a:pt x="122" y="104"/>
                </a:lnTo>
                <a:lnTo>
                  <a:pt x="111" y="111"/>
                </a:lnTo>
                <a:lnTo>
                  <a:pt x="107" y="117"/>
                </a:lnTo>
                <a:lnTo>
                  <a:pt x="101" y="119"/>
                </a:lnTo>
                <a:lnTo>
                  <a:pt x="99" y="129"/>
                </a:lnTo>
                <a:lnTo>
                  <a:pt x="94" y="136"/>
                </a:lnTo>
                <a:lnTo>
                  <a:pt x="91" y="146"/>
                </a:lnTo>
                <a:lnTo>
                  <a:pt x="84" y="151"/>
                </a:lnTo>
                <a:lnTo>
                  <a:pt x="62" y="136"/>
                </a:lnTo>
                <a:lnTo>
                  <a:pt x="61" y="126"/>
                </a:lnTo>
                <a:lnTo>
                  <a:pt x="3" y="94"/>
                </a:lnTo>
                <a:lnTo>
                  <a:pt x="0" y="93"/>
                </a:lnTo>
                <a:lnTo>
                  <a:pt x="0" y="80"/>
                </a:lnTo>
                <a:lnTo>
                  <a:pt x="5" y="74"/>
                </a:lnTo>
                <a:lnTo>
                  <a:pt x="12" y="65"/>
                </a:lnTo>
                <a:lnTo>
                  <a:pt x="17" y="53"/>
                </a:lnTo>
                <a:lnTo>
                  <a:pt x="11" y="36"/>
                </a:lnTo>
                <a:lnTo>
                  <a:pt x="9" y="29"/>
                </a:lnTo>
                <a:lnTo>
                  <a:pt x="2" y="19"/>
                </a:lnTo>
                <a:lnTo>
                  <a:pt x="11" y="9"/>
                </a:lnTo>
                <a:lnTo>
                  <a:pt x="21" y="0"/>
                </a:lnTo>
                <a:lnTo>
                  <a:pt x="28" y="2"/>
                </a:lnTo>
                <a:lnTo>
                  <a:pt x="28" y="11"/>
                </a:lnTo>
                <a:lnTo>
                  <a:pt x="34" y="15"/>
                </a:lnTo>
                <a:lnTo>
                  <a:pt x="43" y="15"/>
                </a:lnTo>
                <a:lnTo>
                  <a:pt x="63" y="26"/>
                </a:lnTo>
                <a:lnTo>
                  <a:pt x="67" y="26"/>
                </a:lnTo>
                <a:lnTo>
                  <a:pt x="71" y="25"/>
                </a:lnTo>
                <a:lnTo>
                  <a:pt x="74" y="27"/>
                </a:lnTo>
                <a:lnTo>
                  <a:pt x="84" y="28"/>
                </a:lnTo>
                <a:lnTo>
                  <a:pt x="89" y="22"/>
                </a:lnTo>
                <a:lnTo>
                  <a:pt x="103" y="16"/>
                </a:lnTo>
                <a:lnTo>
                  <a:pt x="109" y="25"/>
                </a:lnTo>
                <a:lnTo>
                  <a:pt x="119" y="25"/>
                </a:lnTo>
                <a:lnTo>
                  <a:pt x="103" y="38"/>
                </a:lnTo>
                <a:lnTo>
                  <a:pt x="113" y="93"/>
                </a:lnTo>
                <a:lnTo>
                  <a:pt x="113" y="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D680D4C-25C6-4BB4-8990-FA3524CD057E}"/>
              </a:ext>
            </a:extLst>
          </p:cNvPr>
          <p:cNvGrpSpPr/>
          <p:nvPr/>
        </p:nvGrpSpPr>
        <p:grpSpPr>
          <a:xfrm>
            <a:off x="8069281" y="3185311"/>
            <a:ext cx="1061242" cy="1643297"/>
            <a:chOff x="7665846" y="3095301"/>
            <a:chExt cx="1061242" cy="1643297"/>
          </a:xfrm>
        </p:grpSpPr>
        <p:sp>
          <p:nvSpPr>
            <p:cNvPr id="224" name="Freeform 149">
              <a:extLst>
                <a:ext uri="{FF2B5EF4-FFF2-40B4-BE49-F238E27FC236}">
                  <a16:creationId xmlns:a16="http://schemas.microsoft.com/office/drawing/2014/main" id="{D9B9EA43-4B50-2A43-961B-DF3397A2733E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125500" y="3095301"/>
              <a:ext cx="368505" cy="157559"/>
            </a:xfrm>
            <a:custGeom>
              <a:avLst/>
              <a:gdLst>
                <a:gd name="T0" fmla="*/ 4 w 283"/>
                <a:gd name="T1" fmla="*/ 43 h 121"/>
                <a:gd name="T2" fmla="*/ 0 w 283"/>
                <a:gd name="T3" fmla="*/ 29 h 121"/>
                <a:gd name="T4" fmla="*/ 8 w 283"/>
                <a:gd name="T5" fmla="*/ 14 h 121"/>
                <a:gd name="T6" fmla="*/ 16 w 283"/>
                <a:gd name="T7" fmla="*/ 2 h 121"/>
                <a:gd name="T8" fmla="*/ 31 w 283"/>
                <a:gd name="T9" fmla="*/ 13 h 121"/>
                <a:gd name="T10" fmla="*/ 42 w 283"/>
                <a:gd name="T11" fmla="*/ 24 h 121"/>
                <a:gd name="T12" fmla="*/ 18 w 283"/>
                <a:gd name="T13" fmla="*/ 31 h 121"/>
                <a:gd name="T14" fmla="*/ 164 w 283"/>
                <a:gd name="T15" fmla="*/ 14 h 121"/>
                <a:gd name="T16" fmla="*/ 204 w 283"/>
                <a:gd name="T17" fmla="*/ 19 h 121"/>
                <a:gd name="T18" fmla="*/ 234 w 283"/>
                <a:gd name="T19" fmla="*/ 10 h 121"/>
                <a:gd name="T20" fmla="*/ 265 w 283"/>
                <a:gd name="T21" fmla="*/ 20 h 121"/>
                <a:gd name="T22" fmla="*/ 266 w 283"/>
                <a:gd name="T23" fmla="*/ 36 h 121"/>
                <a:gd name="T24" fmla="*/ 283 w 283"/>
                <a:gd name="T25" fmla="*/ 47 h 121"/>
                <a:gd name="T26" fmla="*/ 277 w 283"/>
                <a:gd name="T27" fmla="*/ 74 h 121"/>
                <a:gd name="T28" fmla="*/ 283 w 283"/>
                <a:gd name="T29" fmla="*/ 95 h 121"/>
                <a:gd name="T30" fmla="*/ 270 w 283"/>
                <a:gd name="T31" fmla="*/ 94 h 121"/>
                <a:gd name="T32" fmla="*/ 246 w 283"/>
                <a:gd name="T33" fmla="*/ 95 h 121"/>
                <a:gd name="T34" fmla="*/ 221 w 283"/>
                <a:gd name="T35" fmla="*/ 96 h 121"/>
                <a:gd name="T36" fmla="*/ 191 w 283"/>
                <a:gd name="T37" fmla="*/ 104 h 121"/>
                <a:gd name="T38" fmla="*/ 167 w 283"/>
                <a:gd name="T39" fmla="*/ 106 h 121"/>
                <a:gd name="T40" fmla="*/ 161 w 283"/>
                <a:gd name="T41" fmla="*/ 112 h 121"/>
                <a:gd name="T42" fmla="*/ 153 w 283"/>
                <a:gd name="T43" fmla="*/ 121 h 121"/>
                <a:gd name="T44" fmla="*/ 153 w 283"/>
                <a:gd name="T45" fmla="*/ 105 h 121"/>
                <a:gd name="T46" fmla="*/ 131 w 283"/>
                <a:gd name="T47" fmla="*/ 102 h 121"/>
                <a:gd name="T48" fmla="*/ 98 w 283"/>
                <a:gd name="T49" fmla="*/ 116 h 121"/>
                <a:gd name="T50" fmla="*/ 69 w 283"/>
                <a:gd name="T51" fmla="*/ 104 h 121"/>
                <a:gd name="T52" fmla="*/ 55 w 283"/>
                <a:gd name="T53" fmla="*/ 114 h 121"/>
                <a:gd name="T54" fmla="*/ 24 w 283"/>
                <a:gd name="T55" fmla="*/ 105 h 121"/>
                <a:gd name="T56" fmla="*/ 4 w 283"/>
                <a:gd name="T57" fmla="*/ 75 h 121"/>
                <a:gd name="T58" fmla="*/ 2 w 283"/>
                <a:gd name="T59" fmla="*/ 51 h 121"/>
                <a:gd name="T60" fmla="*/ 42 w 283"/>
                <a:gd name="T61" fmla="*/ 32 h 121"/>
                <a:gd name="T62" fmla="*/ 77 w 283"/>
                <a:gd name="T63" fmla="*/ 20 h 121"/>
                <a:gd name="T64" fmla="*/ 113 w 283"/>
                <a:gd name="T65" fmla="*/ 0 h 121"/>
                <a:gd name="T66" fmla="*/ 164 w 283"/>
                <a:gd name="T67" fmla="*/ 1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3" h="121">
                  <a:moveTo>
                    <a:pt x="18" y="31"/>
                  </a:moveTo>
                  <a:lnTo>
                    <a:pt x="4" y="43"/>
                  </a:lnTo>
                  <a:lnTo>
                    <a:pt x="0" y="33"/>
                  </a:lnTo>
                  <a:lnTo>
                    <a:pt x="0" y="29"/>
                  </a:lnTo>
                  <a:lnTo>
                    <a:pt x="4" y="27"/>
                  </a:lnTo>
                  <a:lnTo>
                    <a:pt x="8" y="14"/>
                  </a:lnTo>
                  <a:lnTo>
                    <a:pt x="1" y="9"/>
                  </a:lnTo>
                  <a:lnTo>
                    <a:pt x="16" y="2"/>
                  </a:lnTo>
                  <a:lnTo>
                    <a:pt x="29" y="5"/>
                  </a:lnTo>
                  <a:lnTo>
                    <a:pt x="31" y="13"/>
                  </a:lnTo>
                  <a:lnTo>
                    <a:pt x="44" y="20"/>
                  </a:lnTo>
                  <a:lnTo>
                    <a:pt x="42" y="24"/>
                  </a:lnTo>
                  <a:lnTo>
                    <a:pt x="23" y="25"/>
                  </a:lnTo>
                  <a:lnTo>
                    <a:pt x="18" y="31"/>
                  </a:lnTo>
                  <a:lnTo>
                    <a:pt x="18" y="31"/>
                  </a:lnTo>
                  <a:close/>
                  <a:moveTo>
                    <a:pt x="164" y="14"/>
                  </a:moveTo>
                  <a:lnTo>
                    <a:pt x="186" y="22"/>
                  </a:lnTo>
                  <a:lnTo>
                    <a:pt x="204" y="19"/>
                  </a:lnTo>
                  <a:lnTo>
                    <a:pt x="216" y="21"/>
                  </a:lnTo>
                  <a:lnTo>
                    <a:pt x="234" y="10"/>
                  </a:lnTo>
                  <a:lnTo>
                    <a:pt x="250" y="10"/>
                  </a:lnTo>
                  <a:lnTo>
                    <a:pt x="265" y="20"/>
                  </a:lnTo>
                  <a:lnTo>
                    <a:pt x="267" y="26"/>
                  </a:lnTo>
                  <a:lnTo>
                    <a:pt x="266" y="36"/>
                  </a:lnTo>
                  <a:lnTo>
                    <a:pt x="277" y="41"/>
                  </a:lnTo>
                  <a:lnTo>
                    <a:pt x="283" y="47"/>
                  </a:lnTo>
                  <a:lnTo>
                    <a:pt x="273" y="52"/>
                  </a:lnTo>
                  <a:lnTo>
                    <a:pt x="277" y="74"/>
                  </a:lnTo>
                  <a:lnTo>
                    <a:pt x="275" y="80"/>
                  </a:lnTo>
                  <a:lnTo>
                    <a:pt x="283" y="95"/>
                  </a:lnTo>
                  <a:lnTo>
                    <a:pt x="275" y="98"/>
                  </a:lnTo>
                  <a:lnTo>
                    <a:pt x="270" y="94"/>
                  </a:lnTo>
                  <a:lnTo>
                    <a:pt x="253" y="91"/>
                  </a:lnTo>
                  <a:lnTo>
                    <a:pt x="246" y="95"/>
                  </a:lnTo>
                  <a:lnTo>
                    <a:pt x="229" y="97"/>
                  </a:lnTo>
                  <a:lnTo>
                    <a:pt x="221" y="96"/>
                  </a:lnTo>
                  <a:lnTo>
                    <a:pt x="204" y="104"/>
                  </a:lnTo>
                  <a:lnTo>
                    <a:pt x="191" y="104"/>
                  </a:lnTo>
                  <a:lnTo>
                    <a:pt x="183" y="100"/>
                  </a:lnTo>
                  <a:lnTo>
                    <a:pt x="167" y="106"/>
                  </a:lnTo>
                  <a:lnTo>
                    <a:pt x="162" y="102"/>
                  </a:lnTo>
                  <a:lnTo>
                    <a:pt x="161" y="112"/>
                  </a:lnTo>
                  <a:lnTo>
                    <a:pt x="157" y="116"/>
                  </a:lnTo>
                  <a:lnTo>
                    <a:pt x="153" y="121"/>
                  </a:lnTo>
                  <a:lnTo>
                    <a:pt x="147" y="112"/>
                  </a:lnTo>
                  <a:lnTo>
                    <a:pt x="153" y="105"/>
                  </a:lnTo>
                  <a:lnTo>
                    <a:pt x="144" y="107"/>
                  </a:lnTo>
                  <a:lnTo>
                    <a:pt x="131" y="102"/>
                  </a:lnTo>
                  <a:lnTo>
                    <a:pt x="121" y="113"/>
                  </a:lnTo>
                  <a:lnTo>
                    <a:pt x="98" y="116"/>
                  </a:lnTo>
                  <a:lnTo>
                    <a:pt x="85" y="105"/>
                  </a:lnTo>
                  <a:lnTo>
                    <a:pt x="69" y="104"/>
                  </a:lnTo>
                  <a:lnTo>
                    <a:pt x="66" y="112"/>
                  </a:lnTo>
                  <a:lnTo>
                    <a:pt x="55" y="114"/>
                  </a:lnTo>
                  <a:lnTo>
                    <a:pt x="41" y="104"/>
                  </a:lnTo>
                  <a:lnTo>
                    <a:pt x="24" y="105"/>
                  </a:lnTo>
                  <a:lnTo>
                    <a:pt x="16" y="86"/>
                  </a:lnTo>
                  <a:lnTo>
                    <a:pt x="4" y="75"/>
                  </a:lnTo>
                  <a:lnTo>
                    <a:pt x="12" y="61"/>
                  </a:lnTo>
                  <a:lnTo>
                    <a:pt x="2" y="51"/>
                  </a:lnTo>
                  <a:lnTo>
                    <a:pt x="19" y="33"/>
                  </a:lnTo>
                  <a:lnTo>
                    <a:pt x="42" y="32"/>
                  </a:lnTo>
                  <a:lnTo>
                    <a:pt x="48" y="17"/>
                  </a:lnTo>
                  <a:lnTo>
                    <a:pt x="77" y="20"/>
                  </a:lnTo>
                  <a:lnTo>
                    <a:pt x="95" y="6"/>
                  </a:lnTo>
                  <a:lnTo>
                    <a:pt x="113" y="0"/>
                  </a:lnTo>
                  <a:lnTo>
                    <a:pt x="138" y="0"/>
                  </a:lnTo>
                  <a:lnTo>
                    <a:pt x="164" y="14"/>
                  </a:lnTo>
                  <a:lnTo>
                    <a:pt x="164" y="14"/>
                  </a:lnTo>
                  <a:close/>
                </a:path>
              </a:pathLst>
            </a:custGeom>
            <a:solidFill>
              <a:schemeClr val="tx2"/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Freeform 62">
              <a:extLst>
                <a:ext uri="{FF2B5EF4-FFF2-40B4-BE49-F238E27FC236}">
                  <a16:creationId xmlns:a16="http://schemas.microsoft.com/office/drawing/2014/main" id="{41E52A6E-4F43-7340-AD61-A6F64400162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008308" y="3110927"/>
              <a:ext cx="125005" cy="169278"/>
            </a:xfrm>
            <a:custGeom>
              <a:avLst/>
              <a:gdLst>
                <a:gd name="T0" fmla="*/ 91 w 96"/>
                <a:gd name="T1" fmla="*/ 17 h 130"/>
                <a:gd name="T2" fmla="*/ 79 w 96"/>
                <a:gd name="T3" fmla="*/ 19 h 130"/>
                <a:gd name="T4" fmla="*/ 54 w 96"/>
                <a:gd name="T5" fmla="*/ 22 h 130"/>
                <a:gd name="T6" fmla="*/ 56 w 96"/>
                <a:gd name="T7" fmla="*/ 36 h 130"/>
                <a:gd name="T8" fmla="*/ 40 w 96"/>
                <a:gd name="T9" fmla="*/ 26 h 130"/>
                <a:gd name="T10" fmla="*/ 41 w 96"/>
                <a:gd name="T11" fmla="*/ 41 h 130"/>
                <a:gd name="T12" fmla="*/ 42 w 96"/>
                <a:gd name="T13" fmla="*/ 54 h 130"/>
                <a:gd name="T14" fmla="*/ 58 w 96"/>
                <a:gd name="T15" fmla="*/ 68 h 130"/>
                <a:gd name="T16" fmla="*/ 51 w 96"/>
                <a:gd name="T17" fmla="*/ 73 h 130"/>
                <a:gd name="T18" fmla="*/ 49 w 96"/>
                <a:gd name="T19" fmla="*/ 83 h 130"/>
                <a:gd name="T20" fmla="*/ 39 w 96"/>
                <a:gd name="T21" fmla="*/ 81 h 130"/>
                <a:gd name="T22" fmla="*/ 43 w 96"/>
                <a:gd name="T23" fmla="*/ 101 h 130"/>
                <a:gd name="T24" fmla="*/ 37 w 96"/>
                <a:gd name="T25" fmla="*/ 95 h 130"/>
                <a:gd name="T26" fmla="*/ 34 w 96"/>
                <a:gd name="T27" fmla="*/ 100 h 130"/>
                <a:gd name="T28" fmla="*/ 31 w 96"/>
                <a:gd name="T29" fmla="*/ 92 h 130"/>
                <a:gd name="T30" fmla="*/ 29 w 96"/>
                <a:gd name="T31" fmla="*/ 96 h 130"/>
                <a:gd name="T32" fmla="*/ 23 w 96"/>
                <a:gd name="T33" fmla="*/ 94 h 130"/>
                <a:gd name="T34" fmla="*/ 25 w 96"/>
                <a:gd name="T35" fmla="*/ 86 h 130"/>
                <a:gd name="T36" fmla="*/ 20 w 96"/>
                <a:gd name="T37" fmla="*/ 79 h 130"/>
                <a:gd name="T38" fmla="*/ 15 w 96"/>
                <a:gd name="T39" fmla="*/ 74 h 130"/>
                <a:gd name="T40" fmla="*/ 20 w 96"/>
                <a:gd name="T41" fmla="*/ 69 h 130"/>
                <a:gd name="T42" fmla="*/ 25 w 96"/>
                <a:gd name="T43" fmla="*/ 67 h 130"/>
                <a:gd name="T44" fmla="*/ 32 w 96"/>
                <a:gd name="T45" fmla="*/ 69 h 130"/>
                <a:gd name="T46" fmla="*/ 36 w 96"/>
                <a:gd name="T47" fmla="*/ 66 h 130"/>
                <a:gd name="T48" fmla="*/ 29 w 96"/>
                <a:gd name="T49" fmla="*/ 65 h 130"/>
                <a:gd name="T50" fmla="*/ 15 w 96"/>
                <a:gd name="T51" fmla="*/ 66 h 130"/>
                <a:gd name="T52" fmla="*/ 8 w 96"/>
                <a:gd name="T53" fmla="*/ 56 h 130"/>
                <a:gd name="T54" fmla="*/ 2 w 96"/>
                <a:gd name="T55" fmla="*/ 46 h 130"/>
                <a:gd name="T56" fmla="*/ 8 w 96"/>
                <a:gd name="T57" fmla="*/ 31 h 130"/>
                <a:gd name="T58" fmla="*/ 13 w 96"/>
                <a:gd name="T59" fmla="*/ 22 h 130"/>
                <a:gd name="T60" fmla="*/ 23 w 96"/>
                <a:gd name="T61" fmla="*/ 15 h 130"/>
                <a:gd name="T62" fmla="*/ 38 w 96"/>
                <a:gd name="T63" fmla="*/ 11 h 130"/>
                <a:gd name="T64" fmla="*/ 43 w 96"/>
                <a:gd name="T65" fmla="*/ 7 h 130"/>
                <a:gd name="T66" fmla="*/ 66 w 96"/>
                <a:gd name="T67" fmla="*/ 2 h 130"/>
                <a:gd name="T68" fmla="*/ 88 w 96"/>
                <a:gd name="T69" fmla="*/ 7 h 130"/>
                <a:gd name="T70" fmla="*/ 96 w 96"/>
                <a:gd name="T71" fmla="*/ 5 h 130"/>
                <a:gd name="T72" fmla="*/ 54 w 96"/>
                <a:gd name="T73" fmla="*/ 115 h 130"/>
                <a:gd name="T74" fmla="*/ 75 w 96"/>
                <a:gd name="T75" fmla="*/ 121 h 130"/>
                <a:gd name="T76" fmla="*/ 85 w 96"/>
                <a:gd name="T77" fmla="*/ 125 h 130"/>
                <a:gd name="T78" fmla="*/ 92 w 96"/>
                <a:gd name="T79" fmla="*/ 129 h 130"/>
                <a:gd name="T80" fmla="*/ 70 w 96"/>
                <a:gd name="T81" fmla="*/ 127 h 130"/>
                <a:gd name="T82" fmla="*/ 54 w 96"/>
                <a:gd name="T83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6" h="130">
                  <a:moveTo>
                    <a:pt x="96" y="5"/>
                  </a:moveTo>
                  <a:lnTo>
                    <a:pt x="91" y="17"/>
                  </a:lnTo>
                  <a:lnTo>
                    <a:pt x="88" y="19"/>
                  </a:lnTo>
                  <a:lnTo>
                    <a:pt x="79" y="19"/>
                  </a:lnTo>
                  <a:lnTo>
                    <a:pt x="71" y="17"/>
                  </a:lnTo>
                  <a:lnTo>
                    <a:pt x="54" y="22"/>
                  </a:lnTo>
                  <a:lnTo>
                    <a:pt x="63" y="33"/>
                  </a:lnTo>
                  <a:lnTo>
                    <a:pt x="56" y="36"/>
                  </a:lnTo>
                  <a:lnTo>
                    <a:pt x="48" y="36"/>
                  </a:lnTo>
                  <a:lnTo>
                    <a:pt x="40" y="26"/>
                  </a:lnTo>
                  <a:lnTo>
                    <a:pt x="38" y="30"/>
                  </a:lnTo>
                  <a:lnTo>
                    <a:pt x="41" y="41"/>
                  </a:lnTo>
                  <a:lnTo>
                    <a:pt x="48" y="50"/>
                  </a:lnTo>
                  <a:lnTo>
                    <a:pt x="42" y="54"/>
                  </a:lnTo>
                  <a:lnTo>
                    <a:pt x="51" y="63"/>
                  </a:lnTo>
                  <a:lnTo>
                    <a:pt x="58" y="68"/>
                  </a:lnTo>
                  <a:lnTo>
                    <a:pt x="58" y="79"/>
                  </a:lnTo>
                  <a:lnTo>
                    <a:pt x="51" y="73"/>
                  </a:lnTo>
                  <a:lnTo>
                    <a:pt x="44" y="74"/>
                  </a:lnTo>
                  <a:lnTo>
                    <a:pt x="49" y="83"/>
                  </a:lnTo>
                  <a:lnTo>
                    <a:pt x="44" y="84"/>
                  </a:lnTo>
                  <a:lnTo>
                    <a:pt x="39" y="81"/>
                  </a:lnTo>
                  <a:lnTo>
                    <a:pt x="45" y="101"/>
                  </a:lnTo>
                  <a:lnTo>
                    <a:pt x="43" y="101"/>
                  </a:lnTo>
                  <a:lnTo>
                    <a:pt x="40" y="95"/>
                  </a:lnTo>
                  <a:lnTo>
                    <a:pt x="37" y="95"/>
                  </a:lnTo>
                  <a:lnTo>
                    <a:pt x="36" y="102"/>
                  </a:lnTo>
                  <a:lnTo>
                    <a:pt x="34" y="100"/>
                  </a:lnTo>
                  <a:lnTo>
                    <a:pt x="34" y="96"/>
                  </a:lnTo>
                  <a:lnTo>
                    <a:pt x="31" y="92"/>
                  </a:lnTo>
                  <a:lnTo>
                    <a:pt x="28" y="92"/>
                  </a:lnTo>
                  <a:lnTo>
                    <a:pt x="29" y="96"/>
                  </a:lnTo>
                  <a:lnTo>
                    <a:pt x="27" y="97"/>
                  </a:lnTo>
                  <a:lnTo>
                    <a:pt x="23" y="94"/>
                  </a:lnTo>
                  <a:lnTo>
                    <a:pt x="21" y="88"/>
                  </a:lnTo>
                  <a:lnTo>
                    <a:pt x="25" y="86"/>
                  </a:lnTo>
                  <a:lnTo>
                    <a:pt x="23" y="81"/>
                  </a:lnTo>
                  <a:lnTo>
                    <a:pt x="20" y="79"/>
                  </a:lnTo>
                  <a:lnTo>
                    <a:pt x="18" y="79"/>
                  </a:lnTo>
                  <a:lnTo>
                    <a:pt x="15" y="74"/>
                  </a:lnTo>
                  <a:lnTo>
                    <a:pt x="19" y="71"/>
                  </a:lnTo>
                  <a:lnTo>
                    <a:pt x="20" y="69"/>
                  </a:lnTo>
                  <a:lnTo>
                    <a:pt x="23" y="69"/>
                  </a:lnTo>
                  <a:lnTo>
                    <a:pt x="25" y="67"/>
                  </a:lnTo>
                  <a:lnTo>
                    <a:pt x="28" y="66"/>
                  </a:lnTo>
                  <a:lnTo>
                    <a:pt x="32" y="69"/>
                  </a:lnTo>
                  <a:lnTo>
                    <a:pt x="35" y="69"/>
                  </a:lnTo>
                  <a:lnTo>
                    <a:pt x="36" y="66"/>
                  </a:lnTo>
                  <a:lnTo>
                    <a:pt x="32" y="65"/>
                  </a:lnTo>
                  <a:lnTo>
                    <a:pt x="29" y="65"/>
                  </a:lnTo>
                  <a:lnTo>
                    <a:pt x="22" y="66"/>
                  </a:lnTo>
                  <a:lnTo>
                    <a:pt x="15" y="66"/>
                  </a:lnTo>
                  <a:lnTo>
                    <a:pt x="10" y="58"/>
                  </a:lnTo>
                  <a:lnTo>
                    <a:pt x="8" y="56"/>
                  </a:lnTo>
                  <a:lnTo>
                    <a:pt x="10" y="53"/>
                  </a:lnTo>
                  <a:lnTo>
                    <a:pt x="2" y="46"/>
                  </a:lnTo>
                  <a:lnTo>
                    <a:pt x="0" y="41"/>
                  </a:lnTo>
                  <a:lnTo>
                    <a:pt x="8" y="31"/>
                  </a:lnTo>
                  <a:lnTo>
                    <a:pt x="9" y="25"/>
                  </a:lnTo>
                  <a:lnTo>
                    <a:pt x="13" y="22"/>
                  </a:lnTo>
                  <a:lnTo>
                    <a:pt x="13" y="17"/>
                  </a:lnTo>
                  <a:lnTo>
                    <a:pt x="23" y="15"/>
                  </a:lnTo>
                  <a:lnTo>
                    <a:pt x="29" y="11"/>
                  </a:lnTo>
                  <a:lnTo>
                    <a:pt x="38" y="11"/>
                  </a:lnTo>
                  <a:lnTo>
                    <a:pt x="40" y="8"/>
                  </a:lnTo>
                  <a:lnTo>
                    <a:pt x="43" y="7"/>
                  </a:lnTo>
                  <a:lnTo>
                    <a:pt x="54" y="8"/>
                  </a:lnTo>
                  <a:lnTo>
                    <a:pt x="66" y="2"/>
                  </a:lnTo>
                  <a:lnTo>
                    <a:pt x="77" y="9"/>
                  </a:lnTo>
                  <a:lnTo>
                    <a:pt x="88" y="7"/>
                  </a:lnTo>
                  <a:lnTo>
                    <a:pt x="88" y="0"/>
                  </a:lnTo>
                  <a:lnTo>
                    <a:pt x="96" y="5"/>
                  </a:lnTo>
                  <a:lnTo>
                    <a:pt x="96" y="5"/>
                  </a:lnTo>
                  <a:close/>
                  <a:moveTo>
                    <a:pt x="54" y="115"/>
                  </a:moveTo>
                  <a:lnTo>
                    <a:pt x="63" y="121"/>
                  </a:lnTo>
                  <a:lnTo>
                    <a:pt x="75" y="121"/>
                  </a:lnTo>
                  <a:lnTo>
                    <a:pt x="86" y="122"/>
                  </a:lnTo>
                  <a:lnTo>
                    <a:pt x="85" y="125"/>
                  </a:lnTo>
                  <a:lnTo>
                    <a:pt x="94" y="123"/>
                  </a:lnTo>
                  <a:lnTo>
                    <a:pt x="92" y="129"/>
                  </a:lnTo>
                  <a:lnTo>
                    <a:pt x="70" y="130"/>
                  </a:lnTo>
                  <a:lnTo>
                    <a:pt x="70" y="127"/>
                  </a:lnTo>
                  <a:lnTo>
                    <a:pt x="52" y="123"/>
                  </a:lnTo>
                  <a:lnTo>
                    <a:pt x="54" y="115"/>
                  </a:lnTo>
                  <a:lnTo>
                    <a:pt x="54" y="115"/>
                  </a:lnTo>
                  <a:close/>
                </a:path>
              </a:pathLst>
            </a:custGeom>
            <a:solidFill>
              <a:schemeClr val="tx2"/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D0632519-88FC-6944-9CE3-FF844113F8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632031" y="3487245"/>
              <a:ext cx="95057" cy="75524"/>
            </a:xfrm>
            <a:custGeom>
              <a:avLst/>
              <a:gdLst>
                <a:gd name="T0" fmla="*/ 0 w 73"/>
                <a:gd name="T1" fmla="*/ 30 h 58"/>
                <a:gd name="T2" fmla="*/ 3 w 73"/>
                <a:gd name="T3" fmla="*/ 29 h 58"/>
                <a:gd name="T4" fmla="*/ 3 w 73"/>
                <a:gd name="T5" fmla="*/ 34 h 58"/>
                <a:gd name="T6" fmla="*/ 15 w 73"/>
                <a:gd name="T7" fmla="*/ 31 h 58"/>
                <a:gd name="T8" fmla="*/ 28 w 73"/>
                <a:gd name="T9" fmla="*/ 32 h 58"/>
                <a:gd name="T10" fmla="*/ 37 w 73"/>
                <a:gd name="T11" fmla="*/ 32 h 58"/>
                <a:gd name="T12" fmla="*/ 47 w 73"/>
                <a:gd name="T13" fmla="*/ 20 h 58"/>
                <a:gd name="T14" fmla="*/ 59 w 73"/>
                <a:gd name="T15" fmla="*/ 10 h 58"/>
                <a:gd name="T16" fmla="*/ 68 w 73"/>
                <a:gd name="T17" fmla="*/ 0 h 58"/>
                <a:gd name="T18" fmla="*/ 70 w 73"/>
                <a:gd name="T19" fmla="*/ 5 h 58"/>
                <a:gd name="T20" fmla="*/ 73 w 73"/>
                <a:gd name="T21" fmla="*/ 18 h 58"/>
                <a:gd name="T22" fmla="*/ 65 w 73"/>
                <a:gd name="T23" fmla="*/ 18 h 58"/>
                <a:gd name="T24" fmla="*/ 64 w 73"/>
                <a:gd name="T25" fmla="*/ 30 h 58"/>
                <a:gd name="T26" fmla="*/ 66 w 73"/>
                <a:gd name="T27" fmla="*/ 32 h 58"/>
                <a:gd name="T28" fmla="*/ 60 w 73"/>
                <a:gd name="T29" fmla="*/ 35 h 58"/>
                <a:gd name="T30" fmla="*/ 60 w 73"/>
                <a:gd name="T31" fmla="*/ 41 h 58"/>
                <a:gd name="T32" fmla="*/ 55 w 73"/>
                <a:gd name="T33" fmla="*/ 49 h 58"/>
                <a:gd name="T34" fmla="*/ 55 w 73"/>
                <a:gd name="T35" fmla="*/ 55 h 58"/>
                <a:gd name="T36" fmla="*/ 52 w 73"/>
                <a:gd name="T37" fmla="*/ 58 h 58"/>
                <a:gd name="T38" fmla="*/ 6 w 73"/>
                <a:gd name="T39" fmla="*/ 50 h 58"/>
                <a:gd name="T40" fmla="*/ 1 w 73"/>
                <a:gd name="T41" fmla="*/ 34 h 58"/>
                <a:gd name="T42" fmla="*/ 0 w 73"/>
                <a:gd name="T43" fmla="*/ 30 h 58"/>
                <a:gd name="T44" fmla="*/ 0 w 73"/>
                <a:gd name="T45" fmla="*/ 3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3" h="58">
                  <a:moveTo>
                    <a:pt x="0" y="30"/>
                  </a:moveTo>
                  <a:lnTo>
                    <a:pt x="3" y="29"/>
                  </a:lnTo>
                  <a:lnTo>
                    <a:pt x="3" y="34"/>
                  </a:lnTo>
                  <a:lnTo>
                    <a:pt x="15" y="31"/>
                  </a:lnTo>
                  <a:lnTo>
                    <a:pt x="28" y="32"/>
                  </a:lnTo>
                  <a:lnTo>
                    <a:pt x="37" y="32"/>
                  </a:lnTo>
                  <a:lnTo>
                    <a:pt x="47" y="20"/>
                  </a:lnTo>
                  <a:lnTo>
                    <a:pt x="59" y="10"/>
                  </a:lnTo>
                  <a:lnTo>
                    <a:pt x="68" y="0"/>
                  </a:lnTo>
                  <a:lnTo>
                    <a:pt x="70" y="5"/>
                  </a:lnTo>
                  <a:lnTo>
                    <a:pt x="73" y="18"/>
                  </a:lnTo>
                  <a:lnTo>
                    <a:pt x="65" y="18"/>
                  </a:lnTo>
                  <a:lnTo>
                    <a:pt x="64" y="30"/>
                  </a:lnTo>
                  <a:lnTo>
                    <a:pt x="66" y="32"/>
                  </a:lnTo>
                  <a:lnTo>
                    <a:pt x="60" y="35"/>
                  </a:lnTo>
                  <a:lnTo>
                    <a:pt x="60" y="41"/>
                  </a:lnTo>
                  <a:lnTo>
                    <a:pt x="55" y="49"/>
                  </a:lnTo>
                  <a:lnTo>
                    <a:pt x="55" y="55"/>
                  </a:lnTo>
                  <a:lnTo>
                    <a:pt x="52" y="58"/>
                  </a:lnTo>
                  <a:lnTo>
                    <a:pt x="6" y="50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7" name="Freeform 70">
              <a:extLst>
                <a:ext uri="{FF2B5EF4-FFF2-40B4-BE49-F238E27FC236}">
                  <a16:creationId xmlns:a16="http://schemas.microsoft.com/office/drawing/2014/main" id="{D18172F8-B688-0740-93D8-5B9C207BC9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286965" y="3323175"/>
              <a:ext cx="31251" cy="87244"/>
            </a:xfrm>
            <a:custGeom>
              <a:avLst/>
              <a:gdLst>
                <a:gd name="T0" fmla="*/ 22 w 24"/>
                <a:gd name="T1" fmla="*/ 11 h 67"/>
                <a:gd name="T2" fmla="*/ 20 w 24"/>
                <a:gd name="T3" fmla="*/ 16 h 67"/>
                <a:gd name="T4" fmla="*/ 14 w 24"/>
                <a:gd name="T5" fmla="*/ 14 h 67"/>
                <a:gd name="T6" fmla="*/ 11 w 24"/>
                <a:gd name="T7" fmla="*/ 26 h 67"/>
                <a:gd name="T8" fmla="*/ 14 w 24"/>
                <a:gd name="T9" fmla="*/ 27 h 67"/>
                <a:gd name="T10" fmla="*/ 11 w 24"/>
                <a:gd name="T11" fmla="*/ 30 h 67"/>
                <a:gd name="T12" fmla="*/ 10 w 24"/>
                <a:gd name="T13" fmla="*/ 35 h 67"/>
                <a:gd name="T14" fmla="*/ 17 w 24"/>
                <a:gd name="T15" fmla="*/ 33 h 67"/>
                <a:gd name="T16" fmla="*/ 18 w 24"/>
                <a:gd name="T17" fmla="*/ 39 h 67"/>
                <a:gd name="T18" fmla="*/ 10 w 24"/>
                <a:gd name="T19" fmla="*/ 67 h 67"/>
                <a:gd name="T20" fmla="*/ 0 w 24"/>
                <a:gd name="T21" fmla="*/ 37 h 67"/>
                <a:gd name="T22" fmla="*/ 5 w 24"/>
                <a:gd name="T23" fmla="*/ 31 h 67"/>
                <a:gd name="T24" fmla="*/ 3 w 24"/>
                <a:gd name="T25" fmla="*/ 30 h 67"/>
                <a:gd name="T26" fmla="*/ 7 w 24"/>
                <a:gd name="T27" fmla="*/ 22 h 67"/>
                <a:gd name="T28" fmla="*/ 11 w 24"/>
                <a:gd name="T29" fmla="*/ 8 h 67"/>
                <a:gd name="T30" fmla="*/ 13 w 24"/>
                <a:gd name="T31" fmla="*/ 4 h 67"/>
                <a:gd name="T32" fmla="*/ 13 w 24"/>
                <a:gd name="T33" fmla="*/ 4 h 67"/>
                <a:gd name="T34" fmla="*/ 18 w 24"/>
                <a:gd name="T35" fmla="*/ 4 h 67"/>
                <a:gd name="T36" fmla="*/ 20 w 24"/>
                <a:gd name="T37" fmla="*/ 1 h 67"/>
                <a:gd name="T38" fmla="*/ 24 w 24"/>
                <a:gd name="T39" fmla="*/ 0 h 67"/>
                <a:gd name="T40" fmla="*/ 24 w 24"/>
                <a:gd name="T41" fmla="*/ 8 h 67"/>
                <a:gd name="T42" fmla="*/ 22 w 24"/>
                <a:gd name="T43" fmla="*/ 10 h 67"/>
                <a:gd name="T44" fmla="*/ 22 w 24"/>
                <a:gd name="T45" fmla="*/ 11 h 67"/>
                <a:gd name="T46" fmla="*/ 22 w 24"/>
                <a:gd name="T47" fmla="*/ 1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67">
                  <a:moveTo>
                    <a:pt x="22" y="11"/>
                  </a:moveTo>
                  <a:lnTo>
                    <a:pt x="20" y="16"/>
                  </a:lnTo>
                  <a:lnTo>
                    <a:pt x="14" y="14"/>
                  </a:lnTo>
                  <a:lnTo>
                    <a:pt x="11" y="26"/>
                  </a:lnTo>
                  <a:lnTo>
                    <a:pt x="14" y="27"/>
                  </a:lnTo>
                  <a:lnTo>
                    <a:pt x="11" y="30"/>
                  </a:lnTo>
                  <a:lnTo>
                    <a:pt x="10" y="35"/>
                  </a:lnTo>
                  <a:lnTo>
                    <a:pt x="17" y="33"/>
                  </a:lnTo>
                  <a:lnTo>
                    <a:pt x="18" y="39"/>
                  </a:lnTo>
                  <a:lnTo>
                    <a:pt x="10" y="67"/>
                  </a:lnTo>
                  <a:lnTo>
                    <a:pt x="0" y="37"/>
                  </a:lnTo>
                  <a:lnTo>
                    <a:pt x="5" y="31"/>
                  </a:lnTo>
                  <a:lnTo>
                    <a:pt x="3" y="30"/>
                  </a:lnTo>
                  <a:lnTo>
                    <a:pt x="7" y="22"/>
                  </a:lnTo>
                  <a:lnTo>
                    <a:pt x="11" y="8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8" y="4"/>
                  </a:lnTo>
                  <a:lnTo>
                    <a:pt x="20" y="1"/>
                  </a:lnTo>
                  <a:lnTo>
                    <a:pt x="24" y="0"/>
                  </a:lnTo>
                  <a:lnTo>
                    <a:pt x="24" y="8"/>
                  </a:lnTo>
                  <a:lnTo>
                    <a:pt x="22" y="10"/>
                  </a:lnTo>
                  <a:lnTo>
                    <a:pt x="22" y="11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4" name="Freeform 108">
              <a:extLst>
                <a:ext uri="{FF2B5EF4-FFF2-40B4-BE49-F238E27FC236}">
                  <a16:creationId xmlns:a16="http://schemas.microsoft.com/office/drawing/2014/main" id="{02744A7C-CE4B-EE4D-A267-E6D801938B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665846" y="3735953"/>
              <a:ext cx="233083" cy="191415"/>
            </a:xfrm>
            <a:custGeom>
              <a:avLst/>
              <a:gdLst>
                <a:gd name="T0" fmla="*/ 88 w 179"/>
                <a:gd name="T1" fmla="*/ 139 h 147"/>
                <a:gd name="T2" fmla="*/ 72 w 179"/>
                <a:gd name="T3" fmla="*/ 144 h 147"/>
                <a:gd name="T4" fmla="*/ 66 w 179"/>
                <a:gd name="T5" fmla="*/ 144 h 147"/>
                <a:gd name="T6" fmla="*/ 60 w 179"/>
                <a:gd name="T7" fmla="*/ 147 h 147"/>
                <a:gd name="T8" fmla="*/ 48 w 179"/>
                <a:gd name="T9" fmla="*/ 146 h 147"/>
                <a:gd name="T10" fmla="*/ 40 w 179"/>
                <a:gd name="T11" fmla="*/ 137 h 147"/>
                <a:gd name="T12" fmla="*/ 35 w 179"/>
                <a:gd name="T13" fmla="*/ 127 h 147"/>
                <a:gd name="T14" fmla="*/ 25 w 179"/>
                <a:gd name="T15" fmla="*/ 109 h 147"/>
                <a:gd name="T16" fmla="*/ 13 w 179"/>
                <a:gd name="T17" fmla="*/ 118 h 147"/>
                <a:gd name="T18" fmla="*/ 0 w 179"/>
                <a:gd name="T19" fmla="*/ 118 h 147"/>
                <a:gd name="T20" fmla="*/ 0 w 179"/>
                <a:gd name="T21" fmla="*/ 92 h 147"/>
                <a:gd name="T22" fmla="*/ 0 w 179"/>
                <a:gd name="T23" fmla="*/ 83 h 147"/>
                <a:gd name="T24" fmla="*/ 3 w 179"/>
                <a:gd name="T25" fmla="*/ 73 h 147"/>
                <a:gd name="T26" fmla="*/ 8 w 179"/>
                <a:gd name="T27" fmla="*/ 68 h 147"/>
                <a:gd name="T28" fmla="*/ 15 w 179"/>
                <a:gd name="T29" fmla="*/ 59 h 147"/>
                <a:gd name="T30" fmla="*/ 13 w 179"/>
                <a:gd name="T31" fmla="*/ 55 h 147"/>
                <a:gd name="T32" fmla="*/ 16 w 179"/>
                <a:gd name="T33" fmla="*/ 48 h 147"/>
                <a:gd name="T34" fmla="*/ 13 w 179"/>
                <a:gd name="T35" fmla="*/ 39 h 147"/>
                <a:gd name="T36" fmla="*/ 13 w 179"/>
                <a:gd name="T37" fmla="*/ 35 h 147"/>
                <a:gd name="T38" fmla="*/ 15 w 179"/>
                <a:gd name="T39" fmla="*/ 21 h 147"/>
                <a:gd name="T40" fmla="*/ 19 w 179"/>
                <a:gd name="T41" fmla="*/ 14 h 147"/>
                <a:gd name="T42" fmla="*/ 21 w 179"/>
                <a:gd name="T43" fmla="*/ 6 h 147"/>
                <a:gd name="T44" fmla="*/ 25 w 179"/>
                <a:gd name="T45" fmla="*/ 2 h 147"/>
                <a:gd name="T46" fmla="*/ 41 w 179"/>
                <a:gd name="T47" fmla="*/ 0 h 147"/>
                <a:gd name="T48" fmla="*/ 56 w 179"/>
                <a:gd name="T49" fmla="*/ 6 h 147"/>
                <a:gd name="T50" fmla="*/ 62 w 179"/>
                <a:gd name="T51" fmla="*/ 12 h 147"/>
                <a:gd name="T52" fmla="*/ 70 w 179"/>
                <a:gd name="T53" fmla="*/ 12 h 147"/>
                <a:gd name="T54" fmla="*/ 77 w 179"/>
                <a:gd name="T55" fmla="*/ 8 h 147"/>
                <a:gd name="T56" fmla="*/ 95 w 179"/>
                <a:gd name="T57" fmla="*/ 16 h 147"/>
                <a:gd name="T58" fmla="*/ 103 w 179"/>
                <a:gd name="T59" fmla="*/ 16 h 147"/>
                <a:gd name="T60" fmla="*/ 112 w 179"/>
                <a:gd name="T61" fmla="*/ 10 h 147"/>
                <a:gd name="T62" fmla="*/ 121 w 179"/>
                <a:gd name="T63" fmla="*/ 10 h 147"/>
                <a:gd name="T64" fmla="*/ 125 w 179"/>
                <a:gd name="T65" fmla="*/ 8 h 147"/>
                <a:gd name="T66" fmla="*/ 133 w 179"/>
                <a:gd name="T67" fmla="*/ 9 h 147"/>
                <a:gd name="T68" fmla="*/ 145 w 179"/>
                <a:gd name="T69" fmla="*/ 13 h 147"/>
                <a:gd name="T70" fmla="*/ 157 w 179"/>
                <a:gd name="T71" fmla="*/ 4 h 147"/>
                <a:gd name="T72" fmla="*/ 160 w 179"/>
                <a:gd name="T73" fmla="*/ 5 h 147"/>
                <a:gd name="T74" fmla="*/ 171 w 179"/>
                <a:gd name="T75" fmla="*/ 22 h 147"/>
                <a:gd name="T76" fmla="*/ 173 w 179"/>
                <a:gd name="T77" fmla="*/ 21 h 147"/>
                <a:gd name="T78" fmla="*/ 179 w 179"/>
                <a:gd name="T79" fmla="*/ 28 h 147"/>
                <a:gd name="T80" fmla="*/ 178 w 179"/>
                <a:gd name="T81" fmla="*/ 31 h 147"/>
                <a:gd name="T82" fmla="*/ 177 w 179"/>
                <a:gd name="T83" fmla="*/ 36 h 147"/>
                <a:gd name="T84" fmla="*/ 164 w 179"/>
                <a:gd name="T85" fmla="*/ 48 h 147"/>
                <a:gd name="T86" fmla="*/ 160 w 179"/>
                <a:gd name="T87" fmla="*/ 58 h 147"/>
                <a:gd name="T88" fmla="*/ 158 w 179"/>
                <a:gd name="T89" fmla="*/ 65 h 147"/>
                <a:gd name="T90" fmla="*/ 155 w 179"/>
                <a:gd name="T91" fmla="*/ 69 h 147"/>
                <a:gd name="T92" fmla="*/ 152 w 179"/>
                <a:gd name="T93" fmla="*/ 79 h 147"/>
                <a:gd name="T94" fmla="*/ 144 w 179"/>
                <a:gd name="T95" fmla="*/ 86 h 147"/>
                <a:gd name="T96" fmla="*/ 142 w 179"/>
                <a:gd name="T97" fmla="*/ 93 h 147"/>
                <a:gd name="T98" fmla="*/ 138 w 179"/>
                <a:gd name="T99" fmla="*/ 100 h 147"/>
                <a:gd name="T100" fmla="*/ 136 w 179"/>
                <a:gd name="T101" fmla="*/ 106 h 147"/>
                <a:gd name="T102" fmla="*/ 126 w 179"/>
                <a:gd name="T103" fmla="*/ 111 h 147"/>
                <a:gd name="T104" fmla="*/ 118 w 179"/>
                <a:gd name="T105" fmla="*/ 104 h 147"/>
                <a:gd name="T106" fmla="*/ 112 w 179"/>
                <a:gd name="T107" fmla="*/ 105 h 147"/>
                <a:gd name="T108" fmla="*/ 103 w 179"/>
                <a:gd name="T109" fmla="*/ 113 h 147"/>
                <a:gd name="T110" fmla="*/ 98 w 179"/>
                <a:gd name="T111" fmla="*/ 113 h 147"/>
                <a:gd name="T112" fmla="*/ 91 w 179"/>
                <a:gd name="T113" fmla="*/ 129 h 147"/>
                <a:gd name="T114" fmla="*/ 88 w 179"/>
                <a:gd name="T115" fmla="*/ 139 h 147"/>
                <a:gd name="T116" fmla="*/ 88 w 179"/>
                <a:gd name="T117" fmla="*/ 13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" h="147">
                  <a:moveTo>
                    <a:pt x="88" y="139"/>
                  </a:moveTo>
                  <a:lnTo>
                    <a:pt x="72" y="144"/>
                  </a:lnTo>
                  <a:lnTo>
                    <a:pt x="66" y="144"/>
                  </a:lnTo>
                  <a:lnTo>
                    <a:pt x="60" y="147"/>
                  </a:lnTo>
                  <a:lnTo>
                    <a:pt x="48" y="146"/>
                  </a:lnTo>
                  <a:lnTo>
                    <a:pt x="40" y="137"/>
                  </a:lnTo>
                  <a:lnTo>
                    <a:pt x="35" y="127"/>
                  </a:lnTo>
                  <a:lnTo>
                    <a:pt x="25" y="109"/>
                  </a:lnTo>
                  <a:lnTo>
                    <a:pt x="13" y="118"/>
                  </a:lnTo>
                  <a:lnTo>
                    <a:pt x="0" y="118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3" y="73"/>
                  </a:lnTo>
                  <a:lnTo>
                    <a:pt x="8" y="68"/>
                  </a:lnTo>
                  <a:lnTo>
                    <a:pt x="15" y="59"/>
                  </a:lnTo>
                  <a:lnTo>
                    <a:pt x="13" y="55"/>
                  </a:lnTo>
                  <a:lnTo>
                    <a:pt x="16" y="48"/>
                  </a:lnTo>
                  <a:lnTo>
                    <a:pt x="13" y="39"/>
                  </a:lnTo>
                  <a:lnTo>
                    <a:pt x="13" y="35"/>
                  </a:lnTo>
                  <a:lnTo>
                    <a:pt x="15" y="21"/>
                  </a:lnTo>
                  <a:lnTo>
                    <a:pt x="19" y="14"/>
                  </a:lnTo>
                  <a:lnTo>
                    <a:pt x="21" y="6"/>
                  </a:lnTo>
                  <a:lnTo>
                    <a:pt x="25" y="2"/>
                  </a:lnTo>
                  <a:lnTo>
                    <a:pt x="41" y="0"/>
                  </a:lnTo>
                  <a:lnTo>
                    <a:pt x="56" y="6"/>
                  </a:lnTo>
                  <a:lnTo>
                    <a:pt x="62" y="12"/>
                  </a:lnTo>
                  <a:lnTo>
                    <a:pt x="70" y="12"/>
                  </a:lnTo>
                  <a:lnTo>
                    <a:pt x="77" y="8"/>
                  </a:lnTo>
                  <a:lnTo>
                    <a:pt x="95" y="16"/>
                  </a:lnTo>
                  <a:lnTo>
                    <a:pt x="103" y="16"/>
                  </a:lnTo>
                  <a:lnTo>
                    <a:pt x="112" y="10"/>
                  </a:lnTo>
                  <a:lnTo>
                    <a:pt x="121" y="10"/>
                  </a:lnTo>
                  <a:lnTo>
                    <a:pt x="125" y="8"/>
                  </a:lnTo>
                  <a:lnTo>
                    <a:pt x="133" y="9"/>
                  </a:lnTo>
                  <a:lnTo>
                    <a:pt x="145" y="13"/>
                  </a:lnTo>
                  <a:lnTo>
                    <a:pt x="157" y="4"/>
                  </a:lnTo>
                  <a:lnTo>
                    <a:pt x="160" y="5"/>
                  </a:lnTo>
                  <a:lnTo>
                    <a:pt x="171" y="22"/>
                  </a:lnTo>
                  <a:lnTo>
                    <a:pt x="173" y="21"/>
                  </a:lnTo>
                  <a:lnTo>
                    <a:pt x="179" y="28"/>
                  </a:lnTo>
                  <a:lnTo>
                    <a:pt x="178" y="31"/>
                  </a:lnTo>
                  <a:lnTo>
                    <a:pt x="177" y="36"/>
                  </a:lnTo>
                  <a:lnTo>
                    <a:pt x="164" y="48"/>
                  </a:lnTo>
                  <a:lnTo>
                    <a:pt x="160" y="58"/>
                  </a:lnTo>
                  <a:lnTo>
                    <a:pt x="158" y="65"/>
                  </a:lnTo>
                  <a:lnTo>
                    <a:pt x="155" y="69"/>
                  </a:lnTo>
                  <a:lnTo>
                    <a:pt x="152" y="79"/>
                  </a:lnTo>
                  <a:lnTo>
                    <a:pt x="144" y="86"/>
                  </a:lnTo>
                  <a:lnTo>
                    <a:pt x="142" y="93"/>
                  </a:lnTo>
                  <a:lnTo>
                    <a:pt x="138" y="100"/>
                  </a:lnTo>
                  <a:lnTo>
                    <a:pt x="136" y="106"/>
                  </a:lnTo>
                  <a:lnTo>
                    <a:pt x="126" y="111"/>
                  </a:lnTo>
                  <a:lnTo>
                    <a:pt x="118" y="104"/>
                  </a:lnTo>
                  <a:lnTo>
                    <a:pt x="112" y="105"/>
                  </a:lnTo>
                  <a:lnTo>
                    <a:pt x="103" y="113"/>
                  </a:lnTo>
                  <a:lnTo>
                    <a:pt x="98" y="113"/>
                  </a:lnTo>
                  <a:lnTo>
                    <a:pt x="91" y="129"/>
                  </a:lnTo>
                  <a:lnTo>
                    <a:pt x="88" y="139"/>
                  </a:lnTo>
                  <a:lnTo>
                    <a:pt x="88" y="13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5" name="Freeform 128">
              <a:extLst>
                <a:ext uri="{FF2B5EF4-FFF2-40B4-BE49-F238E27FC236}">
                  <a16:creationId xmlns:a16="http://schemas.microsoft.com/office/drawing/2014/main" id="{B2ECBDF0-A53F-9944-BBAB-2354DBF0A6C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294778" y="3345311"/>
              <a:ext cx="414080" cy="341160"/>
            </a:xfrm>
            <a:custGeom>
              <a:avLst/>
              <a:gdLst>
                <a:gd name="T0" fmla="*/ 121 w 318"/>
                <a:gd name="T1" fmla="*/ 256 h 262"/>
                <a:gd name="T2" fmla="*/ 115 w 318"/>
                <a:gd name="T3" fmla="*/ 244 h 262"/>
                <a:gd name="T4" fmla="*/ 99 w 318"/>
                <a:gd name="T5" fmla="*/ 225 h 262"/>
                <a:gd name="T6" fmla="*/ 85 w 318"/>
                <a:gd name="T7" fmla="*/ 202 h 262"/>
                <a:gd name="T8" fmla="*/ 68 w 318"/>
                <a:gd name="T9" fmla="*/ 183 h 262"/>
                <a:gd name="T10" fmla="*/ 67 w 318"/>
                <a:gd name="T11" fmla="*/ 162 h 262"/>
                <a:gd name="T12" fmla="*/ 51 w 318"/>
                <a:gd name="T13" fmla="*/ 138 h 262"/>
                <a:gd name="T14" fmla="*/ 38 w 318"/>
                <a:gd name="T15" fmla="*/ 125 h 262"/>
                <a:gd name="T16" fmla="*/ 35 w 318"/>
                <a:gd name="T17" fmla="*/ 113 h 262"/>
                <a:gd name="T18" fmla="*/ 24 w 318"/>
                <a:gd name="T19" fmla="*/ 96 h 262"/>
                <a:gd name="T20" fmla="*/ 7 w 318"/>
                <a:gd name="T21" fmla="*/ 71 h 262"/>
                <a:gd name="T22" fmla="*/ 2 w 318"/>
                <a:gd name="T23" fmla="*/ 62 h 262"/>
                <a:gd name="T24" fmla="*/ 5 w 318"/>
                <a:gd name="T25" fmla="*/ 49 h 262"/>
                <a:gd name="T26" fmla="*/ 28 w 318"/>
                <a:gd name="T27" fmla="*/ 47 h 262"/>
                <a:gd name="T28" fmla="*/ 43 w 318"/>
                <a:gd name="T29" fmla="*/ 38 h 262"/>
                <a:gd name="T30" fmla="*/ 51 w 318"/>
                <a:gd name="T31" fmla="*/ 29 h 262"/>
                <a:gd name="T32" fmla="*/ 66 w 318"/>
                <a:gd name="T33" fmla="*/ 2 h 262"/>
                <a:gd name="T34" fmla="*/ 87 w 318"/>
                <a:gd name="T35" fmla="*/ 4 h 262"/>
                <a:gd name="T36" fmla="*/ 152 w 318"/>
                <a:gd name="T37" fmla="*/ 52 h 262"/>
                <a:gd name="T38" fmla="*/ 194 w 318"/>
                <a:gd name="T39" fmla="*/ 55 h 262"/>
                <a:gd name="T40" fmla="*/ 208 w 318"/>
                <a:gd name="T41" fmla="*/ 63 h 262"/>
                <a:gd name="T42" fmla="*/ 222 w 318"/>
                <a:gd name="T43" fmla="*/ 81 h 262"/>
                <a:gd name="T44" fmla="*/ 235 w 318"/>
                <a:gd name="T45" fmla="*/ 95 h 262"/>
                <a:gd name="T46" fmla="*/ 234 w 318"/>
                <a:gd name="T47" fmla="*/ 107 h 262"/>
                <a:gd name="T48" fmla="*/ 240 w 318"/>
                <a:gd name="T49" fmla="*/ 118 h 262"/>
                <a:gd name="T50" fmla="*/ 245 w 318"/>
                <a:gd name="T51" fmla="*/ 127 h 262"/>
                <a:gd name="T52" fmla="*/ 253 w 318"/>
                <a:gd name="T53" fmla="*/ 129 h 262"/>
                <a:gd name="T54" fmla="*/ 256 w 318"/>
                <a:gd name="T55" fmla="*/ 139 h 262"/>
                <a:gd name="T56" fmla="*/ 308 w 318"/>
                <a:gd name="T57" fmla="*/ 164 h 262"/>
                <a:gd name="T58" fmla="*/ 318 w 318"/>
                <a:gd name="T59" fmla="*/ 172 h 262"/>
                <a:gd name="T60" fmla="*/ 262 w 318"/>
                <a:gd name="T61" fmla="*/ 220 h 262"/>
                <a:gd name="T62" fmla="*/ 204 w 318"/>
                <a:gd name="T63" fmla="*/ 233 h 262"/>
                <a:gd name="T64" fmla="*/ 187 w 318"/>
                <a:gd name="T65" fmla="*/ 252 h 262"/>
                <a:gd name="T66" fmla="*/ 177 w 318"/>
                <a:gd name="T67" fmla="*/ 248 h 262"/>
                <a:gd name="T68" fmla="*/ 160 w 318"/>
                <a:gd name="T69" fmla="*/ 245 h 262"/>
                <a:gd name="T70" fmla="*/ 138 w 318"/>
                <a:gd name="T71" fmla="*/ 247 h 262"/>
                <a:gd name="T72" fmla="*/ 128 w 318"/>
                <a:gd name="T73" fmla="*/ 250 h 262"/>
                <a:gd name="T74" fmla="*/ 123 w 318"/>
                <a:gd name="T75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8" h="262">
                  <a:moveTo>
                    <a:pt x="123" y="262"/>
                  </a:moveTo>
                  <a:lnTo>
                    <a:pt x="121" y="256"/>
                  </a:lnTo>
                  <a:lnTo>
                    <a:pt x="116" y="250"/>
                  </a:lnTo>
                  <a:lnTo>
                    <a:pt x="115" y="244"/>
                  </a:lnTo>
                  <a:lnTo>
                    <a:pt x="108" y="239"/>
                  </a:lnTo>
                  <a:lnTo>
                    <a:pt x="99" y="225"/>
                  </a:lnTo>
                  <a:lnTo>
                    <a:pt x="95" y="212"/>
                  </a:lnTo>
                  <a:lnTo>
                    <a:pt x="85" y="202"/>
                  </a:lnTo>
                  <a:lnTo>
                    <a:pt x="78" y="199"/>
                  </a:lnTo>
                  <a:lnTo>
                    <a:pt x="68" y="183"/>
                  </a:lnTo>
                  <a:lnTo>
                    <a:pt x="66" y="172"/>
                  </a:lnTo>
                  <a:lnTo>
                    <a:pt x="67" y="162"/>
                  </a:lnTo>
                  <a:lnTo>
                    <a:pt x="58" y="144"/>
                  </a:lnTo>
                  <a:lnTo>
                    <a:pt x="51" y="138"/>
                  </a:lnTo>
                  <a:lnTo>
                    <a:pt x="43" y="135"/>
                  </a:lnTo>
                  <a:lnTo>
                    <a:pt x="38" y="125"/>
                  </a:lnTo>
                  <a:lnTo>
                    <a:pt x="39" y="121"/>
                  </a:lnTo>
                  <a:lnTo>
                    <a:pt x="35" y="113"/>
                  </a:lnTo>
                  <a:lnTo>
                    <a:pt x="30" y="109"/>
                  </a:lnTo>
                  <a:lnTo>
                    <a:pt x="24" y="96"/>
                  </a:lnTo>
                  <a:lnTo>
                    <a:pt x="15" y="83"/>
                  </a:lnTo>
                  <a:lnTo>
                    <a:pt x="7" y="71"/>
                  </a:lnTo>
                  <a:lnTo>
                    <a:pt x="0" y="71"/>
                  </a:lnTo>
                  <a:lnTo>
                    <a:pt x="2" y="62"/>
                  </a:lnTo>
                  <a:lnTo>
                    <a:pt x="3" y="56"/>
                  </a:lnTo>
                  <a:lnTo>
                    <a:pt x="5" y="49"/>
                  </a:lnTo>
                  <a:lnTo>
                    <a:pt x="22" y="52"/>
                  </a:lnTo>
                  <a:lnTo>
                    <a:pt x="28" y="47"/>
                  </a:lnTo>
                  <a:lnTo>
                    <a:pt x="32" y="40"/>
                  </a:lnTo>
                  <a:lnTo>
                    <a:pt x="43" y="38"/>
                  </a:lnTo>
                  <a:lnTo>
                    <a:pt x="46" y="32"/>
                  </a:lnTo>
                  <a:lnTo>
                    <a:pt x="51" y="29"/>
                  </a:lnTo>
                  <a:lnTo>
                    <a:pt x="35" y="12"/>
                  </a:lnTo>
                  <a:lnTo>
                    <a:pt x="66" y="2"/>
                  </a:lnTo>
                  <a:lnTo>
                    <a:pt x="69" y="0"/>
                  </a:lnTo>
                  <a:lnTo>
                    <a:pt x="87" y="4"/>
                  </a:lnTo>
                  <a:lnTo>
                    <a:pt x="110" y="17"/>
                  </a:lnTo>
                  <a:lnTo>
                    <a:pt x="152" y="52"/>
                  </a:lnTo>
                  <a:lnTo>
                    <a:pt x="180" y="54"/>
                  </a:lnTo>
                  <a:lnTo>
                    <a:pt x="194" y="55"/>
                  </a:lnTo>
                  <a:lnTo>
                    <a:pt x="197" y="64"/>
                  </a:lnTo>
                  <a:lnTo>
                    <a:pt x="208" y="63"/>
                  </a:lnTo>
                  <a:lnTo>
                    <a:pt x="214" y="77"/>
                  </a:lnTo>
                  <a:lnTo>
                    <a:pt x="222" y="81"/>
                  </a:lnTo>
                  <a:lnTo>
                    <a:pt x="224" y="87"/>
                  </a:lnTo>
                  <a:lnTo>
                    <a:pt x="235" y="95"/>
                  </a:lnTo>
                  <a:lnTo>
                    <a:pt x="235" y="102"/>
                  </a:lnTo>
                  <a:lnTo>
                    <a:pt x="234" y="107"/>
                  </a:lnTo>
                  <a:lnTo>
                    <a:pt x="236" y="113"/>
                  </a:lnTo>
                  <a:lnTo>
                    <a:pt x="240" y="118"/>
                  </a:lnTo>
                  <a:lnTo>
                    <a:pt x="242" y="123"/>
                  </a:lnTo>
                  <a:lnTo>
                    <a:pt x="245" y="127"/>
                  </a:lnTo>
                  <a:lnTo>
                    <a:pt x="249" y="130"/>
                  </a:lnTo>
                  <a:lnTo>
                    <a:pt x="253" y="129"/>
                  </a:lnTo>
                  <a:lnTo>
                    <a:pt x="256" y="135"/>
                  </a:lnTo>
                  <a:lnTo>
                    <a:pt x="256" y="139"/>
                  </a:lnTo>
                  <a:lnTo>
                    <a:pt x="262" y="156"/>
                  </a:lnTo>
                  <a:lnTo>
                    <a:pt x="308" y="164"/>
                  </a:lnTo>
                  <a:lnTo>
                    <a:pt x="311" y="160"/>
                  </a:lnTo>
                  <a:lnTo>
                    <a:pt x="318" y="172"/>
                  </a:lnTo>
                  <a:lnTo>
                    <a:pt x="308" y="204"/>
                  </a:lnTo>
                  <a:lnTo>
                    <a:pt x="262" y="220"/>
                  </a:lnTo>
                  <a:lnTo>
                    <a:pt x="219" y="226"/>
                  </a:lnTo>
                  <a:lnTo>
                    <a:pt x="204" y="233"/>
                  </a:lnTo>
                  <a:lnTo>
                    <a:pt x="194" y="250"/>
                  </a:lnTo>
                  <a:lnTo>
                    <a:pt x="187" y="252"/>
                  </a:lnTo>
                  <a:lnTo>
                    <a:pt x="183" y="247"/>
                  </a:lnTo>
                  <a:lnTo>
                    <a:pt x="177" y="248"/>
                  </a:lnTo>
                  <a:lnTo>
                    <a:pt x="162" y="246"/>
                  </a:lnTo>
                  <a:lnTo>
                    <a:pt x="160" y="245"/>
                  </a:lnTo>
                  <a:lnTo>
                    <a:pt x="143" y="245"/>
                  </a:lnTo>
                  <a:lnTo>
                    <a:pt x="138" y="247"/>
                  </a:lnTo>
                  <a:lnTo>
                    <a:pt x="132" y="242"/>
                  </a:lnTo>
                  <a:lnTo>
                    <a:pt x="128" y="250"/>
                  </a:lnTo>
                  <a:lnTo>
                    <a:pt x="129" y="257"/>
                  </a:lnTo>
                  <a:lnTo>
                    <a:pt x="123" y="262"/>
                  </a:lnTo>
                  <a:lnTo>
                    <a:pt x="123" y="262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7" name="Freeform 185">
              <a:extLst>
                <a:ext uri="{FF2B5EF4-FFF2-40B4-BE49-F238E27FC236}">
                  <a16:creationId xmlns:a16="http://schemas.microsoft.com/office/drawing/2014/main" id="{AD022025-DE58-6E4C-B8A5-1F8F5FC77D2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924971" y="4449524"/>
              <a:ext cx="338555" cy="289074"/>
            </a:xfrm>
            <a:custGeom>
              <a:avLst/>
              <a:gdLst>
                <a:gd name="T0" fmla="*/ 192 w 260"/>
                <a:gd name="T1" fmla="*/ 113 h 222"/>
                <a:gd name="T2" fmla="*/ 176 w 260"/>
                <a:gd name="T3" fmla="*/ 123 h 222"/>
                <a:gd name="T4" fmla="*/ 179 w 260"/>
                <a:gd name="T5" fmla="*/ 147 h 222"/>
                <a:gd name="T6" fmla="*/ 188 w 260"/>
                <a:gd name="T7" fmla="*/ 140 h 222"/>
                <a:gd name="T8" fmla="*/ 198 w 260"/>
                <a:gd name="T9" fmla="*/ 132 h 222"/>
                <a:gd name="T10" fmla="*/ 198 w 260"/>
                <a:gd name="T11" fmla="*/ 118 h 222"/>
                <a:gd name="T12" fmla="*/ 237 w 260"/>
                <a:gd name="T13" fmla="*/ 123 h 222"/>
                <a:gd name="T14" fmla="*/ 227 w 260"/>
                <a:gd name="T15" fmla="*/ 134 h 222"/>
                <a:gd name="T16" fmla="*/ 214 w 260"/>
                <a:gd name="T17" fmla="*/ 156 h 222"/>
                <a:gd name="T18" fmla="*/ 187 w 260"/>
                <a:gd name="T19" fmla="*/ 185 h 222"/>
                <a:gd name="T20" fmla="*/ 160 w 260"/>
                <a:gd name="T21" fmla="*/ 200 h 222"/>
                <a:gd name="T22" fmla="*/ 150 w 260"/>
                <a:gd name="T23" fmla="*/ 206 h 222"/>
                <a:gd name="T24" fmla="*/ 133 w 260"/>
                <a:gd name="T25" fmla="*/ 207 h 222"/>
                <a:gd name="T26" fmla="*/ 108 w 260"/>
                <a:gd name="T27" fmla="*/ 205 h 222"/>
                <a:gd name="T28" fmla="*/ 86 w 260"/>
                <a:gd name="T29" fmla="*/ 212 h 222"/>
                <a:gd name="T30" fmla="*/ 64 w 260"/>
                <a:gd name="T31" fmla="*/ 221 h 222"/>
                <a:gd name="T32" fmla="*/ 50 w 260"/>
                <a:gd name="T33" fmla="*/ 215 h 222"/>
                <a:gd name="T34" fmla="*/ 39 w 260"/>
                <a:gd name="T35" fmla="*/ 207 h 222"/>
                <a:gd name="T36" fmla="*/ 40 w 260"/>
                <a:gd name="T37" fmla="*/ 205 h 222"/>
                <a:gd name="T38" fmla="*/ 31 w 260"/>
                <a:gd name="T39" fmla="*/ 182 h 222"/>
                <a:gd name="T40" fmla="*/ 35 w 260"/>
                <a:gd name="T41" fmla="*/ 165 h 222"/>
                <a:gd name="T42" fmla="*/ 12 w 260"/>
                <a:gd name="T43" fmla="*/ 134 h 222"/>
                <a:gd name="T44" fmla="*/ 0 w 260"/>
                <a:gd name="T45" fmla="*/ 108 h 222"/>
                <a:gd name="T46" fmla="*/ 14 w 260"/>
                <a:gd name="T47" fmla="*/ 104 h 222"/>
                <a:gd name="T48" fmla="*/ 25 w 260"/>
                <a:gd name="T49" fmla="*/ 113 h 222"/>
                <a:gd name="T50" fmla="*/ 44 w 260"/>
                <a:gd name="T51" fmla="*/ 114 h 222"/>
                <a:gd name="T52" fmla="*/ 58 w 260"/>
                <a:gd name="T53" fmla="*/ 43 h 222"/>
                <a:gd name="T54" fmla="*/ 73 w 260"/>
                <a:gd name="T55" fmla="*/ 62 h 222"/>
                <a:gd name="T56" fmla="*/ 75 w 260"/>
                <a:gd name="T57" fmla="*/ 78 h 222"/>
                <a:gd name="T58" fmla="*/ 95 w 260"/>
                <a:gd name="T59" fmla="*/ 69 h 222"/>
                <a:gd name="T60" fmla="*/ 107 w 260"/>
                <a:gd name="T61" fmla="*/ 56 h 222"/>
                <a:gd name="T62" fmla="*/ 122 w 260"/>
                <a:gd name="T63" fmla="*/ 54 h 222"/>
                <a:gd name="T64" fmla="*/ 144 w 260"/>
                <a:gd name="T65" fmla="*/ 60 h 222"/>
                <a:gd name="T66" fmla="*/ 156 w 260"/>
                <a:gd name="T67" fmla="*/ 51 h 222"/>
                <a:gd name="T68" fmla="*/ 168 w 260"/>
                <a:gd name="T69" fmla="*/ 42 h 222"/>
                <a:gd name="T70" fmla="*/ 178 w 260"/>
                <a:gd name="T71" fmla="*/ 24 h 222"/>
                <a:gd name="T72" fmla="*/ 216 w 260"/>
                <a:gd name="T73" fmla="*/ 0 h 222"/>
                <a:gd name="T74" fmla="*/ 231 w 260"/>
                <a:gd name="T75" fmla="*/ 3 h 222"/>
                <a:gd name="T76" fmla="*/ 246 w 260"/>
                <a:gd name="T77" fmla="*/ 3 h 222"/>
                <a:gd name="T78" fmla="*/ 258 w 260"/>
                <a:gd name="T79" fmla="*/ 38 h 222"/>
                <a:gd name="T80" fmla="*/ 256 w 260"/>
                <a:gd name="T81" fmla="*/ 62 h 222"/>
                <a:gd name="T82" fmla="*/ 243 w 260"/>
                <a:gd name="T83" fmla="*/ 60 h 222"/>
                <a:gd name="T84" fmla="*/ 237 w 260"/>
                <a:gd name="T85" fmla="*/ 71 h 222"/>
                <a:gd name="T86" fmla="*/ 247 w 260"/>
                <a:gd name="T87" fmla="*/ 86 h 222"/>
                <a:gd name="T88" fmla="*/ 260 w 260"/>
                <a:gd name="T89" fmla="*/ 77 h 222"/>
                <a:gd name="T90" fmla="*/ 252 w 260"/>
                <a:gd name="T91" fmla="*/ 92 h 222"/>
                <a:gd name="T92" fmla="*/ 247 w 260"/>
                <a:gd name="T93" fmla="*/ 114 h 222"/>
                <a:gd name="T94" fmla="*/ 237 w 260"/>
                <a:gd name="T95" fmla="*/ 123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0" h="222">
                  <a:moveTo>
                    <a:pt x="198" y="118"/>
                  </a:moveTo>
                  <a:lnTo>
                    <a:pt x="192" y="113"/>
                  </a:lnTo>
                  <a:lnTo>
                    <a:pt x="185" y="116"/>
                  </a:lnTo>
                  <a:lnTo>
                    <a:pt x="176" y="123"/>
                  </a:lnTo>
                  <a:lnTo>
                    <a:pt x="168" y="134"/>
                  </a:lnTo>
                  <a:lnTo>
                    <a:pt x="179" y="147"/>
                  </a:lnTo>
                  <a:lnTo>
                    <a:pt x="185" y="145"/>
                  </a:lnTo>
                  <a:lnTo>
                    <a:pt x="188" y="140"/>
                  </a:lnTo>
                  <a:lnTo>
                    <a:pt x="196" y="137"/>
                  </a:lnTo>
                  <a:lnTo>
                    <a:pt x="198" y="132"/>
                  </a:lnTo>
                  <a:lnTo>
                    <a:pt x="204" y="123"/>
                  </a:lnTo>
                  <a:lnTo>
                    <a:pt x="198" y="118"/>
                  </a:lnTo>
                  <a:lnTo>
                    <a:pt x="198" y="118"/>
                  </a:lnTo>
                  <a:close/>
                  <a:moveTo>
                    <a:pt x="237" y="123"/>
                  </a:moveTo>
                  <a:lnTo>
                    <a:pt x="234" y="126"/>
                  </a:lnTo>
                  <a:lnTo>
                    <a:pt x="227" y="134"/>
                  </a:lnTo>
                  <a:lnTo>
                    <a:pt x="223" y="143"/>
                  </a:lnTo>
                  <a:lnTo>
                    <a:pt x="214" y="156"/>
                  </a:lnTo>
                  <a:lnTo>
                    <a:pt x="197" y="174"/>
                  </a:lnTo>
                  <a:lnTo>
                    <a:pt x="187" y="185"/>
                  </a:lnTo>
                  <a:lnTo>
                    <a:pt x="175" y="193"/>
                  </a:lnTo>
                  <a:lnTo>
                    <a:pt x="160" y="200"/>
                  </a:lnTo>
                  <a:lnTo>
                    <a:pt x="152" y="201"/>
                  </a:lnTo>
                  <a:lnTo>
                    <a:pt x="150" y="206"/>
                  </a:lnTo>
                  <a:lnTo>
                    <a:pt x="141" y="203"/>
                  </a:lnTo>
                  <a:lnTo>
                    <a:pt x="133" y="207"/>
                  </a:lnTo>
                  <a:lnTo>
                    <a:pt x="117" y="203"/>
                  </a:lnTo>
                  <a:lnTo>
                    <a:pt x="108" y="205"/>
                  </a:lnTo>
                  <a:lnTo>
                    <a:pt x="101" y="205"/>
                  </a:lnTo>
                  <a:lnTo>
                    <a:pt x="86" y="212"/>
                  </a:lnTo>
                  <a:lnTo>
                    <a:pt x="73" y="214"/>
                  </a:lnTo>
                  <a:lnTo>
                    <a:pt x="64" y="221"/>
                  </a:lnTo>
                  <a:lnTo>
                    <a:pt x="56" y="222"/>
                  </a:lnTo>
                  <a:lnTo>
                    <a:pt x="50" y="215"/>
                  </a:lnTo>
                  <a:lnTo>
                    <a:pt x="45" y="215"/>
                  </a:lnTo>
                  <a:lnTo>
                    <a:pt x="39" y="207"/>
                  </a:lnTo>
                  <a:lnTo>
                    <a:pt x="38" y="209"/>
                  </a:lnTo>
                  <a:lnTo>
                    <a:pt x="40" y="205"/>
                  </a:lnTo>
                  <a:lnTo>
                    <a:pt x="40" y="194"/>
                  </a:lnTo>
                  <a:lnTo>
                    <a:pt x="31" y="182"/>
                  </a:lnTo>
                  <a:lnTo>
                    <a:pt x="36" y="178"/>
                  </a:lnTo>
                  <a:lnTo>
                    <a:pt x="35" y="165"/>
                  </a:lnTo>
                  <a:lnTo>
                    <a:pt x="26" y="149"/>
                  </a:lnTo>
                  <a:lnTo>
                    <a:pt x="12" y="134"/>
                  </a:lnTo>
                  <a:lnTo>
                    <a:pt x="12" y="130"/>
                  </a:lnTo>
                  <a:lnTo>
                    <a:pt x="0" y="108"/>
                  </a:lnTo>
                  <a:lnTo>
                    <a:pt x="8" y="99"/>
                  </a:lnTo>
                  <a:lnTo>
                    <a:pt x="14" y="104"/>
                  </a:lnTo>
                  <a:lnTo>
                    <a:pt x="17" y="111"/>
                  </a:lnTo>
                  <a:lnTo>
                    <a:pt x="25" y="113"/>
                  </a:lnTo>
                  <a:lnTo>
                    <a:pt x="35" y="116"/>
                  </a:lnTo>
                  <a:lnTo>
                    <a:pt x="44" y="114"/>
                  </a:lnTo>
                  <a:lnTo>
                    <a:pt x="58" y="106"/>
                  </a:lnTo>
                  <a:lnTo>
                    <a:pt x="58" y="43"/>
                  </a:lnTo>
                  <a:lnTo>
                    <a:pt x="63" y="46"/>
                  </a:lnTo>
                  <a:lnTo>
                    <a:pt x="73" y="62"/>
                  </a:lnTo>
                  <a:lnTo>
                    <a:pt x="72" y="72"/>
                  </a:lnTo>
                  <a:lnTo>
                    <a:pt x="75" y="78"/>
                  </a:lnTo>
                  <a:lnTo>
                    <a:pt x="87" y="76"/>
                  </a:lnTo>
                  <a:lnTo>
                    <a:pt x="95" y="69"/>
                  </a:lnTo>
                  <a:lnTo>
                    <a:pt x="103" y="64"/>
                  </a:lnTo>
                  <a:lnTo>
                    <a:pt x="107" y="56"/>
                  </a:lnTo>
                  <a:lnTo>
                    <a:pt x="115" y="52"/>
                  </a:lnTo>
                  <a:lnTo>
                    <a:pt x="122" y="54"/>
                  </a:lnTo>
                  <a:lnTo>
                    <a:pt x="130" y="59"/>
                  </a:lnTo>
                  <a:lnTo>
                    <a:pt x="144" y="60"/>
                  </a:lnTo>
                  <a:lnTo>
                    <a:pt x="154" y="56"/>
                  </a:lnTo>
                  <a:lnTo>
                    <a:pt x="156" y="51"/>
                  </a:lnTo>
                  <a:lnTo>
                    <a:pt x="159" y="43"/>
                  </a:lnTo>
                  <a:lnTo>
                    <a:pt x="168" y="42"/>
                  </a:lnTo>
                  <a:lnTo>
                    <a:pt x="173" y="35"/>
                  </a:lnTo>
                  <a:lnTo>
                    <a:pt x="178" y="24"/>
                  </a:lnTo>
                  <a:lnTo>
                    <a:pt x="193" y="12"/>
                  </a:lnTo>
                  <a:lnTo>
                    <a:pt x="216" y="0"/>
                  </a:lnTo>
                  <a:lnTo>
                    <a:pt x="223" y="0"/>
                  </a:lnTo>
                  <a:lnTo>
                    <a:pt x="231" y="3"/>
                  </a:lnTo>
                  <a:lnTo>
                    <a:pt x="237" y="1"/>
                  </a:lnTo>
                  <a:lnTo>
                    <a:pt x="246" y="3"/>
                  </a:lnTo>
                  <a:lnTo>
                    <a:pt x="254" y="26"/>
                  </a:lnTo>
                  <a:lnTo>
                    <a:pt x="258" y="38"/>
                  </a:lnTo>
                  <a:lnTo>
                    <a:pt x="255" y="56"/>
                  </a:lnTo>
                  <a:lnTo>
                    <a:pt x="256" y="62"/>
                  </a:lnTo>
                  <a:lnTo>
                    <a:pt x="248" y="59"/>
                  </a:lnTo>
                  <a:lnTo>
                    <a:pt x="243" y="60"/>
                  </a:lnTo>
                  <a:lnTo>
                    <a:pt x="242" y="65"/>
                  </a:lnTo>
                  <a:lnTo>
                    <a:pt x="237" y="71"/>
                  </a:lnTo>
                  <a:lnTo>
                    <a:pt x="237" y="77"/>
                  </a:lnTo>
                  <a:lnTo>
                    <a:pt x="247" y="86"/>
                  </a:lnTo>
                  <a:lnTo>
                    <a:pt x="257" y="84"/>
                  </a:lnTo>
                  <a:lnTo>
                    <a:pt x="260" y="77"/>
                  </a:lnTo>
                  <a:lnTo>
                    <a:pt x="256" y="77"/>
                  </a:lnTo>
                  <a:lnTo>
                    <a:pt x="252" y="92"/>
                  </a:lnTo>
                  <a:lnTo>
                    <a:pt x="251" y="107"/>
                  </a:lnTo>
                  <a:lnTo>
                    <a:pt x="247" y="114"/>
                  </a:lnTo>
                  <a:lnTo>
                    <a:pt x="237" y="123"/>
                  </a:lnTo>
                  <a:lnTo>
                    <a:pt x="237" y="12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70" name="Freeform 186">
            <a:extLst>
              <a:ext uri="{FF2B5EF4-FFF2-40B4-BE49-F238E27FC236}">
                <a16:creationId xmlns:a16="http://schemas.microsoft.com/office/drawing/2014/main" id="{C10A9886-9989-B349-891E-528BF5AB1768}"/>
              </a:ext>
            </a:extLst>
          </p:cNvPr>
          <p:cNvSpPr>
            <a:spLocks noChangeAspect="1"/>
          </p:cNvSpPr>
          <p:nvPr>
            <p:custDataLst>
              <p:tags r:id="rId137"/>
            </p:custDataLst>
          </p:nvPr>
        </p:nvSpPr>
        <p:spPr bwMode="auto">
          <a:xfrm>
            <a:off x="8441693" y="4262178"/>
            <a:ext cx="233083" cy="195321"/>
          </a:xfrm>
          <a:custGeom>
            <a:avLst/>
            <a:gdLst>
              <a:gd name="T0" fmla="*/ 169 w 179"/>
              <a:gd name="T1" fmla="*/ 15 h 150"/>
              <a:gd name="T2" fmla="*/ 175 w 179"/>
              <a:gd name="T3" fmla="*/ 22 h 150"/>
              <a:gd name="T4" fmla="*/ 179 w 179"/>
              <a:gd name="T5" fmla="*/ 35 h 150"/>
              <a:gd name="T6" fmla="*/ 177 w 179"/>
              <a:gd name="T7" fmla="*/ 39 h 150"/>
              <a:gd name="T8" fmla="*/ 174 w 179"/>
              <a:gd name="T9" fmla="*/ 51 h 150"/>
              <a:gd name="T10" fmla="*/ 177 w 179"/>
              <a:gd name="T11" fmla="*/ 64 h 150"/>
              <a:gd name="T12" fmla="*/ 172 w 179"/>
              <a:gd name="T13" fmla="*/ 70 h 150"/>
              <a:gd name="T14" fmla="*/ 167 w 179"/>
              <a:gd name="T15" fmla="*/ 84 h 150"/>
              <a:gd name="T16" fmla="*/ 175 w 179"/>
              <a:gd name="T17" fmla="*/ 87 h 150"/>
              <a:gd name="T18" fmla="*/ 129 w 179"/>
              <a:gd name="T19" fmla="*/ 101 h 150"/>
              <a:gd name="T20" fmla="*/ 131 w 179"/>
              <a:gd name="T21" fmla="*/ 112 h 150"/>
              <a:gd name="T22" fmla="*/ 119 w 179"/>
              <a:gd name="T23" fmla="*/ 114 h 150"/>
              <a:gd name="T24" fmla="*/ 111 w 179"/>
              <a:gd name="T25" fmla="*/ 120 h 150"/>
              <a:gd name="T26" fmla="*/ 109 w 179"/>
              <a:gd name="T27" fmla="*/ 126 h 150"/>
              <a:gd name="T28" fmla="*/ 104 w 179"/>
              <a:gd name="T29" fmla="*/ 127 h 150"/>
              <a:gd name="T30" fmla="*/ 90 w 179"/>
              <a:gd name="T31" fmla="*/ 139 h 150"/>
              <a:gd name="T32" fmla="*/ 82 w 179"/>
              <a:gd name="T33" fmla="*/ 150 h 150"/>
              <a:gd name="T34" fmla="*/ 77 w 179"/>
              <a:gd name="T35" fmla="*/ 150 h 150"/>
              <a:gd name="T36" fmla="*/ 72 w 179"/>
              <a:gd name="T37" fmla="*/ 149 h 150"/>
              <a:gd name="T38" fmla="*/ 55 w 179"/>
              <a:gd name="T39" fmla="*/ 147 h 150"/>
              <a:gd name="T40" fmla="*/ 52 w 179"/>
              <a:gd name="T41" fmla="*/ 145 h 150"/>
              <a:gd name="T42" fmla="*/ 52 w 179"/>
              <a:gd name="T43" fmla="*/ 144 h 150"/>
              <a:gd name="T44" fmla="*/ 46 w 179"/>
              <a:gd name="T45" fmla="*/ 141 h 150"/>
              <a:gd name="T46" fmla="*/ 37 w 179"/>
              <a:gd name="T47" fmla="*/ 139 h 150"/>
              <a:gd name="T48" fmla="*/ 24 w 179"/>
              <a:gd name="T49" fmla="*/ 143 h 150"/>
              <a:gd name="T50" fmla="*/ 14 w 179"/>
              <a:gd name="T51" fmla="*/ 134 h 150"/>
              <a:gd name="T52" fmla="*/ 0 w 179"/>
              <a:gd name="T53" fmla="*/ 120 h 150"/>
              <a:gd name="T54" fmla="*/ 0 w 179"/>
              <a:gd name="T55" fmla="*/ 64 h 150"/>
              <a:gd name="T56" fmla="*/ 36 w 179"/>
              <a:gd name="T57" fmla="*/ 64 h 150"/>
              <a:gd name="T58" fmla="*/ 35 w 179"/>
              <a:gd name="T59" fmla="*/ 66 h 150"/>
              <a:gd name="T60" fmla="*/ 37 w 179"/>
              <a:gd name="T61" fmla="*/ 61 h 150"/>
              <a:gd name="T62" fmla="*/ 35 w 179"/>
              <a:gd name="T63" fmla="*/ 53 h 150"/>
              <a:gd name="T64" fmla="*/ 37 w 179"/>
              <a:gd name="T65" fmla="*/ 45 h 150"/>
              <a:gd name="T66" fmla="*/ 35 w 179"/>
              <a:gd name="T67" fmla="*/ 41 h 150"/>
              <a:gd name="T68" fmla="*/ 40 w 179"/>
              <a:gd name="T69" fmla="*/ 41 h 150"/>
              <a:gd name="T70" fmla="*/ 40 w 179"/>
              <a:gd name="T71" fmla="*/ 46 h 150"/>
              <a:gd name="T72" fmla="*/ 48 w 179"/>
              <a:gd name="T73" fmla="*/ 45 h 150"/>
              <a:gd name="T74" fmla="*/ 58 w 179"/>
              <a:gd name="T75" fmla="*/ 47 h 150"/>
              <a:gd name="T76" fmla="*/ 62 w 179"/>
              <a:gd name="T77" fmla="*/ 54 h 150"/>
              <a:gd name="T78" fmla="*/ 75 w 179"/>
              <a:gd name="T79" fmla="*/ 56 h 150"/>
              <a:gd name="T80" fmla="*/ 84 w 179"/>
              <a:gd name="T81" fmla="*/ 51 h 150"/>
              <a:gd name="T82" fmla="*/ 87 w 179"/>
              <a:gd name="T83" fmla="*/ 59 h 150"/>
              <a:gd name="T84" fmla="*/ 99 w 179"/>
              <a:gd name="T85" fmla="*/ 62 h 150"/>
              <a:gd name="T86" fmla="*/ 104 w 179"/>
              <a:gd name="T87" fmla="*/ 68 h 150"/>
              <a:gd name="T88" fmla="*/ 111 w 179"/>
              <a:gd name="T89" fmla="*/ 74 h 150"/>
              <a:gd name="T90" fmla="*/ 122 w 179"/>
              <a:gd name="T91" fmla="*/ 74 h 150"/>
              <a:gd name="T92" fmla="*/ 121 w 179"/>
              <a:gd name="T93" fmla="*/ 60 h 150"/>
              <a:gd name="T94" fmla="*/ 117 w 179"/>
              <a:gd name="T95" fmla="*/ 63 h 150"/>
              <a:gd name="T96" fmla="*/ 106 w 179"/>
              <a:gd name="T97" fmla="*/ 57 h 150"/>
              <a:gd name="T98" fmla="*/ 102 w 179"/>
              <a:gd name="T99" fmla="*/ 54 h 150"/>
              <a:gd name="T100" fmla="*/ 104 w 179"/>
              <a:gd name="T101" fmla="*/ 39 h 150"/>
              <a:gd name="T102" fmla="*/ 107 w 179"/>
              <a:gd name="T103" fmla="*/ 21 h 150"/>
              <a:gd name="T104" fmla="*/ 103 w 179"/>
              <a:gd name="T105" fmla="*/ 14 h 150"/>
              <a:gd name="T106" fmla="*/ 108 w 179"/>
              <a:gd name="T107" fmla="*/ 5 h 150"/>
              <a:gd name="T108" fmla="*/ 111 w 179"/>
              <a:gd name="T109" fmla="*/ 3 h 150"/>
              <a:gd name="T110" fmla="*/ 132 w 179"/>
              <a:gd name="T111" fmla="*/ 0 h 150"/>
              <a:gd name="T112" fmla="*/ 138 w 179"/>
              <a:gd name="T113" fmla="*/ 1 h 150"/>
              <a:gd name="T114" fmla="*/ 144 w 179"/>
              <a:gd name="T115" fmla="*/ 5 h 150"/>
              <a:gd name="T116" fmla="*/ 150 w 179"/>
              <a:gd name="T117" fmla="*/ 8 h 150"/>
              <a:gd name="T118" fmla="*/ 160 w 179"/>
              <a:gd name="T119" fmla="*/ 11 h 150"/>
              <a:gd name="T120" fmla="*/ 169 w 179"/>
              <a:gd name="T121" fmla="*/ 15 h 150"/>
              <a:gd name="T122" fmla="*/ 169 w 179"/>
              <a:gd name="T123" fmla="*/ 15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9" h="150">
                <a:moveTo>
                  <a:pt x="169" y="15"/>
                </a:moveTo>
                <a:lnTo>
                  <a:pt x="175" y="22"/>
                </a:lnTo>
                <a:lnTo>
                  <a:pt x="179" y="35"/>
                </a:lnTo>
                <a:lnTo>
                  <a:pt x="177" y="39"/>
                </a:lnTo>
                <a:lnTo>
                  <a:pt x="174" y="51"/>
                </a:lnTo>
                <a:lnTo>
                  <a:pt x="177" y="64"/>
                </a:lnTo>
                <a:lnTo>
                  <a:pt x="172" y="70"/>
                </a:lnTo>
                <a:lnTo>
                  <a:pt x="167" y="84"/>
                </a:lnTo>
                <a:lnTo>
                  <a:pt x="175" y="87"/>
                </a:lnTo>
                <a:lnTo>
                  <a:pt x="129" y="101"/>
                </a:lnTo>
                <a:lnTo>
                  <a:pt x="131" y="112"/>
                </a:lnTo>
                <a:lnTo>
                  <a:pt x="119" y="114"/>
                </a:lnTo>
                <a:lnTo>
                  <a:pt x="111" y="120"/>
                </a:lnTo>
                <a:lnTo>
                  <a:pt x="109" y="126"/>
                </a:lnTo>
                <a:lnTo>
                  <a:pt x="104" y="127"/>
                </a:lnTo>
                <a:lnTo>
                  <a:pt x="90" y="139"/>
                </a:lnTo>
                <a:lnTo>
                  <a:pt x="82" y="150"/>
                </a:lnTo>
                <a:lnTo>
                  <a:pt x="77" y="150"/>
                </a:lnTo>
                <a:lnTo>
                  <a:pt x="72" y="149"/>
                </a:lnTo>
                <a:lnTo>
                  <a:pt x="55" y="147"/>
                </a:lnTo>
                <a:lnTo>
                  <a:pt x="52" y="145"/>
                </a:lnTo>
                <a:lnTo>
                  <a:pt x="52" y="144"/>
                </a:lnTo>
                <a:lnTo>
                  <a:pt x="46" y="141"/>
                </a:lnTo>
                <a:lnTo>
                  <a:pt x="37" y="139"/>
                </a:lnTo>
                <a:lnTo>
                  <a:pt x="24" y="143"/>
                </a:lnTo>
                <a:lnTo>
                  <a:pt x="14" y="134"/>
                </a:lnTo>
                <a:lnTo>
                  <a:pt x="0" y="120"/>
                </a:lnTo>
                <a:lnTo>
                  <a:pt x="0" y="64"/>
                </a:lnTo>
                <a:lnTo>
                  <a:pt x="36" y="64"/>
                </a:lnTo>
                <a:lnTo>
                  <a:pt x="35" y="66"/>
                </a:lnTo>
                <a:lnTo>
                  <a:pt x="37" y="61"/>
                </a:lnTo>
                <a:lnTo>
                  <a:pt x="35" y="53"/>
                </a:lnTo>
                <a:lnTo>
                  <a:pt x="37" y="45"/>
                </a:lnTo>
                <a:lnTo>
                  <a:pt x="35" y="41"/>
                </a:lnTo>
                <a:lnTo>
                  <a:pt x="40" y="41"/>
                </a:lnTo>
                <a:lnTo>
                  <a:pt x="40" y="46"/>
                </a:lnTo>
                <a:lnTo>
                  <a:pt x="48" y="45"/>
                </a:lnTo>
                <a:lnTo>
                  <a:pt x="58" y="47"/>
                </a:lnTo>
                <a:lnTo>
                  <a:pt x="62" y="54"/>
                </a:lnTo>
                <a:lnTo>
                  <a:pt x="75" y="56"/>
                </a:lnTo>
                <a:lnTo>
                  <a:pt x="84" y="51"/>
                </a:lnTo>
                <a:lnTo>
                  <a:pt x="87" y="59"/>
                </a:lnTo>
                <a:lnTo>
                  <a:pt x="99" y="62"/>
                </a:lnTo>
                <a:lnTo>
                  <a:pt x="104" y="68"/>
                </a:lnTo>
                <a:lnTo>
                  <a:pt x="111" y="74"/>
                </a:lnTo>
                <a:lnTo>
                  <a:pt x="122" y="74"/>
                </a:lnTo>
                <a:lnTo>
                  <a:pt x="121" y="60"/>
                </a:lnTo>
                <a:lnTo>
                  <a:pt x="117" y="63"/>
                </a:lnTo>
                <a:lnTo>
                  <a:pt x="106" y="57"/>
                </a:lnTo>
                <a:lnTo>
                  <a:pt x="102" y="54"/>
                </a:lnTo>
                <a:lnTo>
                  <a:pt x="104" y="39"/>
                </a:lnTo>
                <a:lnTo>
                  <a:pt x="107" y="21"/>
                </a:lnTo>
                <a:lnTo>
                  <a:pt x="103" y="14"/>
                </a:lnTo>
                <a:lnTo>
                  <a:pt x="108" y="5"/>
                </a:lnTo>
                <a:lnTo>
                  <a:pt x="111" y="3"/>
                </a:lnTo>
                <a:lnTo>
                  <a:pt x="132" y="0"/>
                </a:lnTo>
                <a:lnTo>
                  <a:pt x="138" y="1"/>
                </a:lnTo>
                <a:lnTo>
                  <a:pt x="144" y="5"/>
                </a:lnTo>
                <a:lnTo>
                  <a:pt x="150" y="8"/>
                </a:lnTo>
                <a:lnTo>
                  <a:pt x="160" y="11"/>
                </a:lnTo>
                <a:lnTo>
                  <a:pt x="169" y="15"/>
                </a:lnTo>
                <a:lnTo>
                  <a:pt x="169" y="1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7142C544-FB9D-C24E-A817-80B2CFB556C9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261056" y="5200601"/>
            <a:ext cx="58" cy="22038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err="1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0" name="Freeform 33">
            <a:extLst>
              <a:ext uri="{FF2B5EF4-FFF2-40B4-BE49-F238E27FC236}">
                <a16:creationId xmlns:a16="http://schemas.microsoft.com/office/drawing/2014/main" id="{38699B6F-31D5-9C49-94C3-B354FB79D332}"/>
              </a:ext>
            </a:extLst>
          </p:cNvPr>
          <p:cNvSpPr>
            <a:spLocks noChangeAspect="1"/>
          </p:cNvSpPr>
          <p:nvPr>
            <p:custDataLst>
              <p:tags r:id="rId139"/>
            </p:custDataLst>
          </p:nvPr>
        </p:nvSpPr>
        <p:spPr bwMode="auto">
          <a:xfrm>
            <a:off x="8134388" y="3032961"/>
            <a:ext cx="87244" cy="59899"/>
          </a:xfrm>
          <a:custGeom>
            <a:avLst/>
            <a:gdLst>
              <a:gd name="T0" fmla="*/ 54 w 67"/>
              <a:gd name="T1" fmla="*/ 7 h 46"/>
              <a:gd name="T2" fmla="*/ 55 w 67"/>
              <a:gd name="T3" fmla="*/ 11 h 46"/>
              <a:gd name="T4" fmla="*/ 52 w 67"/>
              <a:gd name="T5" fmla="*/ 17 h 46"/>
              <a:gd name="T6" fmla="*/ 59 w 67"/>
              <a:gd name="T7" fmla="*/ 21 h 46"/>
              <a:gd name="T8" fmla="*/ 67 w 67"/>
              <a:gd name="T9" fmla="*/ 21 h 46"/>
              <a:gd name="T10" fmla="*/ 65 w 67"/>
              <a:gd name="T11" fmla="*/ 30 h 46"/>
              <a:gd name="T12" fmla="*/ 59 w 67"/>
              <a:gd name="T13" fmla="*/ 34 h 46"/>
              <a:gd name="T14" fmla="*/ 48 w 67"/>
              <a:gd name="T15" fmla="*/ 31 h 46"/>
              <a:gd name="T16" fmla="*/ 44 w 67"/>
              <a:gd name="T17" fmla="*/ 40 h 46"/>
              <a:gd name="T18" fmla="*/ 37 w 67"/>
              <a:gd name="T19" fmla="*/ 41 h 46"/>
              <a:gd name="T20" fmla="*/ 34 w 67"/>
              <a:gd name="T21" fmla="*/ 37 h 46"/>
              <a:gd name="T22" fmla="*/ 26 w 67"/>
              <a:gd name="T23" fmla="*/ 44 h 46"/>
              <a:gd name="T24" fmla="*/ 19 w 67"/>
              <a:gd name="T25" fmla="*/ 46 h 46"/>
              <a:gd name="T26" fmla="*/ 12 w 67"/>
              <a:gd name="T27" fmla="*/ 41 h 46"/>
              <a:gd name="T28" fmla="*/ 8 w 67"/>
              <a:gd name="T29" fmla="*/ 31 h 46"/>
              <a:gd name="T30" fmla="*/ 0 w 67"/>
              <a:gd name="T31" fmla="*/ 35 h 46"/>
              <a:gd name="T32" fmla="*/ 0 w 67"/>
              <a:gd name="T33" fmla="*/ 25 h 46"/>
              <a:gd name="T34" fmla="*/ 11 w 67"/>
              <a:gd name="T35" fmla="*/ 12 h 46"/>
              <a:gd name="T36" fmla="*/ 11 w 67"/>
              <a:gd name="T37" fmla="*/ 7 h 46"/>
              <a:gd name="T38" fmla="*/ 17 w 67"/>
              <a:gd name="T39" fmla="*/ 9 h 46"/>
              <a:gd name="T40" fmla="*/ 22 w 67"/>
              <a:gd name="T41" fmla="*/ 5 h 46"/>
              <a:gd name="T42" fmla="*/ 34 w 67"/>
              <a:gd name="T43" fmla="*/ 5 h 46"/>
              <a:gd name="T44" fmla="*/ 38 w 67"/>
              <a:gd name="T45" fmla="*/ 0 h 46"/>
              <a:gd name="T46" fmla="*/ 54 w 67"/>
              <a:gd name="T47" fmla="*/ 7 h 46"/>
              <a:gd name="T48" fmla="*/ 54 w 67"/>
              <a:gd name="T49" fmla="*/ 7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7" h="46">
                <a:moveTo>
                  <a:pt x="54" y="7"/>
                </a:moveTo>
                <a:lnTo>
                  <a:pt x="55" y="11"/>
                </a:lnTo>
                <a:lnTo>
                  <a:pt x="52" y="17"/>
                </a:lnTo>
                <a:lnTo>
                  <a:pt x="59" y="21"/>
                </a:lnTo>
                <a:lnTo>
                  <a:pt x="67" y="21"/>
                </a:lnTo>
                <a:lnTo>
                  <a:pt x="65" y="30"/>
                </a:lnTo>
                <a:lnTo>
                  <a:pt x="59" y="34"/>
                </a:lnTo>
                <a:lnTo>
                  <a:pt x="48" y="31"/>
                </a:lnTo>
                <a:lnTo>
                  <a:pt x="44" y="40"/>
                </a:lnTo>
                <a:lnTo>
                  <a:pt x="37" y="41"/>
                </a:lnTo>
                <a:lnTo>
                  <a:pt x="34" y="37"/>
                </a:lnTo>
                <a:lnTo>
                  <a:pt x="26" y="44"/>
                </a:lnTo>
                <a:lnTo>
                  <a:pt x="19" y="46"/>
                </a:lnTo>
                <a:lnTo>
                  <a:pt x="12" y="41"/>
                </a:lnTo>
                <a:lnTo>
                  <a:pt x="8" y="31"/>
                </a:lnTo>
                <a:lnTo>
                  <a:pt x="0" y="35"/>
                </a:lnTo>
                <a:lnTo>
                  <a:pt x="0" y="25"/>
                </a:lnTo>
                <a:lnTo>
                  <a:pt x="11" y="12"/>
                </a:lnTo>
                <a:lnTo>
                  <a:pt x="11" y="7"/>
                </a:lnTo>
                <a:lnTo>
                  <a:pt x="17" y="9"/>
                </a:lnTo>
                <a:lnTo>
                  <a:pt x="22" y="5"/>
                </a:lnTo>
                <a:lnTo>
                  <a:pt x="34" y="5"/>
                </a:lnTo>
                <a:lnTo>
                  <a:pt x="38" y="0"/>
                </a:lnTo>
                <a:lnTo>
                  <a:pt x="54" y="7"/>
                </a:lnTo>
                <a:lnTo>
                  <a:pt x="54" y="7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2" name="Freeform 17">
            <a:extLst>
              <a:ext uri="{FF2B5EF4-FFF2-40B4-BE49-F238E27FC236}">
                <a16:creationId xmlns:a16="http://schemas.microsoft.com/office/drawing/2014/main" id="{89C26967-4CE7-4343-B76D-BA0F5D73DD05}"/>
              </a:ext>
            </a:extLst>
          </p:cNvPr>
          <p:cNvSpPr>
            <a:spLocks noChangeAspect="1"/>
          </p:cNvSpPr>
          <p:nvPr>
            <p:custDataLst>
              <p:tags r:id="rId140"/>
            </p:custDataLst>
          </p:nvPr>
        </p:nvSpPr>
        <p:spPr bwMode="auto">
          <a:xfrm>
            <a:off x="8202099" y="3000407"/>
            <a:ext cx="148444" cy="75524"/>
          </a:xfrm>
          <a:custGeom>
            <a:avLst/>
            <a:gdLst>
              <a:gd name="T0" fmla="*/ 114 w 114"/>
              <a:gd name="T1" fmla="*/ 21 h 58"/>
              <a:gd name="T2" fmla="*/ 113 w 114"/>
              <a:gd name="T3" fmla="*/ 30 h 58"/>
              <a:gd name="T4" fmla="*/ 104 w 114"/>
              <a:gd name="T5" fmla="*/ 30 h 58"/>
              <a:gd name="T6" fmla="*/ 107 w 114"/>
              <a:gd name="T7" fmla="*/ 35 h 58"/>
              <a:gd name="T8" fmla="*/ 102 w 114"/>
              <a:gd name="T9" fmla="*/ 49 h 58"/>
              <a:gd name="T10" fmla="*/ 99 w 114"/>
              <a:gd name="T11" fmla="*/ 53 h 58"/>
              <a:gd name="T12" fmla="*/ 86 w 114"/>
              <a:gd name="T13" fmla="*/ 54 h 58"/>
              <a:gd name="T14" fmla="*/ 78 w 114"/>
              <a:gd name="T15" fmla="*/ 58 h 58"/>
              <a:gd name="T16" fmla="*/ 66 w 114"/>
              <a:gd name="T17" fmla="*/ 57 h 58"/>
              <a:gd name="T18" fmla="*/ 44 w 114"/>
              <a:gd name="T19" fmla="*/ 51 h 58"/>
              <a:gd name="T20" fmla="*/ 41 w 114"/>
              <a:gd name="T21" fmla="*/ 43 h 58"/>
              <a:gd name="T22" fmla="*/ 26 w 114"/>
              <a:gd name="T23" fmla="*/ 47 h 58"/>
              <a:gd name="T24" fmla="*/ 24 w 114"/>
              <a:gd name="T25" fmla="*/ 52 h 58"/>
              <a:gd name="T26" fmla="*/ 15 w 114"/>
              <a:gd name="T27" fmla="*/ 48 h 58"/>
              <a:gd name="T28" fmla="*/ 7 w 114"/>
              <a:gd name="T29" fmla="*/ 48 h 58"/>
              <a:gd name="T30" fmla="*/ 0 w 114"/>
              <a:gd name="T31" fmla="*/ 44 h 58"/>
              <a:gd name="T32" fmla="*/ 3 w 114"/>
              <a:gd name="T33" fmla="*/ 39 h 58"/>
              <a:gd name="T34" fmla="*/ 2 w 114"/>
              <a:gd name="T35" fmla="*/ 35 h 58"/>
              <a:gd name="T36" fmla="*/ 7 w 114"/>
              <a:gd name="T37" fmla="*/ 33 h 58"/>
              <a:gd name="T38" fmla="*/ 14 w 114"/>
              <a:gd name="T39" fmla="*/ 39 h 58"/>
              <a:gd name="T40" fmla="*/ 17 w 114"/>
              <a:gd name="T41" fmla="*/ 33 h 58"/>
              <a:gd name="T42" fmla="*/ 30 w 114"/>
              <a:gd name="T43" fmla="*/ 35 h 58"/>
              <a:gd name="T44" fmla="*/ 40 w 114"/>
              <a:gd name="T45" fmla="*/ 31 h 58"/>
              <a:gd name="T46" fmla="*/ 48 w 114"/>
              <a:gd name="T47" fmla="*/ 31 h 58"/>
              <a:gd name="T48" fmla="*/ 52 w 114"/>
              <a:gd name="T49" fmla="*/ 36 h 58"/>
              <a:gd name="T50" fmla="*/ 54 w 114"/>
              <a:gd name="T51" fmla="*/ 32 h 58"/>
              <a:gd name="T52" fmla="*/ 52 w 114"/>
              <a:gd name="T53" fmla="*/ 17 h 58"/>
              <a:gd name="T54" fmla="*/ 57 w 114"/>
              <a:gd name="T55" fmla="*/ 14 h 58"/>
              <a:gd name="T56" fmla="*/ 63 w 114"/>
              <a:gd name="T57" fmla="*/ 4 h 58"/>
              <a:gd name="T58" fmla="*/ 74 w 114"/>
              <a:gd name="T59" fmla="*/ 11 h 58"/>
              <a:gd name="T60" fmla="*/ 82 w 114"/>
              <a:gd name="T61" fmla="*/ 2 h 58"/>
              <a:gd name="T62" fmla="*/ 88 w 114"/>
              <a:gd name="T63" fmla="*/ 0 h 58"/>
              <a:gd name="T64" fmla="*/ 100 w 114"/>
              <a:gd name="T65" fmla="*/ 7 h 58"/>
              <a:gd name="T66" fmla="*/ 107 w 114"/>
              <a:gd name="T67" fmla="*/ 6 h 58"/>
              <a:gd name="T68" fmla="*/ 113 w 114"/>
              <a:gd name="T69" fmla="*/ 10 h 58"/>
              <a:gd name="T70" fmla="*/ 112 w 114"/>
              <a:gd name="T71" fmla="*/ 13 h 58"/>
              <a:gd name="T72" fmla="*/ 114 w 114"/>
              <a:gd name="T73" fmla="*/ 21 h 58"/>
              <a:gd name="T74" fmla="*/ 114 w 114"/>
              <a:gd name="T75" fmla="*/ 2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4" h="58">
                <a:moveTo>
                  <a:pt x="114" y="21"/>
                </a:moveTo>
                <a:lnTo>
                  <a:pt x="113" y="30"/>
                </a:lnTo>
                <a:lnTo>
                  <a:pt x="104" y="30"/>
                </a:lnTo>
                <a:lnTo>
                  <a:pt x="107" y="35"/>
                </a:lnTo>
                <a:lnTo>
                  <a:pt x="102" y="49"/>
                </a:lnTo>
                <a:lnTo>
                  <a:pt x="99" y="53"/>
                </a:lnTo>
                <a:lnTo>
                  <a:pt x="86" y="54"/>
                </a:lnTo>
                <a:lnTo>
                  <a:pt x="78" y="58"/>
                </a:lnTo>
                <a:lnTo>
                  <a:pt x="66" y="57"/>
                </a:lnTo>
                <a:lnTo>
                  <a:pt x="44" y="51"/>
                </a:lnTo>
                <a:lnTo>
                  <a:pt x="41" y="43"/>
                </a:lnTo>
                <a:lnTo>
                  <a:pt x="26" y="47"/>
                </a:lnTo>
                <a:lnTo>
                  <a:pt x="24" y="52"/>
                </a:lnTo>
                <a:lnTo>
                  <a:pt x="15" y="48"/>
                </a:lnTo>
                <a:lnTo>
                  <a:pt x="7" y="48"/>
                </a:lnTo>
                <a:lnTo>
                  <a:pt x="0" y="44"/>
                </a:lnTo>
                <a:lnTo>
                  <a:pt x="3" y="39"/>
                </a:lnTo>
                <a:lnTo>
                  <a:pt x="2" y="35"/>
                </a:lnTo>
                <a:lnTo>
                  <a:pt x="7" y="33"/>
                </a:lnTo>
                <a:lnTo>
                  <a:pt x="14" y="39"/>
                </a:lnTo>
                <a:lnTo>
                  <a:pt x="17" y="33"/>
                </a:lnTo>
                <a:lnTo>
                  <a:pt x="30" y="35"/>
                </a:lnTo>
                <a:lnTo>
                  <a:pt x="40" y="31"/>
                </a:lnTo>
                <a:lnTo>
                  <a:pt x="48" y="31"/>
                </a:lnTo>
                <a:lnTo>
                  <a:pt x="52" y="36"/>
                </a:lnTo>
                <a:lnTo>
                  <a:pt x="54" y="32"/>
                </a:lnTo>
                <a:lnTo>
                  <a:pt x="52" y="17"/>
                </a:lnTo>
                <a:lnTo>
                  <a:pt x="57" y="14"/>
                </a:lnTo>
                <a:lnTo>
                  <a:pt x="63" y="4"/>
                </a:lnTo>
                <a:lnTo>
                  <a:pt x="74" y="11"/>
                </a:lnTo>
                <a:lnTo>
                  <a:pt x="82" y="2"/>
                </a:lnTo>
                <a:lnTo>
                  <a:pt x="88" y="0"/>
                </a:lnTo>
                <a:lnTo>
                  <a:pt x="100" y="7"/>
                </a:lnTo>
                <a:lnTo>
                  <a:pt x="107" y="6"/>
                </a:lnTo>
                <a:lnTo>
                  <a:pt x="113" y="10"/>
                </a:lnTo>
                <a:lnTo>
                  <a:pt x="112" y="13"/>
                </a:lnTo>
                <a:lnTo>
                  <a:pt x="114" y="21"/>
                </a:lnTo>
                <a:lnTo>
                  <a:pt x="114" y="2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727C9FC7-ADA2-554F-92F2-31658C1D92D3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518861" y="2295023"/>
            <a:ext cx="12600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United States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Canada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Mexico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chemeClr val="bg1">
                    <a:lumMod val="65000"/>
                  </a:schemeClr>
                </a:solidFill>
                <a:latin typeface="Arial"/>
              </a:rPr>
              <a:t>Guatemala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2A0CE1BE-FC92-5A49-BA48-C36E6A8B4B7F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957655" y="2295023"/>
            <a:ext cx="1260000" cy="34624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Belgium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Bulgaria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</a:rPr>
              <a:t>Cr</a:t>
            </a:r>
            <a:r>
              <a:rPr lang="it-IT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oatia</a:t>
            </a:r>
            <a:endParaRPr kumimoji="0" lang="it-IT" sz="90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Czech Republic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solidFill>
                  <a:schemeClr val="bg1">
                    <a:lumMod val="65000"/>
                  </a:schemeClr>
                </a:solidFill>
                <a:latin typeface="Arial"/>
              </a:rPr>
              <a:t>Denmark</a:t>
            </a:r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  <a:latin typeface="Arial"/>
              </a:rPr>
              <a:t>Finland</a:t>
            </a:r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France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Germany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Greece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Hungary</a:t>
            </a:r>
          </a:p>
          <a:p>
            <a:pPr>
              <a:defRPr/>
            </a:pPr>
            <a:r>
              <a:rPr lang="en-GB" sz="900"/>
              <a:t>Italy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Netherlands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Norway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Poland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Portugal</a:t>
            </a:r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</a:endParaRPr>
          </a:p>
          <a:p>
            <a:pPr>
              <a:defRPr/>
            </a:pPr>
            <a:r>
              <a:rPr lang="en-US" sz="900"/>
              <a:t>Republic of Ireland</a:t>
            </a:r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Romania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  <a:latin typeface="Arial"/>
              </a:rPr>
              <a:t>Serbia</a:t>
            </a:r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Slovak </a:t>
            </a: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Republic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Spain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Sweden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Switzerland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Turkey*</a:t>
            </a:r>
            <a:endParaRPr kumimoji="0" lang="en-GB" sz="90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</a:endParaRPr>
          </a:p>
          <a:p>
            <a:pPr lvl="0">
              <a:defRPr/>
            </a:pPr>
            <a:r>
              <a:rPr lang="it-IT" sz="900"/>
              <a:t>United Kingdom</a:t>
            </a:r>
          </a:p>
          <a:p>
            <a:pPr lvl="0"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</a:rPr>
              <a:t>Ukraine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DB7ADEC6-C480-4C49-9AC5-427526F44805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3367733" y="2272574"/>
            <a:ext cx="1260000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  <a:latin typeface="Arial"/>
              </a:rPr>
              <a:t>Egypt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Nigeria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Kenya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</a:rPr>
              <a:t>Mauritius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Reunion Island</a:t>
            </a:r>
            <a:endParaRPr kumimoji="0" lang="en-GB" sz="90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</a:endParaRPr>
          </a:p>
          <a:p>
            <a:pPr>
              <a:defRPr/>
            </a:pPr>
            <a:r>
              <a:rPr lang="en-GB" sz="900"/>
              <a:t>South Africa</a:t>
            </a:r>
            <a:endParaRPr kumimoji="0" lang="en-GB" sz="9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E9A889D2-0A0C-894E-9914-24195695F3CD}"/>
              </a:ext>
            </a:extLst>
          </p:cNvPr>
          <p:cNvSpPr/>
          <p:nvPr>
            <p:custDataLst>
              <p:tags r:id="rId144"/>
            </p:custDataLst>
          </p:nvPr>
        </p:nvSpPr>
        <p:spPr bwMode="ltGray">
          <a:xfrm>
            <a:off x="360000" y="2303466"/>
            <a:ext cx="116194" cy="116194"/>
          </a:xfrm>
          <a:prstGeom prst="rect">
            <a:avLst/>
          </a:prstGeom>
          <a:solidFill>
            <a:schemeClr val="tx2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5F8851C6-FB5E-5645-9721-1E5DEC845C49}"/>
              </a:ext>
            </a:extLst>
          </p:cNvPr>
          <p:cNvSpPr/>
          <p:nvPr>
            <p:custDataLst>
              <p:tags r:id="rId145"/>
            </p:custDataLst>
          </p:nvPr>
        </p:nvSpPr>
        <p:spPr bwMode="ltGray">
          <a:xfrm>
            <a:off x="360000" y="3152190"/>
            <a:ext cx="116194" cy="116194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B461193A-3DA1-4449-B967-6052406D5D88}"/>
              </a:ext>
            </a:extLst>
          </p:cNvPr>
          <p:cNvSpPr/>
          <p:nvPr>
            <p:custDataLst>
              <p:tags r:id="rId146"/>
            </p:custDataLst>
          </p:nvPr>
        </p:nvSpPr>
        <p:spPr bwMode="ltGray">
          <a:xfrm>
            <a:off x="1798824" y="2303466"/>
            <a:ext cx="116194" cy="116194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4" name="Rectangle 293">
            <a:extLst>
              <a:ext uri="{FF2B5EF4-FFF2-40B4-BE49-F238E27FC236}">
                <a16:creationId xmlns:a16="http://schemas.microsoft.com/office/drawing/2014/main" id="{635FEB67-1AC1-4643-898E-8885E7D9BD7E}"/>
              </a:ext>
            </a:extLst>
          </p:cNvPr>
          <p:cNvSpPr/>
          <p:nvPr>
            <p:custDataLst>
              <p:tags r:id="rId147"/>
            </p:custDataLst>
          </p:nvPr>
        </p:nvSpPr>
        <p:spPr bwMode="ltGray">
          <a:xfrm>
            <a:off x="3199454" y="2303466"/>
            <a:ext cx="116194" cy="1161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6FF80EDD-DE31-084D-9948-EDD93A7466E6}"/>
              </a:ext>
            </a:extLst>
          </p:cNvPr>
          <p:cNvSpPr/>
          <p:nvPr>
            <p:custDataLst>
              <p:tags r:id="rId148"/>
            </p:custDataLst>
          </p:nvPr>
        </p:nvSpPr>
        <p:spPr bwMode="ltGray">
          <a:xfrm>
            <a:off x="3199454" y="3274854"/>
            <a:ext cx="116194" cy="1161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7CAE585F-E811-4F84-A806-E2A72EC8F71D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518861" y="3144106"/>
            <a:ext cx="1260000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Argentina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Brazil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Colombia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Ecuador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Peru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0115D3DD-DED7-4557-B925-5F38DE898C50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3396449" y="5449885"/>
            <a:ext cx="1260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Australia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F619B416-8539-4069-89C9-AECC2616F7E3}"/>
              </a:ext>
            </a:extLst>
          </p:cNvPr>
          <p:cNvSpPr txBox="1"/>
          <p:nvPr/>
        </p:nvSpPr>
        <p:spPr>
          <a:xfrm>
            <a:off x="3282943" y="6426869"/>
            <a:ext cx="517277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/>
              <a:t>Countries highlighted are shown in this report as we’re comparing waves </a:t>
            </a:r>
          </a:p>
          <a:p>
            <a:r>
              <a:rPr lang="en-US" sz="800"/>
              <a:t>* Not included in this report as we didn’t have data for wave 3</a:t>
            </a:r>
            <a:endParaRPr lang="en-GB" sz="80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BF63F621-5D47-4D60-9567-633D6C2F3592}"/>
              </a:ext>
            </a:extLst>
          </p:cNvPr>
          <p:cNvSpPr/>
          <p:nvPr>
            <p:custDataLst>
              <p:tags r:id="rId151"/>
            </p:custDataLst>
          </p:nvPr>
        </p:nvSpPr>
        <p:spPr bwMode="ltGray">
          <a:xfrm>
            <a:off x="3228170" y="5455859"/>
            <a:ext cx="116194" cy="1161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36D9E7BE-D6D0-4AF6-AC71-14AF21957030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3367733" y="3261032"/>
            <a:ext cx="1260000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China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India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Indonesia</a:t>
            </a:r>
          </a:p>
          <a:p>
            <a:pPr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</a:rPr>
              <a:t>Israel</a:t>
            </a:r>
            <a:endParaRPr kumimoji="0" lang="it-IT" sz="90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Japan</a:t>
            </a:r>
          </a:p>
          <a:p>
            <a:pPr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</a:rPr>
              <a:t>Kazakhstan</a:t>
            </a:r>
          </a:p>
          <a:p>
            <a:pPr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Malaysia</a:t>
            </a:r>
          </a:p>
          <a:p>
            <a:pPr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</a:rPr>
              <a:t>Philippines</a:t>
            </a:r>
          </a:p>
          <a:p>
            <a:pPr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</a:rPr>
              <a:t>Russia</a:t>
            </a:r>
          </a:p>
          <a:p>
            <a:pPr>
              <a:defRPr/>
            </a:pPr>
            <a:r>
              <a:rPr lang="en-GB" sz="900"/>
              <a:t>Saudi Arabia</a:t>
            </a:r>
          </a:p>
          <a:p>
            <a:pPr>
              <a:defRPr/>
            </a:pPr>
            <a:r>
              <a:rPr lang="en-GB" sz="900">
                <a:solidFill>
                  <a:schemeClr val="bg1">
                    <a:lumMod val="65000"/>
                  </a:schemeClr>
                </a:solidFill>
              </a:rPr>
              <a:t>Singapore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South Korea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</a:rPr>
              <a:t>Thailand</a:t>
            </a:r>
            <a:endParaRPr kumimoji="0" lang="en-GB" sz="90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</a:endParaRPr>
          </a:p>
          <a:p>
            <a:pPr>
              <a:defRPr/>
            </a:pPr>
            <a:r>
              <a:rPr lang="en-US" sz="900"/>
              <a:t>United Arab Emirates</a:t>
            </a:r>
          </a:p>
          <a:p>
            <a:pPr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Vietnam</a:t>
            </a:r>
            <a:endParaRPr kumimoji="0" lang="en-GB" sz="90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40000"/>
                  <a:lumOff val="6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DE4AF-36C0-4574-9271-766899DB49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00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CA7613CF-2582-4D81-A2E2-9E5F948DDA91}"/>
              </a:ext>
            </a:extLst>
          </p:cNvPr>
          <p:cNvCxnSpPr>
            <a:cxnSpLocks/>
          </p:cNvCxnSpPr>
          <p:nvPr/>
        </p:nvCxnSpPr>
        <p:spPr>
          <a:xfrm>
            <a:off x="7087807" y="3439759"/>
            <a:ext cx="0" cy="27432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DE36663-B36F-4442-B2BA-3E15024F6A94}"/>
              </a:ext>
            </a:extLst>
          </p:cNvPr>
          <p:cNvCxnSpPr>
            <a:cxnSpLocks/>
            <a:stCxn id="78" idx="2"/>
          </p:cNvCxnSpPr>
          <p:nvPr/>
        </p:nvCxnSpPr>
        <p:spPr>
          <a:xfrm flipH="1" flipV="1">
            <a:off x="6254440" y="3707730"/>
            <a:ext cx="346" cy="213212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69E763A-23B4-4E27-BC4A-D968DD853915}"/>
              </a:ext>
            </a:extLst>
          </p:cNvPr>
          <p:cNvCxnSpPr>
            <a:cxnSpLocks/>
          </p:cNvCxnSpPr>
          <p:nvPr/>
        </p:nvCxnSpPr>
        <p:spPr>
          <a:xfrm>
            <a:off x="6612827" y="3158102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C94E76B4-DD8D-4A27-9632-942F4C93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/>
          <a:p>
            <a:r>
              <a:rPr lang="en-US" dirty="0"/>
              <a:t>COVID-19 timeline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AA04024-7BDF-40C6-8054-A4075AB4A002}"/>
              </a:ext>
            </a:extLst>
          </p:cNvPr>
          <p:cNvCxnSpPr>
            <a:cxnSpLocks/>
          </p:cNvCxnSpPr>
          <p:nvPr/>
        </p:nvCxnSpPr>
        <p:spPr>
          <a:xfrm>
            <a:off x="714392" y="3714079"/>
            <a:ext cx="10566301" cy="0"/>
          </a:xfrm>
          <a:prstGeom prst="line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581B7B9-501D-4383-B544-7F435E208E1A}"/>
              </a:ext>
            </a:extLst>
          </p:cNvPr>
          <p:cNvCxnSpPr>
            <a:cxnSpLocks/>
          </p:cNvCxnSpPr>
          <p:nvPr/>
        </p:nvCxnSpPr>
        <p:spPr>
          <a:xfrm flipV="1">
            <a:off x="714392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291D35-E7D5-43D1-96C4-BBF2C80259E9}"/>
              </a:ext>
            </a:extLst>
          </p:cNvPr>
          <p:cNvCxnSpPr>
            <a:cxnSpLocks/>
          </p:cNvCxnSpPr>
          <p:nvPr/>
        </p:nvCxnSpPr>
        <p:spPr>
          <a:xfrm flipV="1">
            <a:off x="7563516" y="366200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080A28-C4ED-45BA-8BA1-9ADDEE199958}"/>
              </a:ext>
            </a:extLst>
          </p:cNvPr>
          <p:cNvCxnSpPr>
            <a:cxnSpLocks/>
          </p:cNvCxnSpPr>
          <p:nvPr/>
        </p:nvCxnSpPr>
        <p:spPr>
          <a:xfrm>
            <a:off x="136853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183DC04-043B-4991-9A13-B5EEBFBE81B8}"/>
              </a:ext>
            </a:extLst>
          </p:cNvPr>
          <p:cNvCxnSpPr>
            <a:cxnSpLocks/>
          </p:cNvCxnSpPr>
          <p:nvPr/>
        </p:nvCxnSpPr>
        <p:spPr>
          <a:xfrm flipV="1">
            <a:off x="1951440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FDD1B7-84AB-4420-9C8C-85AD2F82109D}"/>
              </a:ext>
            </a:extLst>
          </p:cNvPr>
          <p:cNvCxnSpPr>
            <a:cxnSpLocks/>
          </p:cNvCxnSpPr>
          <p:nvPr/>
        </p:nvCxnSpPr>
        <p:spPr>
          <a:xfrm>
            <a:off x="260755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F64071-F4B1-4BE0-A667-2DD3C62623F1}"/>
              </a:ext>
            </a:extLst>
          </p:cNvPr>
          <p:cNvCxnSpPr>
            <a:cxnSpLocks/>
          </p:cNvCxnSpPr>
          <p:nvPr/>
        </p:nvCxnSpPr>
        <p:spPr>
          <a:xfrm flipV="1">
            <a:off x="3188488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784FB3F-0412-4356-8E0B-B6F761011A36}"/>
              </a:ext>
            </a:extLst>
          </p:cNvPr>
          <p:cNvCxnSpPr>
            <a:cxnSpLocks/>
          </p:cNvCxnSpPr>
          <p:nvPr/>
        </p:nvCxnSpPr>
        <p:spPr>
          <a:xfrm>
            <a:off x="384657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47238CC-056E-4A8B-A140-3C5DD421ED62}"/>
              </a:ext>
            </a:extLst>
          </p:cNvPr>
          <p:cNvCxnSpPr>
            <a:cxnSpLocks/>
          </p:cNvCxnSpPr>
          <p:nvPr/>
        </p:nvCxnSpPr>
        <p:spPr>
          <a:xfrm flipV="1">
            <a:off x="4425536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24B90E0-254D-4B96-862F-9E31709EE9A9}"/>
              </a:ext>
            </a:extLst>
          </p:cNvPr>
          <p:cNvCxnSpPr>
            <a:cxnSpLocks/>
          </p:cNvCxnSpPr>
          <p:nvPr/>
        </p:nvCxnSpPr>
        <p:spPr>
          <a:xfrm>
            <a:off x="508559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8EE9001-EC72-412A-A397-215C72DD886C}"/>
              </a:ext>
            </a:extLst>
          </p:cNvPr>
          <p:cNvCxnSpPr>
            <a:cxnSpLocks/>
          </p:cNvCxnSpPr>
          <p:nvPr/>
        </p:nvCxnSpPr>
        <p:spPr>
          <a:xfrm>
            <a:off x="7563631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6768DD4-818F-4908-A427-DC7C79DA1EE1}"/>
              </a:ext>
            </a:extLst>
          </p:cNvPr>
          <p:cNvCxnSpPr>
            <a:cxnSpLocks/>
          </p:cNvCxnSpPr>
          <p:nvPr/>
        </p:nvCxnSpPr>
        <p:spPr>
          <a:xfrm flipV="1">
            <a:off x="8293633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8CEA26-6DF6-4369-86F4-0A2F5E78A19E}"/>
              </a:ext>
            </a:extLst>
          </p:cNvPr>
          <p:cNvCxnSpPr>
            <a:cxnSpLocks/>
          </p:cNvCxnSpPr>
          <p:nvPr/>
        </p:nvCxnSpPr>
        <p:spPr>
          <a:xfrm>
            <a:off x="8802651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A26470A-AE57-40F7-AFF8-3B35BE136B84}"/>
              </a:ext>
            </a:extLst>
          </p:cNvPr>
          <p:cNvCxnSpPr>
            <a:cxnSpLocks/>
          </p:cNvCxnSpPr>
          <p:nvPr/>
        </p:nvCxnSpPr>
        <p:spPr>
          <a:xfrm flipV="1">
            <a:off x="9373729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2D0A422-2376-4FF1-8199-69CA13217AFA}"/>
              </a:ext>
            </a:extLst>
          </p:cNvPr>
          <p:cNvCxnSpPr>
            <a:cxnSpLocks/>
          </p:cNvCxnSpPr>
          <p:nvPr/>
        </p:nvCxnSpPr>
        <p:spPr>
          <a:xfrm>
            <a:off x="9940071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60602DB-6F31-46B9-A6F5-D8E9EA8E24A4}"/>
              </a:ext>
            </a:extLst>
          </p:cNvPr>
          <p:cNvCxnSpPr>
            <a:cxnSpLocks/>
          </p:cNvCxnSpPr>
          <p:nvPr/>
        </p:nvCxnSpPr>
        <p:spPr>
          <a:xfrm>
            <a:off x="11280694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731B999-676B-425A-8F1F-64D509F0350C}"/>
              </a:ext>
            </a:extLst>
          </p:cNvPr>
          <p:cNvCxnSpPr>
            <a:cxnSpLocks/>
          </p:cNvCxnSpPr>
          <p:nvPr/>
        </p:nvCxnSpPr>
        <p:spPr>
          <a:xfrm flipV="1">
            <a:off x="10610774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3657D0AA-FA35-4D36-9E20-ECAD593743E4}"/>
              </a:ext>
            </a:extLst>
          </p:cNvPr>
          <p:cNvSpPr txBox="1"/>
          <p:nvPr/>
        </p:nvSpPr>
        <p:spPr>
          <a:xfrm>
            <a:off x="1452372" y="4329502"/>
            <a:ext cx="900000" cy="65402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Jan. 30</a:t>
            </a:r>
          </a:p>
          <a:p>
            <a:pPr algn="ctr"/>
            <a:r>
              <a:rPr lang="en-US" sz="800"/>
              <a:t>Coronavirus declared Public Health Emergency of Int’l Concern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4ABDD2-3356-4E02-8B98-F79A4028FD9B}"/>
              </a:ext>
            </a:extLst>
          </p:cNvPr>
          <p:cNvSpPr txBox="1"/>
          <p:nvPr/>
        </p:nvSpPr>
        <p:spPr>
          <a:xfrm>
            <a:off x="2218492" y="2273891"/>
            <a:ext cx="900000" cy="53091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Feb. 11</a:t>
            </a:r>
          </a:p>
          <a:p>
            <a:pPr algn="ctr"/>
            <a:r>
              <a:rPr lang="en-US" sz="800"/>
              <a:t>The disease officially named COVID-19.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4ADAE78-B16B-4D91-94E5-A7B5DAFB75AB}"/>
              </a:ext>
            </a:extLst>
          </p:cNvPr>
          <p:cNvSpPr txBox="1"/>
          <p:nvPr/>
        </p:nvSpPr>
        <p:spPr>
          <a:xfrm>
            <a:off x="2816090" y="4656992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Feb. 28</a:t>
            </a:r>
          </a:p>
          <a:p>
            <a:pPr algn="ctr"/>
            <a:r>
              <a:rPr lang="en-US" sz="800"/>
              <a:t>Infections in Europe spike.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D81A8B7-1B71-4D20-BA4E-7D8666B2BEB9}"/>
              </a:ext>
            </a:extLst>
          </p:cNvPr>
          <p:cNvSpPr txBox="1"/>
          <p:nvPr/>
        </p:nvSpPr>
        <p:spPr>
          <a:xfrm>
            <a:off x="359999" y="4758005"/>
            <a:ext cx="900000" cy="66941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Dec. 31</a:t>
            </a:r>
          </a:p>
          <a:p>
            <a:pPr algn="ctr"/>
            <a:r>
              <a:rPr lang="en-US" sz="800"/>
              <a:t>New type of pneumonia detected in Wuhan.</a:t>
            </a:r>
          </a:p>
          <a:p>
            <a:pPr algn="ctr"/>
            <a:endParaRPr lang="en-US" sz="900" b="1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0F963F-90DE-4AA0-B83B-2D3EF785652B}"/>
              </a:ext>
            </a:extLst>
          </p:cNvPr>
          <p:cNvSpPr txBox="1"/>
          <p:nvPr/>
        </p:nvSpPr>
        <p:spPr>
          <a:xfrm>
            <a:off x="3966335" y="4332318"/>
            <a:ext cx="900000" cy="53091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Mar. 11</a:t>
            </a:r>
          </a:p>
          <a:p>
            <a:pPr algn="ctr"/>
            <a:r>
              <a:rPr lang="en-US" sz="800"/>
              <a:t>US restricts travel from most of Europe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939E05B-CB9E-4E86-9B04-9F6F810AFE72}"/>
              </a:ext>
            </a:extLst>
          </p:cNvPr>
          <p:cNvSpPr txBox="1"/>
          <p:nvPr/>
        </p:nvSpPr>
        <p:spPr>
          <a:xfrm>
            <a:off x="6152372" y="2280354"/>
            <a:ext cx="900000" cy="65402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18</a:t>
            </a:r>
          </a:p>
          <a:p>
            <a:pPr algn="ctr"/>
            <a:r>
              <a:rPr lang="en-US" sz="800"/>
              <a:t>DOW falls below 20,000 points for first time since 2017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2E8941-7C18-4593-AE64-128210F9D3A1}"/>
              </a:ext>
            </a:extLst>
          </p:cNvPr>
          <p:cNvSpPr txBox="1"/>
          <p:nvPr/>
        </p:nvSpPr>
        <p:spPr>
          <a:xfrm>
            <a:off x="3492551" y="2560701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9</a:t>
            </a:r>
          </a:p>
          <a:p>
            <a:pPr algn="ctr"/>
            <a:r>
              <a:rPr lang="en-US" sz="800"/>
              <a:t>Italy goes into lockdown.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FB10428-8B3A-4A9B-8D0A-A3D0C9CCB1E3}"/>
              </a:ext>
            </a:extLst>
          </p:cNvPr>
          <p:cNvSpPr txBox="1"/>
          <p:nvPr/>
        </p:nvSpPr>
        <p:spPr>
          <a:xfrm>
            <a:off x="7093698" y="4255031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Mar. 23</a:t>
            </a:r>
          </a:p>
          <a:p>
            <a:pPr algn="ctr"/>
            <a:r>
              <a:rPr lang="en-US" sz="800"/>
              <a:t>2020 Olympics officially postponed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428793E-F2DE-4123-A467-C3C3380D4206}"/>
              </a:ext>
            </a:extLst>
          </p:cNvPr>
          <p:cNvSpPr/>
          <p:nvPr/>
        </p:nvSpPr>
        <p:spPr bwMode="ltGray">
          <a:xfrm>
            <a:off x="1323674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CF74A66-1EAA-43B7-970F-FD29D37F0FDC}"/>
              </a:ext>
            </a:extLst>
          </p:cNvPr>
          <p:cNvSpPr/>
          <p:nvPr/>
        </p:nvSpPr>
        <p:spPr bwMode="ltGray">
          <a:xfrm>
            <a:off x="2562478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1D3EEAF-ADC7-4E23-9DAE-9062EE2AC16A}"/>
              </a:ext>
            </a:extLst>
          </p:cNvPr>
          <p:cNvSpPr/>
          <p:nvPr/>
        </p:nvSpPr>
        <p:spPr bwMode="ltGray">
          <a:xfrm>
            <a:off x="3801283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7E7A003-1FB9-4B17-9EB1-AAB54A44F9F5}"/>
              </a:ext>
            </a:extLst>
          </p:cNvPr>
          <p:cNvSpPr/>
          <p:nvPr/>
        </p:nvSpPr>
        <p:spPr bwMode="ltGray">
          <a:xfrm>
            <a:off x="6570721" y="3158102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75129C-2D19-4E1B-87BE-2C354CB19631}"/>
              </a:ext>
            </a:extLst>
          </p:cNvPr>
          <p:cNvSpPr/>
          <p:nvPr/>
        </p:nvSpPr>
        <p:spPr bwMode="ltGray">
          <a:xfrm>
            <a:off x="7517695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9252E6F-5D88-4B41-9CD4-38BC0884974A}"/>
              </a:ext>
            </a:extLst>
          </p:cNvPr>
          <p:cNvSpPr/>
          <p:nvPr/>
        </p:nvSpPr>
        <p:spPr bwMode="ltGray">
          <a:xfrm>
            <a:off x="8756500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FBA2E73-0CAF-4503-86A1-35825536ECC3}"/>
              </a:ext>
            </a:extLst>
          </p:cNvPr>
          <p:cNvSpPr/>
          <p:nvPr/>
        </p:nvSpPr>
        <p:spPr bwMode="ltGray">
          <a:xfrm>
            <a:off x="9900054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F6F2BC6-3B6C-4E0D-8936-32F72B46A9ED}"/>
              </a:ext>
            </a:extLst>
          </p:cNvPr>
          <p:cNvSpPr/>
          <p:nvPr/>
        </p:nvSpPr>
        <p:spPr bwMode="ltGray">
          <a:xfrm>
            <a:off x="11234110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8C06A44-2646-4F36-A49B-4B86177EECAA}"/>
              </a:ext>
            </a:extLst>
          </p:cNvPr>
          <p:cNvSpPr/>
          <p:nvPr/>
        </p:nvSpPr>
        <p:spPr bwMode="ltGray">
          <a:xfrm>
            <a:off x="658500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A3ED168-4192-42FC-805C-B8C315C47AC6}"/>
              </a:ext>
            </a:extLst>
          </p:cNvPr>
          <p:cNvSpPr/>
          <p:nvPr/>
        </p:nvSpPr>
        <p:spPr bwMode="ltGray">
          <a:xfrm>
            <a:off x="1897304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1563FB2-760F-4F72-84EB-E25CE12E6933}"/>
              </a:ext>
            </a:extLst>
          </p:cNvPr>
          <p:cNvSpPr/>
          <p:nvPr/>
        </p:nvSpPr>
        <p:spPr bwMode="ltGray">
          <a:xfrm>
            <a:off x="3136109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4A2365A-5342-4FF0-A7E0-C706E468BA7A}"/>
              </a:ext>
            </a:extLst>
          </p:cNvPr>
          <p:cNvSpPr/>
          <p:nvPr/>
        </p:nvSpPr>
        <p:spPr bwMode="ltGray">
          <a:xfrm>
            <a:off x="4381737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795EBB3-CED4-4131-B191-F1979FD6926D}"/>
              </a:ext>
            </a:extLst>
          </p:cNvPr>
          <p:cNvSpPr/>
          <p:nvPr/>
        </p:nvSpPr>
        <p:spPr bwMode="ltGray">
          <a:xfrm>
            <a:off x="8248278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22F9B31-3368-467F-BFBD-FB5E3392D752}"/>
              </a:ext>
            </a:extLst>
          </p:cNvPr>
          <p:cNvSpPr/>
          <p:nvPr/>
        </p:nvSpPr>
        <p:spPr bwMode="ltGray">
          <a:xfrm>
            <a:off x="9330130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43925F1-4CEE-42C6-B594-E6B416744FA3}"/>
              </a:ext>
            </a:extLst>
          </p:cNvPr>
          <p:cNvSpPr/>
          <p:nvPr/>
        </p:nvSpPr>
        <p:spPr bwMode="ltGray">
          <a:xfrm>
            <a:off x="10568936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CE99DD3-0081-429D-9185-9439C70BD604}"/>
              </a:ext>
            </a:extLst>
          </p:cNvPr>
          <p:cNvCxnSpPr>
            <a:cxnSpLocks/>
          </p:cNvCxnSpPr>
          <p:nvPr/>
        </p:nvCxnSpPr>
        <p:spPr>
          <a:xfrm>
            <a:off x="5703404" y="2161103"/>
            <a:ext cx="0" cy="1557044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1300E5BE-8BD1-48B2-A0F8-32D44B56167E}"/>
              </a:ext>
            </a:extLst>
          </p:cNvPr>
          <p:cNvSpPr txBox="1"/>
          <p:nvPr/>
        </p:nvSpPr>
        <p:spPr>
          <a:xfrm>
            <a:off x="5268831" y="1665543"/>
            <a:ext cx="900000" cy="4462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100" b="1">
                <a:solidFill>
                  <a:schemeClr val="tx2"/>
                </a:solidFill>
              </a:rPr>
              <a:t>Mar. 14-19</a:t>
            </a:r>
          </a:p>
          <a:p>
            <a:pPr algn="ctr"/>
            <a:r>
              <a:rPr lang="en-US" sz="900">
                <a:solidFill>
                  <a:schemeClr val="tx2"/>
                </a:solidFill>
              </a:rPr>
              <a:t>Barometer wave 1 in field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612DF6B-A619-422B-A053-7CB415B911B9}"/>
              </a:ext>
            </a:extLst>
          </p:cNvPr>
          <p:cNvCxnSpPr>
            <a:cxnSpLocks/>
          </p:cNvCxnSpPr>
          <p:nvPr/>
        </p:nvCxnSpPr>
        <p:spPr>
          <a:xfrm>
            <a:off x="10505412" y="2167351"/>
            <a:ext cx="0" cy="1557044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D3BBA22A-9DA3-48EF-91FF-15847F13866C}"/>
              </a:ext>
            </a:extLst>
          </p:cNvPr>
          <p:cNvSpPr txBox="1"/>
          <p:nvPr/>
        </p:nvSpPr>
        <p:spPr>
          <a:xfrm>
            <a:off x="10085015" y="1652045"/>
            <a:ext cx="900000" cy="4462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100" b="1">
                <a:solidFill>
                  <a:schemeClr val="tx2"/>
                </a:solidFill>
              </a:rPr>
              <a:t>Mar. 27-30</a:t>
            </a:r>
          </a:p>
          <a:p>
            <a:pPr algn="ctr"/>
            <a:r>
              <a:rPr lang="en-US" sz="900">
                <a:solidFill>
                  <a:schemeClr val="tx2"/>
                </a:solidFill>
              </a:rPr>
              <a:t>Barometer wave 2 in field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CE45D3F-22AB-4F37-AA37-FFC504971E69}"/>
              </a:ext>
            </a:extLst>
          </p:cNvPr>
          <p:cNvSpPr txBox="1"/>
          <p:nvPr/>
        </p:nvSpPr>
        <p:spPr>
          <a:xfrm>
            <a:off x="4549423" y="2242334"/>
            <a:ext cx="900000" cy="65402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13</a:t>
            </a:r>
          </a:p>
          <a:p>
            <a:pPr algn="ctr"/>
            <a:r>
              <a:rPr lang="en-GB" sz="800"/>
              <a:t>Europe has become the epicentre of the pandemic</a:t>
            </a:r>
            <a:endParaRPr lang="en-US" sz="80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1691216-4825-47D6-9082-00ABEDBB686A}"/>
              </a:ext>
            </a:extLst>
          </p:cNvPr>
          <p:cNvSpPr txBox="1"/>
          <p:nvPr/>
        </p:nvSpPr>
        <p:spPr>
          <a:xfrm>
            <a:off x="7023555" y="2549658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23</a:t>
            </a:r>
          </a:p>
          <a:p>
            <a:pPr algn="ctr"/>
            <a:r>
              <a:rPr lang="en-US" sz="800"/>
              <a:t>UK goes into lockdown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B4CEA55-64E3-4AC2-BA45-47580C6BF659}"/>
              </a:ext>
            </a:extLst>
          </p:cNvPr>
          <p:cNvCxnSpPr>
            <a:cxnSpLocks/>
          </p:cNvCxnSpPr>
          <p:nvPr/>
        </p:nvCxnSpPr>
        <p:spPr>
          <a:xfrm flipV="1">
            <a:off x="5701159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F8E5623D-AE22-4B34-85B8-C81690CBF501}"/>
              </a:ext>
            </a:extLst>
          </p:cNvPr>
          <p:cNvSpPr/>
          <p:nvPr/>
        </p:nvSpPr>
        <p:spPr bwMode="ltGray">
          <a:xfrm>
            <a:off x="6209929" y="3829502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1763A72-B99A-46EE-9FC0-76C4F356E84F}"/>
              </a:ext>
            </a:extLst>
          </p:cNvPr>
          <p:cNvSpPr txBox="1"/>
          <p:nvPr/>
        </p:nvSpPr>
        <p:spPr>
          <a:xfrm>
            <a:off x="5328359" y="4405240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Mar. 15</a:t>
            </a:r>
          </a:p>
          <a:p>
            <a:pPr algn="ctr"/>
            <a:r>
              <a:rPr lang="en-US" sz="800"/>
              <a:t>Cases in Africa are on the rise.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D95F344-B18D-4D0E-8D14-0BC14433FDC7}"/>
              </a:ext>
            </a:extLst>
          </p:cNvPr>
          <p:cNvSpPr txBox="1"/>
          <p:nvPr/>
        </p:nvSpPr>
        <p:spPr>
          <a:xfrm>
            <a:off x="9436017" y="2586177"/>
            <a:ext cx="895892" cy="54630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28</a:t>
            </a:r>
          </a:p>
          <a:p>
            <a:pPr algn="ctr"/>
            <a:r>
              <a:rPr lang="en-GB" sz="900"/>
              <a:t> </a:t>
            </a:r>
            <a:r>
              <a:rPr lang="en-GB" sz="800"/>
              <a:t>Cases of COVID-19 surpass 600,000</a:t>
            </a:r>
            <a:endParaRPr lang="en-US" sz="90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AFB9A90-986D-44E8-9FCD-713E39E4D97B}"/>
              </a:ext>
            </a:extLst>
          </p:cNvPr>
          <p:cNvSpPr txBox="1"/>
          <p:nvPr/>
        </p:nvSpPr>
        <p:spPr>
          <a:xfrm>
            <a:off x="7995021" y="4368916"/>
            <a:ext cx="722961" cy="77713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Mar. 25</a:t>
            </a:r>
          </a:p>
          <a:p>
            <a:pPr algn="ctr"/>
            <a:r>
              <a:rPr lang="en-GB" sz="800"/>
              <a:t>In Italy, the number of new cases appears to be decreasing</a:t>
            </a:r>
            <a:endParaRPr lang="en-US" sz="80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6B6439C-6C24-4E58-BC00-C64BAED8EDA2}"/>
              </a:ext>
            </a:extLst>
          </p:cNvPr>
          <p:cNvSpPr txBox="1"/>
          <p:nvPr/>
        </p:nvSpPr>
        <p:spPr>
          <a:xfrm>
            <a:off x="10134953" y="4627897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Mar. 28 </a:t>
            </a:r>
          </a:p>
          <a:p>
            <a:pPr algn="ctr"/>
            <a:r>
              <a:rPr lang="en-US" sz="800"/>
              <a:t>China begins to lift its lockdown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00EED27-DA3F-4216-81AC-BF404D6B3D50}"/>
              </a:ext>
            </a:extLst>
          </p:cNvPr>
          <p:cNvSpPr txBox="1"/>
          <p:nvPr/>
        </p:nvSpPr>
        <p:spPr>
          <a:xfrm>
            <a:off x="10568936" y="2502666"/>
            <a:ext cx="900000" cy="546303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30</a:t>
            </a:r>
          </a:p>
          <a:p>
            <a:pPr algn="ctr"/>
            <a:r>
              <a:rPr lang="en-GB" sz="900"/>
              <a:t> </a:t>
            </a:r>
            <a:r>
              <a:rPr lang="en-GB" sz="800"/>
              <a:t>A third of the global population is on lockdown</a:t>
            </a:r>
            <a:endParaRPr lang="en-US" sz="90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707FF02-0B51-402B-8EFA-7ADFB7D85D05}"/>
              </a:ext>
            </a:extLst>
          </p:cNvPr>
          <p:cNvSpPr txBox="1"/>
          <p:nvPr/>
        </p:nvSpPr>
        <p:spPr>
          <a:xfrm>
            <a:off x="8872149" y="4615469"/>
            <a:ext cx="900000" cy="54630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050" b="1"/>
              <a:t>Mar. 26</a:t>
            </a:r>
          </a:p>
          <a:p>
            <a:pPr algn="ctr"/>
            <a:r>
              <a:rPr lang="en-GB" sz="900"/>
              <a:t> </a:t>
            </a:r>
            <a:r>
              <a:rPr lang="en-GB" sz="800"/>
              <a:t>Total confirmed cases in the US the highest in the world</a:t>
            </a:r>
            <a:endParaRPr lang="en-US" sz="90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7780797-2E71-4B09-85B9-A39F727C518C}"/>
              </a:ext>
            </a:extLst>
          </p:cNvPr>
          <p:cNvSpPr txBox="1"/>
          <p:nvPr/>
        </p:nvSpPr>
        <p:spPr>
          <a:xfrm>
            <a:off x="8300226" y="2423235"/>
            <a:ext cx="900000" cy="66941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25</a:t>
            </a:r>
          </a:p>
          <a:p>
            <a:pPr algn="ctr"/>
            <a:r>
              <a:rPr lang="en-GB" sz="900"/>
              <a:t> </a:t>
            </a:r>
            <a:r>
              <a:rPr lang="en-GB" sz="800"/>
              <a:t>The death toll in Spain surpassed that of mainland China</a:t>
            </a:r>
            <a:endParaRPr lang="en-US" sz="90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3863D96-66E8-4FA8-8D2A-0E8989F3D115}"/>
              </a:ext>
            </a:extLst>
          </p:cNvPr>
          <p:cNvSpPr txBox="1"/>
          <p:nvPr/>
        </p:nvSpPr>
        <p:spPr>
          <a:xfrm>
            <a:off x="918231" y="2543365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Jan. 23</a:t>
            </a:r>
          </a:p>
          <a:p>
            <a:pPr algn="ctr"/>
            <a:r>
              <a:rPr lang="en-GB" sz="800"/>
              <a:t>China locks </a:t>
            </a:r>
            <a:br>
              <a:rPr lang="en-GB" sz="800"/>
            </a:br>
            <a:r>
              <a:rPr lang="en-GB" sz="800"/>
              <a:t>down Wuhan</a:t>
            </a:r>
            <a:endParaRPr lang="en-GB" sz="800" b="1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66BF9EB-4AC7-4CDD-8E70-55E7365B9566}"/>
              </a:ext>
            </a:extLst>
          </p:cNvPr>
          <p:cNvSpPr txBox="1"/>
          <p:nvPr/>
        </p:nvSpPr>
        <p:spPr>
          <a:xfrm>
            <a:off x="5117119" y="2910075"/>
            <a:ext cx="900000" cy="40780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14</a:t>
            </a:r>
          </a:p>
          <a:p>
            <a:pPr algn="ctr"/>
            <a:r>
              <a:rPr lang="en-GB" sz="800"/>
              <a:t>Spain goes into lockdown</a:t>
            </a:r>
            <a:endParaRPr lang="en-US" sz="80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A101100-33F1-4D13-B4C0-52601242B9BF}"/>
              </a:ext>
            </a:extLst>
          </p:cNvPr>
          <p:cNvSpPr txBox="1"/>
          <p:nvPr/>
        </p:nvSpPr>
        <p:spPr>
          <a:xfrm>
            <a:off x="5804439" y="3936329"/>
            <a:ext cx="900000" cy="40780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17</a:t>
            </a:r>
          </a:p>
          <a:p>
            <a:pPr algn="ctr"/>
            <a:r>
              <a:rPr lang="en-GB" sz="800"/>
              <a:t>France goes into lockdown</a:t>
            </a:r>
            <a:endParaRPr lang="en-US" sz="80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790B44C-CABB-494E-A6BB-D6CD93BBACAD}"/>
              </a:ext>
            </a:extLst>
          </p:cNvPr>
          <p:cNvSpPr/>
          <p:nvPr/>
        </p:nvSpPr>
        <p:spPr bwMode="ltGray">
          <a:xfrm>
            <a:off x="7518238" y="4135683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F9555EE-87D9-4554-9A39-3D5515B0BC12}"/>
              </a:ext>
            </a:extLst>
          </p:cNvPr>
          <p:cNvSpPr/>
          <p:nvPr/>
        </p:nvSpPr>
        <p:spPr bwMode="ltGray">
          <a:xfrm>
            <a:off x="5041814" y="3159773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CE4CE9D-59FD-4815-B59D-95D0DC5A68D9}"/>
              </a:ext>
            </a:extLst>
          </p:cNvPr>
          <p:cNvSpPr/>
          <p:nvPr/>
        </p:nvSpPr>
        <p:spPr bwMode="ltGray">
          <a:xfrm>
            <a:off x="7043315" y="3447504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8FA8585-7578-47FB-A524-B179289718CC}"/>
              </a:ext>
            </a:extLst>
          </p:cNvPr>
          <p:cNvSpPr txBox="1"/>
          <p:nvPr/>
        </p:nvSpPr>
        <p:spPr>
          <a:xfrm>
            <a:off x="6628222" y="3001621"/>
            <a:ext cx="900000" cy="40780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050" b="1"/>
              <a:t>Mar. 20</a:t>
            </a:r>
          </a:p>
          <a:p>
            <a:pPr algn="ctr"/>
            <a:r>
              <a:rPr lang="en-GB" sz="800"/>
              <a:t>Germany begins lockdown</a:t>
            </a:r>
            <a:endParaRPr lang="en-US" sz="800"/>
          </a:p>
        </p:txBody>
      </p:sp>
      <p:sp>
        <p:nvSpPr>
          <p:cNvPr id="105" name="Footer Placeholder 3">
            <a:extLst>
              <a:ext uri="{FF2B5EF4-FFF2-40B4-BE49-F238E27FC236}">
                <a16:creationId xmlns:a16="http://schemas.microsoft.com/office/drawing/2014/main" id="{0E299B44-8E3F-4836-BC1B-27EAA343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2400" y="6390000"/>
            <a:ext cx="7495200" cy="198000"/>
          </a:xfrm>
        </p:spPr>
        <p:txBody>
          <a:bodyPr/>
          <a:lstStyle/>
          <a:p>
            <a:pPr lvl="0">
              <a:defRPr/>
            </a:pPr>
            <a:r>
              <a:rPr lang="en-GB"/>
              <a:t>The COVID-19 Barometer will continue to provide relevant information as the crisis unfolds to enable brands &amp; companies to react appropriately </a:t>
            </a:r>
            <a:endParaRPr lang="en-US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20CD72-2BAB-4350-8CF8-1E40064473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26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DE36663-B36F-4442-B2BA-3E15024F6A94}"/>
              </a:ext>
            </a:extLst>
          </p:cNvPr>
          <p:cNvCxnSpPr>
            <a:cxnSpLocks/>
            <a:stCxn id="78" idx="2"/>
          </p:cNvCxnSpPr>
          <p:nvPr/>
        </p:nvCxnSpPr>
        <p:spPr>
          <a:xfrm flipH="1" flipV="1">
            <a:off x="6612787" y="3707730"/>
            <a:ext cx="346" cy="213212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69E763A-23B4-4E27-BC4A-D968DD853915}"/>
              </a:ext>
            </a:extLst>
          </p:cNvPr>
          <p:cNvCxnSpPr>
            <a:cxnSpLocks/>
          </p:cNvCxnSpPr>
          <p:nvPr/>
        </p:nvCxnSpPr>
        <p:spPr>
          <a:xfrm>
            <a:off x="6155625" y="3158102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C94E76B4-DD8D-4A27-9632-942F4C93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0718"/>
            <a:ext cx="11466875" cy="403200"/>
          </a:xfrm>
        </p:spPr>
        <p:txBody>
          <a:bodyPr/>
          <a:lstStyle/>
          <a:p>
            <a:r>
              <a:rPr lang="en-US"/>
              <a:t>COVID-19 timeline continued 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AA04024-7BDF-40C6-8054-A4075AB4A002}"/>
              </a:ext>
            </a:extLst>
          </p:cNvPr>
          <p:cNvCxnSpPr>
            <a:cxnSpLocks/>
          </p:cNvCxnSpPr>
          <p:nvPr/>
        </p:nvCxnSpPr>
        <p:spPr>
          <a:xfrm>
            <a:off x="714392" y="3714079"/>
            <a:ext cx="10566301" cy="0"/>
          </a:xfrm>
          <a:prstGeom prst="line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581B7B9-501D-4383-B544-7F435E208E1A}"/>
              </a:ext>
            </a:extLst>
          </p:cNvPr>
          <p:cNvCxnSpPr>
            <a:cxnSpLocks/>
          </p:cNvCxnSpPr>
          <p:nvPr/>
        </p:nvCxnSpPr>
        <p:spPr>
          <a:xfrm flipV="1">
            <a:off x="714392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080A28-C4ED-45BA-8BA1-9ADDEE199958}"/>
              </a:ext>
            </a:extLst>
          </p:cNvPr>
          <p:cNvCxnSpPr>
            <a:cxnSpLocks/>
          </p:cNvCxnSpPr>
          <p:nvPr/>
        </p:nvCxnSpPr>
        <p:spPr>
          <a:xfrm>
            <a:off x="136853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183DC04-043B-4991-9A13-B5EEBFBE81B8}"/>
              </a:ext>
            </a:extLst>
          </p:cNvPr>
          <p:cNvCxnSpPr>
            <a:cxnSpLocks/>
          </p:cNvCxnSpPr>
          <p:nvPr/>
        </p:nvCxnSpPr>
        <p:spPr>
          <a:xfrm flipV="1">
            <a:off x="1951440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FDD1B7-84AB-4420-9C8C-85AD2F82109D}"/>
              </a:ext>
            </a:extLst>
          </p:cNvPr>
          <p:cNvCxnSpPr>
            <a:cxnSpLocks/>
          </p:cNvCxnSpPr>
          <p:nvPr/>
        </p:nvCxnSpPr>
        <p:spPr>
          <a:xfrm>
            <a:off x="260755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F64071-F4B1-4BE0-A667-2DD3C62623F1}"/>
              </a:ext>
            </a:extLst>
          </p:cNvPr>
          <p:cNvCxnSpPr>
            <a:cxnSpLocks/>
          </p:cNvCxnSpPr>
          <p:nvPr/>
        </p:nvCxnSpPr>
        <p:spPr>
          <a:xfrm flipV="1">
            <a:off x="3188488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784FB3F-0412-4356-8E0B-B6F761011A36}"/>
              </a:ext>
            </a:extLst>
          </p:cNvPr>
          <p:cNvCxnSpPr>
            <a:cxnSpLocks/>
          </p:cNvCxnSpPr>
          <p:nvPr/>
        </p:nvCxnSpPr>
        <p:spPr>
          <a:xfrm>
            <a:off x="384657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47238CC-056E-4A8B-A140-3C5DD421ED62}"/>
              </a:ext>
            </a:extLst>
          </p:cNvPr>
          <p:cNvCxnSpPr>
            <a:cxnSpLocks/>
          </p:cNvCxnSpPr>
          <p:nvPr/>
        </p:nvCxnSpPr>
        <p:spPr>
          <a:xfrm flipV="1">
            <a:off x="4425536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24B90E0-254D-4B96-862F-9E31709EE9A9}"/>
              </a:ext>
            </a:extLst>
          </p:cNvPr>
          <p:cNvCxnSpPr>
            <a:cxnSpLocks/>
          </p:cNvCxnSpPr>
          <p:nvPr/>
        </p:nvCxnSpPr>
        <p:spPr>
          <a:xfrm>
            <a:off x="5085590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8EE9001-EC72-412A-A397-215C72DD886C}"/>
              </a:ext>
            </a:extLst>
          </p:cNvPr>
          <p:cNvCxnSpPr>
            <a:cxnSpLocks/>
          </p:cNvCxnSpPr>
          <p:nvPr/>
        </p:nvCxnSpPr>
        <p:spPr>
          <a:xfrm>
            <a:off x="7279421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6768DD4-818F-4908-A427-DC7C79DA1EE1}"/>
              </a:ext>
            </a:extLst>
          </p:cNvPr>
          <p:cNvCxnSpPr>
            <a:cxnSpLocks/>
          </p:cNvCxnSpPr>
          <p:nvPr/>
        </p:nvCxnSpPr>
        <p:spPr>
          <a:xfrm flipV="1">
            <a:off x="7945288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8CEA26-6DF6-4369-86F4-0A2F5E78A19E}"/>
              </a:ext>
            </a:extLst>
          </p:cNvPr>
          <p:cNvCxnSpPr>
            <a:cxnSpLocks/>
          </p:cNvCxnSpPr>
          <p:nvPr/>
        </p:nvCxnSpPr>
        <p:spPr>
          <a:xfrm>
            <a:off x="8454307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A26470A-AE57-40F7-AFF8-3B35BE136B84}"/>
              </a:ext>
            </a:extLst>
          </p:cNvPr>
          <p:cNvCxnSpPr>
            <a:cxnSpLocks/>
          </p:cNvCxnSpPr>
          <p:nvPr/>
        </p:nvCxnSpPr>
        <p:spPr>
          <a:xfrm flipV="1">
            <a:off x="9003612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2D0A422-2376-4FF1-8199-69CA13217AFA}"/>
              </a:ext>
            </a:extLst>
          </p:cNvPr>
          <p:cNvCxnSpPr>
            <a:cxnSpLocks/>
          </p:cNvCxnSpPr>
          <p:nvPr/>
        </p:nvCxnSpPr>
        <p:spPr>
          <a:xfrm>
            <a:off x="9744127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60602DB-6F31-46B9-A6F5-D8E9EA8E24A4}"/>
              </a:ext>
            </a:extLst>
          </p:cNvPr>
          <p:cNvCxnSpPr>
            <a:cxnSpLocks/>
          </p:cNvCxnSpPr>
          <p:nvPr/>
        </p:nvCxnSpPr>
        <p:spPr>
          <a:xfrm>
            <a:off x="11280694" y="316543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731B999-676B-425A-8F1F-64D509F0350C}"/>
              </a:ext>
            </a:extLst>
          </p:cNvPr>
          <p:cNvCxnSpPr>
            <a:cxnSpLocks/>
          </p:cNvCxnSpPr>
          <p:nvPr/>
        </p:nvCxnSpPr>
        <p:spPr>
          <a:xfrm flipV="1">
            <a:off x="10684344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D81A8B7-1B71-4D20-BA4E-7D8666B2BEB9}"/>
              </a:ext>
            </a:extLst>
          </p:cNvPr>
          <p:cNvSpPr txBox="1"/>
          <p:nvPr/>
        </p:nvSpPr>
        <p:spPr>
          <a:xfrm>
            <a:off x="298213" y="4396429"/>
            <a:ext cx="900000" cy="90024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GB" sz="1050" b="1"/>
              <a:t>April 1 </a:t>
            </a:r>
          </a:p>
          <a:p>
            <a:pPr algn="ctr"/>
            <a:r>
              <a:rPr lang="en-GB" sz="800"/>
              <a:t>The number of deaths from COVID-19 globally has more than doubled in the past week</a:t>
            </a:r>
            <a:endParaRPr lang="en-US" sz="6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428793E-F2DE-4123-A467-C3C3380D4206}"/>
              </a:ext>
            </a:extLst>
          </p:cNvPr>
          <p:cNvSpPr/>
          <p:nvPr/>
        </p:nvSpPr>
        <p:spPr bwMode="ltGray">
          <a:xfrm>
            <a:off x="1323674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CF74A66-1EAA-43B7-970F-FD29D37F0FDC}"/>
              </a:ext>
            </a:extLst>
          </p:cNvPr>
          <p:cNvSpPr/>
          <p:nvPr/>
        </p:nvSpPr>
        <p:spPr bwMode="ltGray">
          <a:xfrm>
            <a:off x="2562478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1D3EEAF-ADC7-4E23-9DAE-9062EE2AC16A}"/>
              </a:ext>
            </a:extLst>
          </p:cNvPr>
          <p:cNvSpPr/>
          <p:nvPr/>
        </p:nvSpPr>
        <p:spPr bwMode="ltGray">
          <a:xfrm>
            <a:off x="3801283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7E7A003-1FB9-4B17-9EB1-AAB54A44F9F5}"/>
              </a:ext>
            </a:extLst>
          </p:cNvPr>
          <p:cNvSpPr/>
          <p:nvPr/>
        </p:nvSpPr>
        <p:spPr bwMode="ltGray">
          <a:xfrm>
            <a:off x="6113519" y="3158102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F75129C-2D19-4E1B-87BE-2C354CB19631}"/>
              </a:ext>
            </a:extLst>
          </p:cNvPr>
          <p:cNvSpPr/>
          <p:nvPr/>
        </p:nvSpPr>
        <p:spPr bwMode="ltGray">
          <a:xfrm>
            <a:off x="7233485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9252E6F-5D88-4B41-9CD4-38BC0884974A}"/>
              </a:ext>
            </a:extLst>
          </p:cNvPr>
          <p:cNvSpPr/>
          <p:nvPr/>
        </p:nvSpPr>
        <p:spPr bwMode="ltGray">
          <a:xfrm>
            <a:off x="8408156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FBA2E73-0CAF-4503-86A1-35825536ECC3}"/>
              </a:ext>
            </a:extLst>
          </p:cNvPr>
          <p:cNvSpPr/>
          <p:nvPr/>
        </p:nvSpPr>
        <p:spPr bwMode="ltGray">
          <a:xfrm>
            <a:off x="9704110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F6F2BC6-3B6C-4E0D-8936-32F72B46A9ED}"/>
              </a:ext>
            </a:extLst>
          </p:cNvPr>
          <p:cNvSpPr/>
          <p:nvPr/>
        </p:nvSpPr>
        <p:spPr bwMode="ltGray">
          <a:xfrm>
            <a:off x="11234110" y="316543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8C06A44-2646-4F36-A49B-4B86177EECAA}"/>
              </a:ext>
            </a:extLst>
          </p:cNvPr>
          <p:cNvSpPr/>
          <p:nvPr/>
        </p:nvSpPr>
        <p:spPr bwMode="ltGray">
          <a:xfrm>
            <a:off x="658500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A3ED168-4192-42FC-805C-B8C315C47AC6}"/>
              </a:ext>
            </a:extLst>
          </p:cNvPr>
          <p:cNvSpPr/>
          <p:nvPr/>
        </p:nvSpPr>
        <p:spPr bwMode="ltGray">
          <a:xfrm>
            <a:off x="1897304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1563FB2-760F-4F72-84EB-E25CE12E6933}"/>
              </a:ext>
            </a:extLst>
          </p:cNvPr>
          <p:cNvSpPr/>
          <p:nvPr/>
        </p:nvSpPr>
        <p:spPr bwMode="ltGray">
          <a:xfrm>
            <a:off x="3136109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4A2365A-5342-4FF0-A7E0-C706E468BA7A}"/>
              </a:ext>
            </a:extLst>
          </p:cNvPr>
          <p:cNvSpPr/>
          <p:nvPr/>
        </p:nvSpPr>
        <p:spPr bwMode="ltGray">
          <a:xfrm>
            <a:off x="4381737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795EBB3-CED4-4131-B191-F1979FD6926D}"/>
              </a:ext>
            </a:extLst>
          </p:cNvPr>
          <p:cNvSpPr/>
          <p:nvPr/>
        </p:nvSpPr>
        <p:spPr bwMode="ltGray">
          <a:xfrm>
            <a:off x="7899933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22F9B31-3368-467F-BFBD-FB5E3392D752}"/>
              </a:ext>
            </a:extLst>
          </p:cNvPr>
          <p:cNvSpPr/>
          <p:nvPr/>
        </p:nvSpPr>
        <p:spPr bwMode="ltGray">
          <a:xfrm>
            <a:off x="8960013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43925F1-4CEE-42C6-B594-E6B416744FA3}"/>
              </a:ext>
            </a:extLst>
          </p:cNvPr>
          <p:cNvSpPr/>
          <p:nvPr/>
        </p:nvSpPr>
        <p:spPr bwMode="ltGray">
          <a:xfrm>
            <a:off x="10642506" y="4164929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CE99DD3-0081-429D-9185-9439C70BD604}"/>
              </a:ext>
            </a:extLst>
          </p:cNvPr>
          <p:cNvCxnSpPr>
            <a:cxnSpLocks/>
          </p:cNvCxnSpPr>
          <p:nvPr/>
        </p:nvCxnSpPr>
        <p:spPr>
          <a:xfrm>
            <a:off x="4509696" y="2156263"/>
            <a:ext cx="0" cy="1557044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1300E5BE-8BD1-48B2-A0F8-32D44B56167E}"/>
              </a:ext>
            </a:extLst>
          </p:cNvPr>
          <p:cNvSpPr txBox="1"/>
          <p:nvPr/>
        </p:nvSpPr>
        <p:spPr>
          <a:xfrm>
            <a:off x="4022626" y="1602709"/>
            <a:ext cx="900000" cy="4462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100" b="1" dirty="0">
                <a:solidFill>
                  <a:schemeClr val="tx2"/>
                </a:solidFill>
              </a:rPr>
              <a:t>April 10-13</a:t>
            </a:r>
          </a:p>
          <a:p>
            <a:pPr algn="ctr"/>
            <a:r>
              <a:rPr lang="en-US" sz="900" dirty="0">
                <a:solidFill>
                  <a:schemeClr val="tx2"/>
                </a:solidFill>
              </a:rPr>
              <a:t>Barometer wave 3 in field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612DF6B-A619-422B-A053-7CB415B911B9}"/>
              </a:ext>
            </a:extLst>
          </p:cNvPr>
          <p:cNvCxnSpPr>
            <a:cxnSpLocks/>
          </p:cNvCxnSpPr>
          <p:nvPr/>
        </p:nvCxnSpPr>
        <p:spPr>
          <a:xfrm>
            <a:off x="10505412" y="2164483"/>
            <a:ext cx="0" cy="1557044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D3BBA22A-9DA3-48EF-91FF-15847F13866C}"/>
              </a:ext>
            </a:extLst>
          </p:cNvPr>
          <p:cNvSpPr txBox="1"/>
          <p:nvPr/>
        </p:nvSpPr>
        <p:spPr>
          <a:xfrm>
            <a:off x="10085015" y="1652659"/>
            <a:ext cx="900000" cy="4462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100" b="1">
                <a:solidFill>
                  <a:schemeClr val="tx2"/>
                </a:solidFill>
              </a:rPr>
              <a:t>April 24-27</a:t>
            </a:r>
          </a:p>
          <a:p>
            <a:pPr algn="ctr"/>
            <a:r>
              <a:rPr lang="en-US" sz="900">
                <a:solidFill>
                  <a:schemeClr val="tx2"/>
                </a:solidFill>
              </a:rPr>
              <a:t>Barometer wave 4 in field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B4CEA55-64E3-4AC2-BA45-47580C6BF659}"/>
              </a:ext>
            </a:extLst>
          </p:cNvPr>
          <p:cNvCxnSpPr>
            <a:cxnSpLocks/>
          </p:cNvCxnSpPr>
          <p:nvPr/>
        </p:nvCxnSpPr>
        <p:spPr>
          <a:xfrm flipV="1">
            <a:off x="5701159" y="3707729"/>
            <a:ext cx="0" cy="548640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F8E5623D-AE22-4B34-85B8-C81690CBF501}"/>
              </a:ext>
            </a:extLst>
          </p:cNvPr>
          <p:cNvSpPr/>
          <p:nvPr/>
        </p:nvSpPr>
        <p:spPr bwMode="ltGray">
          <a:xfrm>
            <a:off x="6568276" y="3829502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3863D96-66E8-4FA8-8D2A-0E8989F3D115}"/>
              </a:ext>
            </a:extLst>
          </p:cNvPr>
          <p:cNvSpPr txBox="1"/>
          <p:nvPr/>
        </p:nvSpPr>
        <p:spPr>
          <a:xfrm>
            <a:off x="918231" y="2420254"/>
            <a:ext cx="900000" cy="53091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</a:t>
            </a:r>
          </a:p>
          <a:p>
            <a:pPr algn="ctr"/>
            <a:r>
              <a:rPr lang="en-GB" sz="800"/>
              <a:t>Cases of COVID-19 surpass 1 million.</a:t>
            </a:r>
            <a:endParaRPr lang="en-GB" sz="800" b="1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F9555EE-87D9-4554-9A39-3D5515B0BC12}"/>
              </a:ext>
            </a:extLst>
          </p:cNvPr>
          <p:cNvSpPr/>
          <p:nvPr/>
        </p:nvSpPr>
        <p:spPr bwMode="ltGray">
          <a:xfrm>
            <a:off x="5041814" y="3159773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105" name="Footer Placeholder 3">
            <a:extLst>
              <a:ext uri="{FF2B5EF4-FFF2-40B4-BE49-F238E27FC236}">
                <a16:creationId xmlns:a16="http://schemas.microsoft.com/office/drawing/2014/main" id="{0E299B44-8E3F-4836-BC1B-27EAA343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2400" y="6390000"/>
            <a:ext cx="7495200" cy="198000"/>
          </a:xfrm>
        </p:spPr>
        <p:txBody>
          <a:bodyPr/>
          <a:lstStyle/>
          <a:p>
            <a:pPr lvl="0">
              <a:defRPr/>
            </a:pPr>
            <a:r>
              <a:rPr lang="en-GB">
                <a:hlinkClick r:id="rId3"/>
              </a:rPr>
              <a:t>https://www.devex.com/news/covid-19-a-timeline-of-the-coronavirus-outbreak-96396</a:t>
            </a:r>
            <a:endParaRPr lang="en-US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7A85377-815B-472F-AF02-7940B8DFE805}"/>
              </a:ext>
            </a:extLst>
          </p:cNvPr>
          <p:cNvSpPr txBox="1"/>
          <p:nvPr/>
        </p:nvSpPr>
        <p:spPr>
          <a:xfrm>
            <a:off x="1537016" y="4396429"/>
            <a:ext cx="900001" cy="102335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3</a:t>
            </a:r>
          </a:p>
          <a:p>
            <a:pPr algn="ctr"/>
            <a:r>
              <a:rPr lang="en-GB" sz="800"/>
              <a:t>The global economic impact of the COVID-19 pandemic is estimated to be between $2 trillion and $4 trillion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CEC6F6-6EFD-4C1F-8265-D221F480B0FF}"/>
              </a:ext>
            </a:extLst>
          </p:cNvPr>
          <p:cNvSpPr txBox="1"/>
          <p:nvPr/>
        </p:nvSpPr>
        <p:spPr>
          <a:xfrm>
            <a:off x="2157249" y="2177183"/>
            <a:ext cx="900001" cy="102335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6</a:t>
            </a:r>
          </a:p>
          <a:p>
            <a:pPr algn="ctr"/>
            <a:r>
              <a:rPr lang="en-GB" sz="800"/>
              <a:t>U.K. Prime Minister Boris Johnson is moved to intensive care after his COVID-19 symptoms worsen</a:t>
            </a:r>
          </a:p>
          <a:p>
            <a:pPr algn="ctr"/>
            <a:endParaRPr lang="en-GB" sz="80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438D43C-031F-4844-9D5F-21CED824AD94}"/>
              </a:ext>
            </a:extLst>
          </p:cNvPr>
          <p:cNvSpPr txBox="1"/>
          <p:nvPr/>
        </p:nvSpPr>
        <p:spPr>
          <a:xfrm>
            <a:off x="2730964" y="4432845"/>
            <a:ext cx="900001" cy="77713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7</a:t>
            </a:r>
          </a:p>
          <a:p>
            <a:pPr algn="ctr"/>
            <a:r>
              <a:rPr lang="en-GB" sz="800"/>
              <a:t>Cases of COVID-19 in Africa surpass 10,000 with over 500 deaths.</a:t>
            </a:r>
          </a:p>
          <a:p>
            <a:pPr algn="ctr"/>
            <a:endParaRPr lang="en-GB" sz="8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85CFB45-A1AA-4316-BCFB-873DAC3BB0DE}"/>
              </a:ext>
            </a:extLst>
          </p:cNvPr>
          <p:cNvSpPr txBox="1"/>
          <p:nvPr/>
        </p:nvSpPr>
        <p:spPr>
          <a:xfrm>
            <a:off x="3975535" y="4372169"/>
            <a:ext cx="900001" cy="1392689"/>
          </a:xfrm>
          <a:prstGeom prst="rect">
            <a:avLst/>
          </a:prstGeom>
          <a:noFill/>
          <a:ln w="28575"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9</a:t>
            </a:r>
          </a:p>
          <a:p>
            <a:pPr algn="ctr"/>
            <a:r>
              <a:rPr lang="en-GB" sz="800"/>
              <a:t>One hundred days have passed since WHO was initially notified of COVID-19 in China, which was then only known as cases of “pneumonia with unknown cause.”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C1494B8-8F5B-42F8-98E2-537755A7B269}"/>
              </a:ext>
            </a:extLst>
          </p:cNvPr>
          <p:cNvSpPr txBox="1"/>
          <p:nvPr/>
        </p:nvSpPr>
        <p:spPr>
          <a:xfrm>
            <a:off x="3395967" y="2494358"/>
            <a:ext cx="900001" cy="530915"/>
          </a:xfrm>
          <a:prstGeom prst="rect">
            <a:avLst/>
          </a:prstGeom>
          <a:noFill/>
          <a:ln w="28575">
            <a:noFill/>
          </a:ln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8</a:t>
            </a:r>
          </a:p>
          <a:p>
            <a:pPr algn="ctr"/>
            <a:r>
              <a:rPr lang="en-GB" sz="800"/>
              <a:t>China lifts its lockdown on Wuhan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675BF88-C82C-4F1E-B563-49B7053EF818}"/>
              </a:ext>
            </a:extLst>
          </p:cNvPr>
          <p:cNvSpPr txBox="1"/>
          <p:nvPr/>
        </p:nvSpPr>
        <p:spPr>
          <a:xfrm>
            <a:off x="5272399" y="4427639"/>
            <a:ext cx="902098" cy="90024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14</a:t>
            </a:r>
          </a:p>
          <a:p>
            <a:pPr algn="ctr"/>
            <a:r>
              <a:rPr lang="en-GB" sz="800"/>
              <a:t>Trump announces he is cutting off the nation’s contributions to the WHO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2D4091D-4FC3-445D-BCD3-8FABA9976BCE}"/>
              </a:ext>
            </a:extLst>
          </p:cNvPr>
          <p:cNvSpPr/>
          <p:nvPr/>
        </p:nvSpPr>
        <p:spPr bwMode="ltGray">
          <a:xfrm>
            <a:off x="5657987" y="4229034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B54ED08-3159-454E-92FD-ACB8D80EDABB}"/>
              </a:ext>
            </a:extLst>
          </p:cNvPr>
          <p:cNvSpPr txBox="1"/>
          <p:nvPr/>
        </p:nvSpPr>
        <p:spPr>
          <a:xfrm>
            <a:off x="4528904" y="2282069"/>
            <a:ext cx="1092266" cy="77713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13</a:t>
            </a:r>
          </a:p>
          <a:p>
            <a:pPr algn="ctr"/>
            <a:r>
              <a:rPr lang="en-GB" sz="800"/>
              <a:t>China has imposed restrictions on the publication of research that focuses on the origins of COVID-19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EA0756C-71EC-46BD-B42B-98A7CCBD1E49}"/>
              </a:ext>
            </a:extLst>
          </p:cNvPr>
          <p:cNvSpPr txBox="1"/>
          <p:nvPr/>
        </p:nvSpPr>
        <p:spPr>
          <a:xfrm>
            <a:off x="5724497" y="2435444"/>
            <a:ext cx="900000" cy="53091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15</a:t>
            </a:r>
          </a:p>
          <a:p>
            <a:pPr algn="ctr"/>
            <a:r>
              <a:rPr lang="en-GB" sz="800"/>
              <a:t>Cases of COVID-19 surpass 2 million.</a:t>
            </a:r>
            <a:endParaRPr lang="en-GB" sz="800" b="1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009D133-935D-42F9-A3A0-58131F6FA470}"/>
              </a:ext>
            </a:extLst>
          </p:cNvPr>
          <p:cNvSpPr txBox="1"/>
          <p:nvPr/>
        </p:nvSpPr>
        <p:spPr>
          <a:xfrm>
            <a:off x="6162856" y="4081076"/>
            <a:ext cx="999095" cy="65402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17</a:t>
            </a:r>
          </a:p>
          <a:p>
            <a:pPr algn="ctr"/>
            <a:r>
              <a:rPr lang="en-GB" sz="800"/>
              <a:t>WHO emphasizes that there is no evidence to prove immunity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651F26B-593B-4C48-9A03-BB7F08C22E9B}"/>
              </a:ext>
            </a:extLst>
          </p:cNvPr>
          <p:cNvSpPr txBox="1"/>
          <p:nvPr/>
        </p:nvSpPr>
        <p:spPr>
          <a:xfrm>
            <a:off x="6758435" y="2115627"/>
            <a:ext cx="999095" cy="90024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19</a:t>
            </a:r>
          </a:p>
          <a:p>
            <a:pPr algn="ctr"/>
            <a:r>
              <a:rPr lang="en-GB" sz="800"/>
              <a:t>The death rate in Europe, according to data compiled by Johns Hopkins University, is nearly 9%.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75231C6-AAC2-474F-A6F5-A1508A288AEA}"/>
              </a:ext>
            </a:extLst>
          </p:cNvPr>
          <p:cNvSpPr txBox="1"/>
          <p:nvPr/>
        </p:nvSpPr>
        <p:spPr>
          <a:xfrm>
            <a:off x="7424985" y="4339539"/>
            <a:ext cx="999095" cy="114646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22</a:t>
            </a:r>
          </a:p>
          <a:p>
            <a:pPr algn="ctr"/>
            <a:r>
              <a:rPr lang="en-GB" sz="800"/>
              <a:t>Downward trend in outbreaks in Western Europe visible against upward trends in Africa, Central and South America, and Eastern Europe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8F6CE38-27E9-4A75-8CF4-6A34F875B1A6}"/>
              </a:ext>
            </a:extLst>
          </p:cNvPr>
          <p:cNvSpPr txBox="1"/>
          <p:nvPr/>
        </p:nvSpPr>
        <p:spPr>
          <a:xfrm>
            <a:off x="7938884" y="2041724"/>
            <a:ext cx="962575" cy="114646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23</a:t>
            </a:r>
          </a:p>
          <a:p>
            <a:pPr algn="ctr"/>
            <a:r>
              <a:rPr lang="en-GB" sz="800"/>
              <a:t>In Africa, there’s growing concerns about malaria and other deceases because resources are allocated towards COVID-19.</a:t>
            </a:r>
          </a:p>
          <a:p>
            <a:pPr algn="ctr"/>
            <a:endParaRPr lang="en-GB" sz="80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3B024DD-E127-4B09-8678-09EEE4326BA5}"/>
              </a:ext>
            </a:extLst>
          </p:cNvPr>
          <p:cNvSpPr txBox="1"/>
          <p:nvPr/>
        </p:nvSpPr>
        <p:spPr>
          <a:xfrm>
            <a:off x="8623459" y="4336767"/>
            <a:ext cx="713565" cy="102335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23</a:t>
            </a:r>
          </a:p>
          <a:p>
            <a:pPr algn="ctr"/>
            <a:r>
              <a:rPr lang="en-GB" sz="800"/>
              <a:t>The first patients are injected with the first human COVID-19 vaccine trial in Europe.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E7FA881-D2A6-4818-AA72-15C6041F53EA}"/>
              </a:ext>
            </a:extLst>
          </p:cNvPr>
          <p:cNvSpPr txBox="1"/>
          <p:nvPr/>
        </p:nvSpPr>
        <p:spPr>
          <a:xfrm>
            <a:off x="10667561" y="2175375"/>
            <a:ext cx="1103224" cy="102335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26</a:t>
            </a:r>
          </a:p>
          <a:p>
            <a:pPr algn="ctr"/>
            <a:r>
              <a:rPr lang="en-GB" sz="800"/>
              <a:t>Australia launches a voluntary tracking app to determine when a person has been in contact with someone with COVID-19. </a:t>
            </a:r>
          </a:p>
          <a:p>
            <a:pPr algn="ctr"/>
            <a:endParaRPr lang="en-GB" sz="80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D7D38E9-0E4A-4876-B745-405D62F7ECBA}"/>
              </a:ext>
            </a:extLst>
          </p:cNvPr>
          <p:cNvSpPr txBox="1"/>
          <p:nvPr/>
        </p:nvSpPr>
        <p:spPr>
          <a:xfrm>
            <a:off x="10293122" y="4353860"/>
            <a:ext cx="824663" cy="65402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25</a:t>
            </a:r>
          </a:p>
          <a:p>
            <a:pPr algn="ctr"/>
            <a:r>
              <a:rPr lang="en-GB" sz="800"/>
              <a:t>The global death toll from COVID-19 surpasses 200,000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9A08210-4431-45BF-8682-793F4D206D7E}"/>
              </a:ext>
            </a:extLst>
          </p:cNvPr>
          <p:cNvCxnSpPr>
            <a:cxnSpLocks/>
            <a:stCxn id="96" idx="2"/>
          </p:cNvCxnSpPr>
          <p:nvPr/>
        </p:nvCxnSpPr>
        <p:spPr>
          <a:xfrm flipH="1" flipV="1">
            <a:off x="9821443" y="3707726"/>
            <a:ext cx="346" cy="213212"/>
          </a:xfrm>
          <a:prstGeom prst="line">
            <a:avLst/>
          </a:prstGeom>
          <a:ln w="127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39DE3EBD-5A14-4CBB-8953-EADD92BD87D5}"/>
              </a:ext>
            </a:extLst>
          </p:cNvPr>
          <p:cNvSpPr/>
          <p:nvPr/>
        </p:nvSpPr>
        <p:spPr bwMode="ltGray">
          <a:xfrm>
            <a:off x="9776932" y="3829498"/>
            <a:ext cx="89713" cy="914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b="0" err="1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691D184-98A5-49DD-A047-22D2F2732277}"/>
              </a:ext>
            </a:extLst>
          </p:cNvPr>
          <p:cNvSpPr txBox="1"/>
          <p:nvPr/>
        </p:nvSpPr>
        <p:spPr>
          <a:xfrm>
            <a:off x="9448483" y="3986760"/>
            <a:ext cx="824666" cy="53091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24</a:t>
            </a:r>
          </a:p>
          <a:p>
            <a:pPr algn="ctr"/>
            <a:r>
              <a:rPr lang="en-GB" sz="800"/>
              <a:t>U.S. death toll from COVID-19 passes 50,000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AE76BF6-D81D-4A63-9789-3575AED71A7F}"/>
              </a:ext>
            </a:extLst>
          </p:cNvPr>
          <p:cNvSpPr txBox="1"/>
          <p:nvPr/>
        </p:nvSpPr>
        <p:spPr>
          <a:xfrm>
            <a:off x="9010589" y="2194564"/>
            <a:ext cx="1358994" cy="102335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GB" sz="1050" b="1"/>
              <a:t>April 24</a:t>
            </a:r>
          </a:p>
          <a:p>
            <a:pPr algn="ctr"/>
            <a:r>
              <a:rPr lang="en-GB" sz="800"/>
              <a:t>WHO launches global initiative to speed up development and production of vaccines, diagnostics, and therapeutics to respond to COVID-19. </a:t>
            </a:r>
          </a:p>
          <a:p>
            <a:pPr algn="ctr"/>
            <a:endParaRPr lang="en-GB" sz="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29584-06E2-4CB8-85EC-4DB314D207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16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C55C7-9141-4BCA-9F19-ACAA63DA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Livelli</a:t>
            </a:r>
            <a:r>
              <a:rPr lang="en-US" dirty="0"/>
              <a:t> di </a:t>
            </a:r>
            <a:r>
              <a:rPr lang="en-US" dirty="0" err="1"/>
              <a:t>preoccupazione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“lockdown” a fine </a:t>
            </a:r>
            <a:r>
              <a:rPr lang="en-US" dirty="0" err="1"/>
              <a:t>Marzo</a:t>
            </a:r>
            <a:r>
              <a:rPr lang="en-US" dirty="0"/>
              <a:t> – </a:t>
            </a:r>
            <a:r>
              <a:rPr lang="en-US" dirty="0" err="1"/>
              <a:t>Alti</a:t>
            </a:r>
            <a:r>
              <a:rPr lang="en-US" dirty="0"/>
              <a:t>, ma in </a:t>
            </a:r>
            <a:r>
              <a:rPr lang="en-US" dirty="0" err="1"/>
              <a:t>riduzione</a:t>
            </a:r>
            <a:br>
              <a:rPr lang="en-US" dirty="0"/>
            </a:b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C686-A764-41A8-9727-9C14FF9B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Q1. Listed below are some statements describing people's concern towards the corona-virus situation. Please select the scale point that best reflects where your personal views fall between the 2 statements.</a:t>
            </a:r>
          </a:p>
          <a:p>
            <a:r>
              <a:rPr lang="en-GB" dirty="0"/>
              <a:t>China data has been excluded in this section, see appendix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036EC90-BC0A-455C-A82E-A3A1BC5A3FA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47858592"/>
              </p:ext>
            </p:extLst>
          </p:nvPr>
        </p:nvGraphicFramePr>
        <p:xfrm>
          <a:off x="2216370" y="1979560"/>
          <a:ext cx="8045859" cy="1790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0795625-38C9-4C40-A940-940AC000DD0E}"/>
              </a:ext>
            </a:extLst>
          </p:cNvPr>
          <p:cNvSpPr txBox="1"/>
          <p:nvPr/>
        </p:nvSpPr>
        <p:spPr>
          <a:xfrm>
            <a:off x="385399" y="2159000"/>
            <a:ext cx="945305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nl-NL" sz="1200" b="1" dirty="0"/>
              <a:t>The current coronavirus situation </a:t>
            </a:r>
            <a:r>
              <a:rPr lang="nl-NL" sz="1200" b="1" dirty="0">
                <a:solidFill>
                  <a:schemeClr val="bg2">
                    <a:lumMod val="75000"/>
                  </a:schemeClr>
                </a:solidFill>
              </a:rPr>
              <a:t>concerns me hugely</a:t>
            </a:r>
            <a:endParaRPr lang="en-GB" sz="1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13" name="Content Placeholder 9">
            <a:extLst>
              <a:ext uri="{FF2B5EF4-FFF2-40B4-BE49-F238E27FC236}">
                <a16:creationId xmlns:a16="http://schemas.microsoft.com/office/drawing/2014/main" id="{90E3E303-EF6E-4196-A548-1B2EFE7BC3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003256"/>
              </p:ext>
            </p:extLst>
          </p:nvPr>
        </p:nvGraphicFramePr>
        <p:xfrm>
          <a:off x="1725200" y="4096309"/>
          <a:ext cx="8573114" cy="1790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E83F70B-E69C-4852-9F36-73593F279635}"/>
              </a:ext>
            </a:extLst>
          </p:cNvPr>
          <p:cNvSpPr txBox="1"/>
          <p:nvPr/>
        </p:nvSpPr>
        <p:spPr>
          <a:xfrm>
            <a:off x="1778000" y="3911757"/>
            <a:ext cx="28956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1200" b="1" dirty="0"/>
              <a:t>Wave 4 by region</a:t>
            </a:r>
            <a:endParaRPr lang="en-GB" sz="1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FB0DBF-C363-4942-92ED-630625980D61}"/>
              </a:ext>
            </a:extLst>
          </p:cNvPr>
          <p:cNvSpPr/>
          <p:nvPr/>
        </p:nvSpPr>
        <p:spPr>
          <a:xfrm>
            <a:off x="262500" y="1243028"/>
            <a:ext cx="117498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Differenze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regioni</a:t>
            </a:r>
            <a:r>
              <a:rPr lang="en-US" dirty="0"/>
              <a:t> – I </a:t>
            </a:r>
            <a:r>
              <a:rPr lang="en-US" dirty="0" err="1"/>
              <a:t>livelli</a:t>
            </a:r>
            <a:r>
              <a:rPr lang="en-US" dirty="0"/>
              <a:t> di </a:t>
            </a:r>
            <a:r>
              <a:rPr lang="en-US" dirty="0" err="1"/>
              <a:t>preoccupazione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minori</a:t>
            </a:r>
            <a:r>
              <a:rPr lang="en-US" dirty="0"/>
              <a:t> in Europa, con </a:t>
            </a:r>
            <a:r>
              <a:rPr lang="en-US" dirty="0" err="1"/>
              <a:t>l’inizio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2. </a:t>
            </a:r>
            <a:r>
              <a:rPr lang="en-US" dirty="0" err="1"/>
              <a:t>Alti</a:t>
            </a:r>
            <a:r>
              <a:rPr lang="en-US" dirty="0"/>
              <a:t> e </a:t>
            </a:r>
            <a:r>
              <a:rPr lang="en-US" dirty="0" err="1"/>
              <a:t>crescenti</a:t>
            </a:r>
            <a:r>
              <a:rPr lang="en-US" dirty="0"/>
              <a:t> </a:t>
            </a:r>
            <a:r>
              <a:rPr lang="en-US" dirty="0" err="1"/>
              <a:t>preoccupazioni</a:t>
            </a:r>
            <a:r>
              <a:rPr lang="en-US" dirty="0"/>
              <a:t> </a:t>
            </a:r>
            <a:r>
              <a:rPr lang="en-US" dirty="0" err="1"/>
              <a:t>invece</a:t>
            </a:r>
            <a:r>
              <a:rPr lang="en-US" dirty="0"/>
              <a:t> in Africa. </a:t>
            </a:r>
            <a:endParaRPr lang="en-GB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B62B633-8070-4EFE-BB90-BF749FA06817}"/>
              </a:ext>
            </a:extLst>
          </p:cNvPr>
          <p:cNvCxnSpPr>
            <a:cxnSpLocks/>
          </p:cNvCxnSpPr>
          <p:nvPr/>
        </p:nvCxnSpPr>
        <p:spPr>
          <a:xfrm>
            <a:off x="1528400" y="2184400"/>
            <a:ext cx="0" cy="356870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2D5830B-6C39-405A-9651-C2CF7DE72B8D}"/>
              </a:ext>
            </a:extLst>
          </p:cNvPr>
          <p:cNvCxnSpPr/>
          <p:nvPr/>
        </p:nvCxnSpPr>
        <p:spPr>
          <a:xfrm>
            <a:off x="10545400" y="2184400"/>
            <a:ext cx="0" cy="356870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0D40871-C3C2-4614-8A66-46DD4E500A4F}"/>
              </a:ext>
            </a:extLst>
          </p:cNvPr>
          <p:cNvSpPr txBox="1"/>
          <p:nvPr/>
        </p:nvSpPr>
        <p:spPr>
          <a:xfrm>
            <a:off x="10742200" y="2159000"/>
            <a:ext cx="1038997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/>
              <a:t>The coronavirus situation </a:t>
            </a:r>
            <a:r>
              <a:rPr lang="en-GB" sz="1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doesn’t concern me </a:t>
            </a:r>
            <a:br>
              <a:rPr lang="en-GB" sz="1200" b="1" dirty="0"/>
            </a:br>
            <a:r>
              <a:rPr lang="en-GB" sz="1200" b="1" dirty="0"/>
              <a:t>at all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627EFE0-F528-4DA9-9BA6-1182301A701D}"/>
              </a:ext>
            </a:extLst>
          </p:cNvPr>
          <p:cNvCxnSpPr/>
          <p:nvPr/>
        </p:nvCxnSpPr>
        <p:spPr>
          <a:xfrm>
            <a:off x="1778000" y="3770123"/>
            <a:ext cx="8416313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B31D-E44B-421B-BC9E-24A135D90E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49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61A82D-227A-4A07-B3AA-384AA457C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9" y="438086"/>
            <a:ext cx="11466875" cy="403200"/>
          </a:xfrm>
        </p:spPr>
        <p:txBody>
          <a:bodyPr/>
          <a:lstStyle/>
          <a:p>
            <a:r>
              <a:rPr lang="en-GB" dirty="0" err="1"/>
              <a:t>Abbiamo</a:t>
            </a:r>
            <a:r>
              <a:rPr lang="en-GB" dirty="0"/>
              <a:t> </a:t>
            </a:r>
            <a:r>
              <a:rPr lang="en-GB" dirty="0" err="1"/>
              <a:t>tutti</a:t>
            </a:r>
            <a:r>
              <a:rPr lang="en-GB" dirty="0"/>
              <a:t> </a:t>
            </a:r>
            <a:r>
              <a:rPr lang="en-GB" dirty="0" err="1"/>
              <a:t>sperimentanto</a:t>
            </a:r>
            <a:r>
              <a:rPr lang="en-GB" dirty="0"/>
              <a:t> una </a:t>
            </a:r>
            <a:r>
              <a:rPr lang="en-GB" dirty="0" err="1"/>
              <a:t>nuova</a:t>
            </a:r>
            <a:r>
              <a:rPr lang="en-GB" dirty="0"/>
              <a:t> routine e </a:t>
            </a:r>
            <a:r>
              <a:rPr lang="en-GB" dirty="0" err="1"/>
              <a:t>trovato</a:t>
            </a:r>
            <a:r>
              <a:rPr lang="en-GB" dirty="0"/>
              <a:t> un nuovo </a:t>
            </a:r>
            <a:r>
              <a:rPr lang="en-GB" dirty="0" err="1"/>
              <a:t>equilibrio</a:t>
            </a:r>
            <a:r>
              <a:rPr lang="en-GB" dirty="0"/>
              <a:t>. 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9D43C98A-969D-4093-B18F-2B29B20F52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712221"/>
              </p:ext>
            </p:extLst>
          </p:nvPr>
        </p:nvGraphicFramePr>
        <p:xfrm>
          <a:off x="2476982" y="1500317"/>
          <a:ext cx="9341462" cy="4477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D0D21FD4-0D77-489C-99CB-06FCCDB4ADE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59999" y="2087785"/>
            <a:ext cx="1824401" cy="305571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sz="1400" dirty="0">
                <a:cs typeface="Arial"/>
              </a:rPr>
              <a:t>“D</a:t>
            </a:r>
            <a:r>
              <a:rPr lang="en-GB" sz="1400" dirty="0" err="1">
                <a:cs typeface="Arial"/>
              </a:rPr>
              <a:t>rysolation</a:t>
            </a:r>
            <a:r>
              <a:rPr lang="en-GB" sz="1400" dirty="0">
                <a:cs typeface="Arial"/>
              </a:rPr>
              <a:t>” – </a:t>
            </a:r>
            <a:r>
              <a:rPr lang="en-GB" sz="1400" dirty="0" err="1">
                <a:cs typeface="Arial"/>
              </a:rPr>
              <a:t>riduzione</a:t>
            </a:r>
            <a:r>
              <a:rPr lang="en-GB" sz="1400" dirty="0">
                <a:cs typeface="Arial"/>
              </a:rPr>
              <a:t> del </a:t>
            </a:r>
            <a:r>
              <a:rPr lang="en-GB" sz="1400" dirty="0" err="1">
                <a:cs typeface="Arial"/>
              </a:rPr>
              <a:t>consumo</a:t>
            </a:r>
            <a:r>
              <a:rPr lang="en-GB" sz="1400" dirty="0">
                <a:cs typeface="Arial"/>
              </a:rPr>
              <a:t> di </a:t>
            </a:r>
            <a:r>
              <a:rPr lang="en-GB" sz="1400" dirty="0" err="1">
                <a:cs typeface="Arial"/>
              </a:rPr>
              <a:t>alcolici</a:t>
            </a:r>
            <a:r>
              <a:rPr lang="en-GB" sz="1400" dirty="0">
                <a:cs typeface="Arial"/>
              </a:rPr>
              <a:t> – è più alto </a:t>
            </a:r>
            <a:r>
              <a:rPr lang="en-GB" sz="1400" dirty="0" err="1">
                <a:cs typeface="Arial"/>
              </a:rPr>
              <a:t>fra</a:t>
            </a:r>
            <a:r>
              <a:rPr lang="en-GB" sz="1400" dirty="0">
                <a:cs typeface="Arial"/>
              </a:rPr>
              <a:t> le </a:t>
            </a:r>
            <a:r>
              <a:rPr lang="en-GB" sz="1400" b="1" dirty="0" err="1">
                <a:cs typeface="Arial"/>
              </a:rPr>
              <a:t>famiglie</a:t>
            </a:r>
            <a:r>
              <a:rPr lang="en-GB" sz="1400" b="1" dirty="0">
                <a:cs typeface="Arial"/>
              </a:rPr>
              <a:t> con bambini in casa </a:t>
            </a:r>
            <a:r>
              <a:rPr lang="en-GB" sz="1400" dirty="0">
                <a:cs typeface="Arial"/>
              </a:rPr>
              <a:t>(</a:t>
            </a:r>
            <a:r>
              <a:rPr lang="en-GB" sz="1400" dirty="0" err="1">
                <a:cs typeface="Arial"/>
              </a:rPr>
              <a:t>il</a:t>
            </a:r>
            <a:r>
              <a:rPr lang="en-GB" sz="1400" dirty="0">
                <a:cs typeface="Arial"/>
              </a:rPr>
              <a:t> </a:t>
            </a:r>
            <a:r>
              <a:rPr lang="en-GB" sz="1400" b="1" dirty="0">
                <a:cs typeface="Arial"/>
              </a:rPr>
              <a:t>25%</a:t>
            </a:r>
            <a:r>
              <a:rPr lang="en-GB" sz="1400" dirty="0">
                <a:cs typeface="Arial"/>
              </a:rPr>
              <a:t> Evita </a:t>
            </a:r>
            <a:r>
              <a:rPr lang="en-GB" sz="1400" dirty="0" err="1">
                <a:cs typeface="Arial"/>
              </a:rPr>
              <a:t>gli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alcoholici</a:t>
            </a:r>
            <a:r>
              <a:rPr lang="en-GB" sz="1400" dirty="0">
                <a:cs typeface="Arial"/>
              </a:rPr>
              <a:t>).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1AD4640-7525-4FCD-86F7-7570452C5B94}"/>
              </a:ext>
            </a:extLst>
          </p:cNvPr>
          <p:cNvSpPr txBox="1">
            <a:spLocks/>
          </p:cNvSpPr>
          <p:nvPr/>
        </p:nvSpPr>
        <p:spPr>
          <a:xfrm>
            <a:off x="5918200" y="6390000"/>
            <a:ext cx="4849400" cy="19685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Q26. Which of the following are you doing to manage your mental health. </a:t>
            </a:r>
            <a:r>
              <a:rPr lang="en-GB" dirty="0"/>
              <a:t>% yes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0D3BD2-03DB-46D1-B09F-18E7EA28651F}"/>
              </a:ext>
            </a:extLst>
          </p:cNvPr>
          <p:cNvSpPr/>
          <p:nvPr/>
        </p:nvSpPr>
        <p:spPr bwMode="ltGray">
          <a:xfrm>
            <a:off x="3288457" y="6431885"/>
            <a:ext cx="116732" cy="11673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600" b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796FB1-5894-4B5A-B8F7-9EA15C3FBCED}"/>
              </a:ext>
            </a:extLst>
          </p:cNvPr>
          <p:cNvSpPr/>
          <p:nvPr/>
        </p:nvSpPr>
        <p:spPr bwMode="ltGray">
          <a:xfrm>
            <a:off x="4106606" y="6432737"/>
            <a:ext cx="116732" cy="1167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600" b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A92A03-8960-4C0A-A5C8-B8E200109189}"/>
              </a:ext>
            </a:extLst>
          </p:cNvPr>
          <p:cNvSpPr txBox="1"/>
          <p:nvPr/>
        </p:nvSpPr>
        <p:spPr>
          <a:xfrm>
            <a:off x="3477381" y="6425506"/>
            <a:ext cx="81814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dirty="0"/>
              <a:t>Wave 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777E2A-161F-4474-8D21-41267684B3D7}"/>
              </a:ext>
            </a:extLst>
          </p:cNvPr>
          <p:cNvSpPr txBox="1"/>
          <p:nvPr/>
        </p:nvSpPr>
        <p:spPr>
          <a:xfrm>
            <a:off x="4295529" y="6427123"/>
            <a:ext cx="9699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dirty="0"/>
              <a:t>Wave 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BE71AC-CB6E-49CE-B668-95AF41A308B2}"/>
              </a:ext>
            </a:extLst>
          </p:cNvPr>
          <p:cNvSpPr/>
          <p:nvPr/>
        </p:nvSpPr>
        <p:spPr bwMode="ltGray">
          <a:xfrm>
            <a:off x="4838937" y="6432737"/>
            <a:ext cx="116732" cy="116732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GB" sz="1600" b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CBCF68-1184-4CDD-88AE-ABF3E191D2C9}"/>
              </a:ext>
            </a:extLst>
          </p:cNvPr>
          <p:cNvSpPr txBox="1"/>
          <p:nvPr/>
        </p:nvSpPr>
        <p:spPr>
          <a:xfrm>
            <a:off x="5027860" y="6427123"/>
            <a:ext cx="9699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800" dirty="0"/>
              <a:t>Wave 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2C2109-DACA-4129-BC3F-940FE24BC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4BEE3-566C-4068-A777-C3A4762E861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3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63FEF-8825-4D31-89A2-973742037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 </a:t>
            </a:r>
            <a:r>
              <a:rPr lang="en-GB" dirty="0" err="1"/>
              <a:t>fruzione</a:t>
            </a:r>
            <a:r>
              <a:rPr lang="en-GB" dirty="0"/>
              <a:t> di </a:t>
            </a:r>
            <a:r>
              <a:rPr lang="en-GB" dirty="0" err="1"/>
              <a:t>contenuti</a:t>
            </a:r>
            <a:r>
              <a:rPr lang="en-GB" dirty="0"/>
              <a:t> online è </a:t>
            </a:r>
            <a:r>
              <a:rPr lang="en-GB" dirty="0" err="1"/>
              <a:t>cresciuta</a:t>
            </a:r>
            <a:r>
              <a:rPr lang="en-GB" dirty="0"/>
              <a:t> in modo </a:t>
            </a:r>
            <a:r>
              <a:rPr lang="en-GB" dirty="0" err="1"/>
              <a:t>importante</a:t>
            </a:r>
            <a:r>
              <a:rPr lang="en-GB" dirty="0"/>
              <a:t> </a:t>
            </a:r>
            <a:r>
              <a:rPr lang="en-GB" dirty="0" err="1"/>
              <a:t>nel</a:t>
            </a:r>
            <a:r>
              <a:rPr lang="en-GB" dirty="0"/>
              <a:t> </a:t>
            </a:r>
            <a:r>
              <a:rPr lang="en-GB" dirty="0" err="1"/>
              <a:t>periodo</a:t>
            </a:r>
            <a:r>
              <a:rPr lang="en-GB" dirty="0"/>
              <a:t> di </a:t>
            </a:r>
            <a:r>
              <a:rPr lang="en-GB" dirty="0" err="1"/>
              <a:t>quarantena</a:t>
            </a:r>
            <a:r>
              <a:rPr lang="en-GB" dirty="0"/>
              <a:t> e </a:t>
            </a:r>
            <a:r>
              <a:rPr lang="en-GB" dirty="0" err="1"/>
              <a:t>si</a:t>
            </a:r>
            <a:r>
              <a:rPr lang="en-GB" dirty="0"/>
              <a:t> è </a:t>
            </a:r>
            <a:r>
              <a:rPr lang="en-GB" dirty="0" err="1"/>
              <a:t>ora</a:t>
            </a:r>
            <a:r>
              <a:rPr lang="en-GB" dirty="0"/>
              <a:t> </a:t>
            </a:r>
            <a:r>
              <a:rPr lang="en-GB" dirty="0" err="1"/>
              <a:t>stabilizzata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BF4BF-EA9D-4CD2-A1C8-4CED2B8B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333333"/>
                </a:solidFill>
                <a:latin typeface="Arial"/>
              </a:rPr>
              <a:t>All waves, all markets, Net +ve/-ve scores for each media channel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C60C8DA-9D65-40E4-81C7-1BD41D7207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494293"/>
              </p:ext>
            </p:extLst>
          </p:nvPr>
        </p:nvGraphicFramePr>
        <p:xfrm>
          <a:off x="360362" y="1611709"/>
          <a:ext cx="11466512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18235B-CC5F-4106-9F39-031D2EE0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E58C-48E1-41C6-A617-5851624DC67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04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CKSLIDES" val="6.1"/>
  <p:tag name="VERSIONID" val="711"/>
  <p:tag name="INCLUDEPAGENUMBERS" val="True"/>
  <p:tag name="EXCLUDEHIDDENSLIDES" val="False"/>
  <p:tag name="NUMBEROFPAGES" val="3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" val="7.1"/>
  <p:tag name="VERSIONNUMBER" val="71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45.57565,70.6009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5,16.32003,96.0135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121.9997,71.36326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50.1241,62.2146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31.36896,63.1056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7,17.3467,19.2644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93.40183,25.6205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8,0.1480498,31.0799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55.39432,75.4292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119.93,45.571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6,33.87175,49.63404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78.23253,36.67658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75.68963,63.61398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5,5.434391,75.93746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5,20.40305,17.9967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13.65666,20.40977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14.57927,2.11256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87.08858,21.6833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96.98771,71.10924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2,6,26.82041,74.284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4,4.29981,40.25018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50.55714,43.9176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2.771166,78.0961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56.64586,41.2509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3,53.28456,84.5808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7.239302,10.11897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12.73425,22.188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93.40183,14.3135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7.977289,64.7559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88.97371,97.7923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7,14.65954,38.5780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100.5574,58.0231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64.33069,27.14529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21.77482,71.7459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52.33817,55.86166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93.40183,16.3464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81.12048,10.37313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73.92487,70.09277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2,7,26.26694,58.14585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6,1.399395,58.02033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87.78645,44.17187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6,74.31786,-1.95346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08.9,36.93073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93.50613,26.12888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121.9596,72.50837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2,85.65271,46.8448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28.2726,39.2178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31.03993,78.4787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-0.1808842,91.82198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8.30942,72.76239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26.57179,97.5383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115.3577,49.37989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2,8,163.3798,32.523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53.32467,44.80867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71.81507,9.4851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81.4092,3.132018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,3,-0.005707929,27.32808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2,3,22.57119,27.32808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3,79.08093,27.32808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,3,-0.005707929,0.7192634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,4,-0.005707929,48.97534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2,3,22.14621,0.7192634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3,78.89615,0.719263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5,78.89615,37.2232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88.05119,34.64068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,3,-0.005707929,27.32808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3,79.08093,27.32808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5,78.89615,37.22323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3,3,79.08093,27.32808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02.0735,-1.18803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3,27.16557,63.9966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3,13.98559,73.39936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2,4,16.63433,33.76147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2,5,54.519,2.164019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2,4,16.63433,33.7614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98.93688,23.20796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2,5,54.519,2.16401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54.20707,13.1685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39.71166,60.181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" val="7.1"/>
  <p:tag name="VERSIONNUMBER" val="71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17.018,28.798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12.73425,26.762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57.23944,70.6009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5,3.797979,97.0300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6,107.3197,55.2247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56.23661,5.03646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110.007,86.228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3,120.5238,57.6434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52.15349,45.950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95.24685,74.9209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POSITION" val="FOOTER"/>
  <p:tag name="LOGO_ORDER" val="1"/>
  <p:tag name="TEMPLATEVERSION" val="7.1"/>
  <p:tag name="VERSIONNUMBER" val="71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86.02165,3.63741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78.64158,67.5515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61.19426,74.6669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47.97413,68.8220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3,77.1656,45.9538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100.8622,39.3434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30.48666,65.646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3,120.1547,32.9933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8.346333,6.05294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33.21398,47.2214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23.80446,59.1652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8,7.463834,45.8191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2,112.4056,35.1549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2,6,56.52543,79.8750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79.01062,8.71991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43.17707,32.6105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5,26.09859,95.7593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46.35374,75.1751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12.77436,69.5844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80.30217,8.7199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44.2201,49.0002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8.346333,69.0761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5,6.910367,86.86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94.22004,40.1057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40.77858,64.6304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55.53883,53.1947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2,110.4162,73.0195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82.9655,45.6966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28.41681,82.419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4,2.362014,33.8813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94.0595,61.4523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4,32.02663,35.4061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11.114,33.8813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61.62735,97.4126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3,60.88936,62.2178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87.78645,30.1949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29.70846,77.3367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30.77539,80.0034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23.10658,84.8320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7,7.01467,32.225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HEADER"/>
  <p:tag name="LOGO_POSITION" val="HEADE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3,113.697,56.1188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3,113.697,45.1913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79.93313,82.6734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5.90764,5.41911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06.5015,32.6105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52.58668,64.1193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12.2211,38.9638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20.89242,20.2839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5,66.01527,4.78231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22.88176,53.1918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" val="7.1"/>
  <p:tag name="VERSIONNUMBER" val="71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6,15.6863,56.4955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6,86.94436,83.1786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2,6,19.62486,96.1391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55.39432,25.1124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56.95061,59.9277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2,68.86301,23.21097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0,4,31.88242,95.6337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76.75645,13.1685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69.31232,82.0365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6,77.78326,27.271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" val="CORPORATE_FOOTER"/>
  <p:tag name="LOGO_POSITION" val="FOOTER"/>
  <p:tag name="LOGO_ORDER" val="1"/>
  <p:tag name="TEMPLATEVERSION" val="7.1"/>
  <p:tag name="VERSIONNUMBER" val="71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101.4798,64.8846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6,5,113.9619,44.17187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4,28.41681,86.23117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7,6,4.142838,93.0897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9,5,73.25103,14.4390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4,107.6085,17.8712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11,6,121.8794,43.02676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116.28,32.4820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17.94037,80.0034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ELL_POSITION" val="8,5,5.947749,54.08273"/>
</p:tagLst>
</file>

<file path=ppt/theme/theme1.xml><?xml version="1.0" encoding="utf-8"?>
<a:theme xmlns:a="http://schemas.openxmlformats.org/drawingml/2006/main" name="Kantar template master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Kantar presentation template 16x9.potx" id="{72C55E70-DCC0-48BC-A8D3-254C9D85EE6B}" vid="{C23FF744-6EF1-4703-9F18-C96C6AEBAFAC}"/>
    </a:ext>
  </a:extLst>
</a:theme>
</file>

<file path=ppt/theme/theme2.xml><?xml version="1.0" encoding="utf-8"?>
<a:theme xmlns:a="http://schemas.openxmlformats.org/drawingml/2006/main" name="Content slides - no sub heading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Kantar presentation template 16x9.potx" id="{72C55E70-DCC0-48BC-A8D3-254C9D85EE6B}" vid="{7A923A3C-D6AD-4A15-9DE6-539C7735FA86}"/>
    </a:ext>
  </a:extLst>
</a:theme>
</file>

<file path=ppt/theme/theme3.xml><?xml version="1.0" encoding="utf-8"?>
<a:theme xmlns:a="http://schemas.openxmlformats.org/drawingml/2006/main" name="Technical">
  <a:themeElements>
    <a:clrScheme name="Kantar colour theme">
      <a:dk1>
        <a:srgbClr val="333333"/>
      </a:dk1>
      <a:lt1>
        <a:srgbClr val="FFFFFF"/>
      </a:lt1>
      <a:dk2>
        <a:srgbClr val="0060FF"/>
      </a:dk2>
      <a:lt2>
        <a:srgbClr val="802AB7"/>
      </a:lt2>
      <a:accent1>
        <a:srgbClr val="AEAE9F"/>
      </a:accent1>
      <a:accent2>
        <a:srgbClr val="00E5BA"/>
      </a:accent2>
      <a:accent3>
        <a:srgbClr val="00B600"/>
      </a:accent3>
      <a:accent4>
        <a:srgbClr val="FEDB00"/>
      </a:accent4>
      <a:accent5>
        <a:srgbClr val="FF5000"/>
      </a:accent5>
      <a:accent6>
        <a:srgbClr val="FA0028"/>
      </a:accent6>
      <a:hlink>
        <a:srgbClr val="0060FF"/>
      </a:hlink>
      <a:folHlink>
        <a:srgbClr val="802AB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Kantar presentation template 16x9.potx" id="{72C55E70-DCC0-48BC-A8D3-254C9D85EE6B}" vid="{7EC7FA21-6B0F-4391-A2F7-DA03143FE93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Significance red">
      <a:srgbClr val="E10000"/>
    </a:custClr>
    <a:custClr name="Significance red light">
      <a:srgbClr val="ED6666"/>
    </a:custClr>
    <a:custClr name="Significance green">
      <a:srgbClr val="00D200"/>
    </a:custClr>
    <a:custClr name="Significance green light">
      <a:srgbClr val="66E466"/>
    </a:custClr>
    <a:custClr name="Custom light blue">
      <a:srgbClr val="00B6FF"/>
    </a:custClr>
    <a:custClr name="Custom light green">
      <a:srgbClr val="9EE900"/>
    </a:custClr>
    <a:custClr name="Custom magenta">
      <a:srgbClr val="C700D3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0B9CCF6BA26948B510AA98A9934141" ma:contentTypeVersion="9" ma:contentTypeDescription="Create a new document." ma:contentTypeScope="" ma:versionID="d045da114207f6bcd1f3a3435feb3dfc">
  <xsd:schema xmlns:xsd="http://www.w3.org/2001/XMLSchema" xmlns:xs="http://www.w3.org/2001/XMLSchema" xmlns:p="http://schemas.microsoft.com/office/2006/metadata/properties" xmlns:ns2="802e0a86-8e97-4676-80ba-edf2a8288115" xmlns:ns3="c78d23e4-5cd7-4c1b-a9c7-2070f11f2ae0" targetNamespace="http://schemas.microsoft.com/office/2006/metadata/properties" ma:root="true" ma:fieldsID="659fea38928fb8975abb9023658ee431" ns2:_="" ns3:_="">
    <xsd:import namespace="802e0a86-8e97-4676-80ba-edf2a8288115"/>
    <xsd:import namespace="c78d23e4-5cd7-4c1b-a9c7-2070f11f2ae0"/>
    <xsd:element name="properties">
      <xsd:complexType>
        <xsd:sequence>
          <xsd:element name="documentManagement">
            <xsd:complexType>
              <xsd:all>
                <xsd:element ref="ns2:UnilyIsFeaturedDocument" minOccurs="0"/>
                <xsd:element ref="ns2:UnilyIsTemplate" minOccurs="0"/>
                <xsd:element ref="ns2:TaxCatchAll" minOccurs="0"/>
                <xsd:element ref="ns2:TaxCatchAllLabel" minOccurs="0"/>
                <xsd:element ref="ns2:jb77fa9ede964b3ab430248b0329684a" minOccurs="0"/>
                <xsd:element ref="ns2:h0ef683bd7044617b6fc03b7f86bc7cf" minOccurs="0"/>
                <xsd:element ref="ns2:i819a00c63874b27a1c287b0ac0a9d17" minOccurs="0"/>
                <xsd:element ref="ns2:p9473e14649f422380abaea906c28710" minOccurs="0"/>
                <xsd:element ref="ns2:p11b359c7fb245abb61e0bbe02280977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e0a86-8e97-4676-80ba-edf2a8288115" elementFormDefault="qualified">
    <xsd:import namespace="http://schemas.microsoft.com/office/2006/documentManagement/types"/>
    <xsd:import namespace="http://schemas.microsoft.com/office/infopath/2007/PartnerControls"/>
    <xsd:element name="UnilyIsFeaturedDocument" ma:index="8" nillable="true" ma:displayName="Is Featured Document" ma:internalName="UnilyIsFeaturedDocument">
      <xsd:simpleType>
        <xsd:restriction base="dms:Boolean"/>
      </xsd:simpleType>
    </xsd:element>
    <xsd:element name="UnilyIsTemplate" ma:index="9" nillable="true" ma:displayName="Is Template" ma:internalName="UnilyIsTemplate">
      <xsd:simpleType>
        <xsd:restriction base="dms:Boolean"/>
      </xsd:simpleType>
    </xsd:element>
    <xsd:element name="TaxCatchAll" ma:index="10" nillable="true" ma:displayName="Taxonomy Catch All Column" ma:hidden="true" ma:list="{e0e64aeb-ab0c-421c-a3fc-5443d8094954}" ma:internalName="TaxCatchAll" ma:showField="CatchAllData" ma:web="802e0a86-8e97-4676-80ba-edf2a82881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e0e64aeb-ab0c-421c-a3fc-5443d8094954}" ma:internalName="TaxCatchAllLabel" ma:readOnly="true" ma:showField="CatchAllDataLabel" ma:web="802e0a86-8e97-4676-80ba-edf2a82881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b77fa9ede964b3ab430248b0329684a" ma:index="12" nillable="true" ma:taxonomy="true" ma:internalName="jb77fa9ede964b3ab430248b0329684a" ma:taxonomyFieldName="Offer" ma:displayName="Offer" ma:default="" ma:fieldId="{3b77fa9e-de96-4b3a-b430-248b0329684a}" ma:taxonomyMulti="true" ma:sspId="335d02d2-2acc-434b-b7bb-812ff22cbf32" ma:termSetId="206cf811-ca3d-4daf-bd45-b33cea815a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ef683bd7044617b6fc03b7f86bc7cf" ma:index="14" nillable="true" ma:taxonomy="true" ma:internalName="h0ef683bd7044617b6fc03b7f86bc7cf" ma:taxonomyFieldName="Countries" ma:displayName="Countries" ma:default="" ma:fieldId="{10ef683b-d704-4617-b6fc-03b7f86bc7cf}" ma:taxonomyMulti="true" ma:sspId="335d02d2-2acc-434b-b7bb-812ff22cbf32" ma:termSetId="c2e122a6-bbb9-4e3e-a9c0-10a20218402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19a00c63874b27a1c287b0ac0a9d17" ma:index="16" nillable="true" ma:taxonomy="true" ma:internalName="i819a00c63874b27a1c287b0ac0a9d17" ma:taxonomyFieldName="Departments" ma:displayName="Departments" ma:default="" ma:fieldId="{2819a00c-6387-4b27-a1c2-87b0ac0a9d17}" ma:taxonomyMulti="true" ma:sspId="335d02d2-2acc-434b-b7bb-812ff22cbf32" ma:termSetId="7db15008-d1d6-498d-a488-7d8774bc176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9473e14649f422380abaea906c28710" ma:index="18" nillable="true" ma:taxonomy="true" ma:internalName="p9473e14649f422380abaea906c28710" ma:taxonomyFieldName="Document_x0020_Categories" ma:displayName="Document Categories" ma:default="" ma:fieldId="{99473e14-649f-4223-80ab-aea906c28710}" ma:taxonomyMulti="true" ma:sspId="335d02d2-2acc-434b-b7bb-812ff22cbf32" ma:termSetId="f0f7a287-f6ff-41d8-bac1-a65f526832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11b359c7fb245abb61e0bbe02280977" ma:index="20" nillable="true" ma:taxonomy="true" ma:internalName="p11b359c7fb245abb61e0bbe02280977" ma:taxonomyFieldName="Companies" ma:displayName="Companies" ma:default="" ma:fieldId="{911b359c-7fb2-45ab-b61e-0bbe02280977}" ma:taxonomyMulti="true" ma:sspId="335d02d2-2acc-434b-b7bb-812ff22cbf32" ma:termSetId="3915896b-ab17-402b-9622-cf55dd91869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d23e4-5cd7-4c1b-a9c7-2070f11f2a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nilyIsTemplate xmlns="802e0a86-8e97-4676-80ba-edf2a8288115" xsi:nil="true"/>
    <jb77fa9ede964b3ab430248b0329684a xmlns="802e0a86-8e97-4676-80ba-edf2a8288115">
      <Terms xmlns="http://schemas.microsoft.com/office/infopath/2007/PartnerControls"/>
    </jb77fa9ede964b3ab430248b0329684a>
    <UnilyIsFeaturedDocument xmlns="802e0a86-8e97-4676-80ba-edf2a8288115" xsi:nil="true"/>
    <TaxCatchAll xmlns="802e0a86-8e97-4676-80ba-edf2a8288115">
      <Value>214</Value>
    </TaxCatchAll>
    <p9473e14649f422380abaea906c28710 xmlns="802e0a86-8e97-4676-80ba-edf2a8288115">
      <Terms xmlns="http://schemas.microsoft.com/office/infopath/2007/PartnerControls"/>
    </p9473e14649f422380abaea906c28710>
    <p11b359c7fb245abb61e0bbe02280977 xmlns="802e0a86-8e97-4676-80ba-edf2a82881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Insights Division</TermName>
          <TermId xmlns="http://schemas.microsoft.com/office/infopath/2007/PartnerControls">e43539c3-3aa2-4d4e-9961-45e0ab999602</TermId>
        </TermInfo>
      </Terms>
    </p11b359c7fb245abb61e0bbe02280977>
    <i819a00c63874b27a1c287b0ac0a9d17 xmlns="802e0a86-8e97-4676-80ba-edf2a8288115">
      <Terms xmlns="http://schemas.microsoft.com/office/infopath/2007/PartnerControls"/>
    </i819a00c63874b27a1c287b0ac0a9d17>
    <h0ef683bd7044617b6fc03b7f86bc7cf xmlns="802e0a86-8e97-4676-80ba-edf2a8288115">
      <Terms xmlns="http://schemas.microsoft.com/office/infopath/2007/PartnerControls"/>
    </h0ef683bd7044617b6fc03b7f86bc7c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8A7E09-DC49-4742-A4A2-94223EF7E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2e0a86-8e97-4676-80ba-edf2a8288115"/>
    <ds:schemaRef ds:uri="c78d23e4-5cd7-4c1b-a9c7-2070f11f2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193883-9DEF-4394-A746-8B0504B231C0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78d23e4-5cd7-4c1b-a9c7-2070f11f2ae0"/>
    <ds:schemaRef ds:uri="802e0a86-8e97-4676-80ba-edf2a8288115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C375B81-FBF5-4924-A5E0-F0376D8E7D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1039</Words>
  <Application>Microsoft Office PowerPoint</Application>
  <PresentationFormat>Widescreen</PresentationFormat>
  <Paragraphs>208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Kantar template master</vt:lpstr>
      <vt:lpstr>Content slides - no sub heading</vt:lpstr>
      <vt:lpstr>Technical</vt:lpstr>
      <vt:lpstr>COVID-19 Barometer Global Report</vt:lpstr>
      <vt:lpstr>PowerPoint Presentation</vt:lpstr>
      <vt:lpstr>PowerPoint Presentation</vt:lpstr>
      <vt:lpstr>The largest study of its kind exploring the marketing implications of COVID-19</vt:lpstr>
      <vt:lpstr>COVID-19 timeline</vt:lpstr>
      <vt:lpstr>COVID-19 timeline continued </vt:lpstr>
      <vt:lpstr>Livelli di preoccupazione durante il “lockdown” a fine Marzo – Alti, ma in riduzione </vt:lpstr>
      <vt:lpstr>Abbiamo tutti sperimentanto una nuova routine e trovato un nuovo equilibrio. </vt:lpstr>
      <vt:lpstr>La fruzione di contenuti online è cresciuta in modo importante nel periodo di quarantena e si è ora stabilizzata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Barometer-Media Deck-FINAL-Internal</dc:title>
  <dc:subject>Sub-heading</dc:subject>
  <dc:creator>Roberts, Kristanne  (MBLBL RM)</dc:creator>
  <cp:keywords>Project reference</cp:keywords>
  <dc:description>Date</dc:description>
  <cp:lastModifiedBy>Bergaglio, Gabriella (TSMLA)</cp:lastModifiedBy>
  <cp:revision>47</cp:revision>
  <cp:lastPrinted>2017-03-24T13:40:26Z</cp:lastPrinted>
  <dcterms:created xsi:type="dcterms:W3CDTF">2020-03-20T09:10:37Z</dcterms:created>
  <dcterms:modified xsi:type="dcterms:W3CDTF">2020-05-15T13:46:54Z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0x010100B50B9CCF6BA26948B510AA98A9934141</vt:lpwstr>
  </property>
  <property fmtid="{D5CDD505-2E9C-101B-9397-08002B2CF9AE}" pid="3" name="Countries">
    <vt:lpwstr/>
  </property>
  <property fmtid="{D5CDD505-2E9C-101B-9397-08002B2CF9AE}" pid="4" name="Departments">
    <vt:lpwstr/>
  </property>
  <property fmtid="{D5CDD505-2E9C-101B-9397-08002B2CF9AE}" pid="5" name="Companies">
    <vt:lpwstr>214;#Insights Division|e43539c3-3aa2-4d4e-9961-45e0ab999602</vt:lpwstr>
  </property>
  <property fmtid="{D5CDD505-2E9C-101B-9397-08002B2CF9AE}" pid="6" name="Offer">
    <vt:lpwstr/>
  </property>
  <property fmtid="{D5CDD505-2E9C-101B-9397-08002B2CF9AE}" pid="7" name="Document Categories">
    <vt:lpwstr/>
  </property>
</Properties>
</file>