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77" r:id="rId5"/>
    <p:sldMasterId id="2147483802" r:id="rId6"/>
  </p:sldMasterIdLst>
  <p:notesMasterIdLst>
    <p:notesMasterId r:id="rId8"/>
  </p:notesMasterIdLst>
  <p:handoutMasterIdLst>
    <p:handoutMasterId r:id="rId9"/>
  </p:handoutMasterIdLst>
  <p:sldIdLst>
    <p:sldId id="475" r:id="rId7"/>
  </p:sldIdLst>
  <p:sldSz cx="12192000" cy="6858000"/>
  <p:notesSz cx="6805613" cy="9939338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4152">
          <p15:clr>
            <a:srgbClr val="A4A3A4"/>
          </p15:clr>
        </p15:guide>
        <p15:guide id="7" orient="horz" pos="4020" userDrawn="1">
          <p15:clr>
            <a:srgbClr val="A4A3A4"/>
          </p15:clr>
        </p15:guide>
        <p15:guide id="12" orient="horz" pos="2163" userDrawn="1">
          <p15:clr>
            <a:srgbClr val="A4A3A4"/>
          </p15:clr>
        </p15:guide>
        <p15:guide id="15" pos="38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333333"/>
    <a:srgbClr val="E6304B"/>
    <a:srgbClr val="E7E7E7"/>
    <a:srgbClr val="C0C0C0"/>
    <a:srgbClr val="989898"/>
    <a:srgbClr val="717171"/>
    <a:srgbClr val="C8D405"/>
    <a:srgbClr val="00AE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5" autoAdjust="0"/>
    <p:restoredTop sz="94249" autoAdjust="0"/>
  </p:normalViewPr>
  <p:slideViewPr>
    <p:cSldViewPr snapToGrid="0" showGuides="1">
      <p:cViewPr varScale="1">
        <p:scale>
          <a:sx n="64" d="100"/>
          <a:sy n="64" d="100"/>
        </p:scale>
        <p:origin x="858" y="96"/>
      </p:cViewPr>
      <p:guideLst>
        <p:guide orient="horz" pos="4152"/>
        <p:guide orient="horz" pos="4020"/>
        <p:guide orient="horz" pos="2163"/>
        <p:guide pos="3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110" d="100"/>
          <a:sy n="110" d="100"/>
        </p:scale>
        <p:origin x="423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91DDE-BA6A-4F57-909C-98F49C72955F}" type="datetimeFigureOut">
              <a:rPr lang="en-GB" smtClean="0"/>
              <a:t>18/06/2020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50D33-42BE-4A7B-9A0E-84D31BC6EF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553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AC5B1-F58D-4268-BB75-9856A9D794A6}" type="datetimeFigureOut">
              <a:rPr lang="en-GB" smtClean="0"/>
              <a:t>18/06/2020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00C33-90AE-4963-9AD8-3B07939F57E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960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900C33-90AE-4963-9AD8-3B07939F57E9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4162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5.jpeg"/><Relationship Id="rId4" Type="http://schemas.openxmlformats.org/officeDocument/2006/relationships/image" Target="../media/image2.sv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7.sv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5" Type="http://schemas.openxmlformats.org/officeDocument/2006/relationships/image" Target="../media/image5.jpeg"/><Relationship Id="rId4" Type="http://schemas.openxmlformats.org/officeDocument/2006/relationships/image" Target="../media/image9.sv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895B6F9-54DB-428E-9A0A-FA1DD7C58F69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0000" y="558000"/>
            <a:ext cx="1940914" cy="36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1490400"/>
            <a:ext cx="3520800" cy="19764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 anchor="t">
            <a:noAutofit/>
          </a:bodyPr>
          <a:lstStyle>
            <a:lvl1pPr algn="l"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3708000"/>
            <a:ext cx="3520800" cy="10224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subtitle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929DC8-987C-4BF4-9A49-8F549F1F3DB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363" y="4971600"/>
            <a:ext cx="3521075" cy="102235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 anchor="b"/>
          <a:lstStyle>
            <a:lvl1pPr>
              <a:spcBef>
                <a:spcPts val="600"/>
              </a:spcBef>
              <a:defRPr sz="1200"/>
            </a:lvl1pPr>
          </a:lstStyle>
          <a:p>
            <a:pPr lvl="0"/>
            <a:r>
              <a:rPr lang="en-GB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4850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 +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07A87-9762-46A5-A1BF-60907C2C37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EE70F8-6350-4489-8BF1-B1E111BCAB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0CCAD9-3BB6-43FD-8F71-48FD58809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0E6D9E-AC7D-4CD8-9A1B-DC502AAB0B8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63" y="1710000"/>
            <a:ext cx="56268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252CF9-0987-4CBA-8CC7-B6582ECA239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363" y="2376000"/>
            <a:ext cx="56268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FAA4903-9221-4FF9-912C-268A8584F33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2800" y="1710000"/>
            <a:ext cx="5626800" cy="604838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3F8654F-9C23-4A2E-AF1D-7C6743D88CE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02363" y="2376488"/>
            <a:ext cx="5626800" cy="33432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1F22C1D-496B-4E53-BF19-ED9291DCCF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363" y="910800"/>
            <a:ext cx="11466512" cy="396000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53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ECC06-0E64-440D-9CE8-5164D16518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90BAE0-3503-40B7-97FF-3BBA5C4D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42D4FE-2A34-4C36-A765-CE00B9912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E4B3E9-7CA2-4847-B7BD-96957DE30226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362" y="1710000"/>
            <a:ext cx="36720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0D5E0E-637F-4A32-A98F-3FE4ED81219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57618" y="1710000"/>
            <a:ext cx="36720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6435609-FC5D-424F-A15C-A0856D1FFFF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54874" y="1710000"/>
            <a:ext cx="36720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7582AC7-4667-407B-A5E8-45D6349311A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000" y="910800"/>
            <a:ext cx="11466000" cy="396000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301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x content +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5AEE3-9929-4A79-A968-8D4311BF5D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AA155B-CCB9-45EF-83E7-A4F386C3D5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46BAB9-04B4-4317-A1F0-FDDB9A128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044888-1B05-4294-ABC2-A93A4A32E0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10000"/>
            <a:ext cx="36720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B8C48F8-FEC0-41E0-BBB9-68EC3003D7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363" y="2376000"/>
            <a:ext cx="36720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59D2917-03D0-4000-AA1D-13CEEB10FBF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57437" y="1710000"/>
            <a:ext cx="36720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DE23886-2490-491C-8436-F655BBCD8C9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57619" y="2376488"/>
            <a:ext cx="3672000" cy="33432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1DA3C15-7E9D-4E22-895A-F50878BD33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54874" y="1710000"/>
            <a:ext cx="3672000" cy="604838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41F52C9-6836-4FC9-99EA-1BF6FF01DF3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54874" y="2376000"/>
            <a:ext cx="36720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593581B-25F6-45F4-A388-25B9169855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10800"/>
            <a:ext cx="11466000" cy="3960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183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880B-B2A1-4343-8F1B-D11FAEA2A2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1184D5-78E0-4646-8F38-C52C718FFF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802832-2B66-4562-9C71-D7D150739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F49FA9-6D89-44C4-B6C9-EA8D7FB7563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362" y="1710000"/>
            <a:ext cx="2728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D1D924-231B-4C18-8E90-2DFF9C04EF0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2933" y="1710000"/>
            <a:ext cx="2728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EF0024D-3708-4302-8C69-256AD759387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85504" y="1710000"/>
            <a:ext cx="2728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3415997-1B6E-4BEC-B682-F9280D0D5E3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9098074" y="1710000"/>
            <a:ext cx="2728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97B1331-D3E0-4904-82E5-02B601057EB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910800"/>
            <a:ext cx="11466000" cy="3960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638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x content +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6C45C-9BBB-4B14-BC71-8D9593AF92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CA3869-0626-4D7E-A07F-ED2B248D28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9845BF-B227-4307-81B9-E7C8FC57C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1A4FC7E-D91D-407A-BFBE-F405D6BBEA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10000"/>
            <a:ext cx="27288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9916EF-EC2F-4137-B182-AA5508918E8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000" y="2376000"/>
            <a:ext cx="27288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9A3CD5-4B7B-41AC-BFD5-7AA2D853D0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72691" y="1710000"/>
            <a:ext cx="2728800" cy="604838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5F727AD-E63B-412E-B986-D86DFE5EED2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72691" y="2376488"/>
            <a:ext cx="27288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CEE6CD4-960B-4926-8A35-E8FF363F872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85382" y="1710000"/>
            <a:ext cx="27288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544BF1C-E9EC-43D2-A239-79E43B7C24C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185382" y="2376000"/>
            <a:ext cx="27288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27027DC-FD56-4CD6-8B38-7C623A97D1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98074" y="1710000"/>
            <a:ext cx="27288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5513656D-7804-45C7-9561-4FFDBE1F523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98074" y="2376488"/>
            <a:ext cx="2728800" cy="33432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AA444E5-6DCB-4387-82D7-374FBA34E3E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0363" y="910800"/>
            <a:ext cx="11466512" cy="396000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48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5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EED13-8109-40D7-B85E-48D72364D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60EB60-D174-4782-B63F-DCF2657E1B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526FD-FB6E-4148-89B3-7D266E27B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5E99A7-B8B8-4860-8872-63A20BC4983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363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136CF45-35B9-4F30-93CE-11D7DC6AE4A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89691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190C909-262D-4930-924B-8C4285CF855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019019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18864E4-1D92-4544-8F52-1155810D792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348347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8E0E68-5345-4D62-8D07-AE58AE33067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9677674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E23F4F6-B0E8-4724-933C-35F21A7E423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0874" y="910800"/>
            <a:ext cx="11466000" cy="396000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74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5 x content +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C433-9252-44D6-8AA4-495DB59340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6AA46E-1017-4823-B4EC-B35766CE67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1B86A-68D0-4D2D-A5CB-00F231C8B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4B8469-FF2E-4467-8E43-A49A3388A2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63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F0DDC14-9B67-4FE8-BC58-A70501A5344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000" y="2376000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007D028-2ECB-46AF-8517-CCF9C089D8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89691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F1DDE75-E486-4A48-BDBB-2C2A5B5E64D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89419" y="2376000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A506B6-1DA9-4CD7-9F56-C6BF2FDC18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19019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3F41FFAE-2857-4B94-916D-0210AE0A17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018838" y="2376000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C34C508-C3AF-422F-B1C7-A38F34513AB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48347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0D9455C4-8047-4B5B-B5BC-4A0379405BC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348257" y="2376488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AEAC907-A41C-4782-BCD8-2B8C0ADD422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77674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056BBA8E-FD61-47C5-A779-B66918B4D32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677674" y="2376000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8EED4C4-55A2-440F-BFEB-B054C51690A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60000" y="910800"/>
            <a:ext cx="11466000" cy="396000"/>
          </a:xfrm>
        </p:spPr>
        <p:txBody>
          <a:bodyPr/>
          <a:lstStyle>
            <a:lvl1pPr>
              <a:spcBef>
                <a:spcPts val="600"/>
              </a:spcBef>
              <a:defRPr sz="2200"/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416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6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4F353-7CBB-4EBB-BB48-0DDB45E9B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5794D1-DF29-4B89-9359-EE65C8A56A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772A83-22C7-42BE-87D1-B99FEC13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7B7932-7D06-4E7E-AF70-44D39F481C0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00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FB353AB-4D08-4BBD-91C2-E6A30A5F49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30112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4A6B5AF-EB3C-46C5-B212-27204822781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24224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800475F-DBE2-47A0-89B9-1175EDD842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18336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B5CE08A-01D2-488B-843A-CA3415AB732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12448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39BAB9BC-6F39-4494-87B4-04D45B7607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006560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69F7FED-54BA-4C56-83A5-FA86011940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0000" y="910800"/>
            <a:ext cx="11466000" cy="396000"/>
          </a:xfrm>
        </p:spPr>
        <p:txBody>
          <a:bodyPr/>
          <a:lstStyle>
            <a:lvl1pPr>
              <a:spcBef>
                <a:spcPts val="60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084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6 x content +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36FA1-AACD-4AC6-8977-227A1E8204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9A02C0-437A-4731-B690-16D1AFCAA8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C7B4E-73B3-4F33-A7FC-00F64BC9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0764FD-7DA2-4FE5-A31B-6691075F46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08149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BC0C4CA-E13F-460B-A188-81482902B70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00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05AA54-6669-4974-B1E8-3E58001D87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1120" y="1708149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2A0DDBF-A8B7-4F77-B8D5-E6CF8FB015A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30112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793D7A9-75C8-4028-9CA8-F07E93F82E4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42240" y="1708150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B5E2A26-6C2A-419D-B4DC-291BA85B0C8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24224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DE92C5F-EFFE-48BF-93E1-CC78EFCD29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83360" y="1708149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3DA85A52-F7FD-4298-9AE5-CB80F4E3C64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8336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4E88849-5449-4627-813B-31B40F08F0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24480" y="1708150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9A7FC01F-A245-4C0F-BF24-3AAE6AC55CC4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812448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CCD92EA-38A4-44E5-ADF7-78EA3D6DD06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65600" y="1708150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8" name="Content Placeholder 27">
            <a:extLst>
              <a:ext uri="{FF2B5EF4-FFF2-40B4-BE49-F238E27FC236}">
                <a16:creationId xmlns:a16="http://schemas.microsoft.com/office/drawing/2014/main" id="{8317D903-C6B2-443C-A2F2-E7B672E08E3B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1006560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26D01CC-3541-4F97-AF97-73FF6352033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60000" y="910800"/>
            <a:ext cx="11466000" cy="396000"/>
          </a:xfrm>
        </p:spPr>
        <p:txBody>
          <a:bodyPr/>
          <a:lstStyle>
            <a:lvl1pPr>
              <a:spcBef>
                <a:spcPts val="600"/>
              </a:spcBef>
              <a:defRPr sz="2200"/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0292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62903-71A8-4BD2-B059-6BA4C3AA3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5626800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3EFCC3-809C-4472-825A-5268DA7595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7A7757-8EC5-4D12-B56F-AB9F88D69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55437D9-CE22-451C-B458-B3F648A6423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08150"/>
            <a:ext cx="5626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F169CDD-9FFC-4BEA-A4C1-F55F1EBC5A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02799" y="430717"/>
            <a:ext cx="5626800" cy="54684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BCC9C48B-8F01-477C-A429-B5E465F5632C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0000" y="558000"/>
            <a:ext cx="1940914" cy="367200"/>
          </a:xfrm>
          <a:prstGeom prst="rect">
            <a:avLst/>
          </a:prstGeom>
        </p:spPr>
      </p:pic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CC213809-11F2-4FF6-8836-C61FDCCBA32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72000" y="1490400"/>
            <a:ext cx="7920000" cy="4500000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1EB514B-0857-4EBF-B042-2A3E81792E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490400"/>
            <a:ext cx="3520800" cy="197533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8F4C310-09FC-4B27-9FA2-5128CE9C608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3708000"/>
            <a:ext cx="3520800" cy="102271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subtitle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B54B2-17FC-4F44-A549-93DE726BD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0000" y="4971600"/>
            <a:ext cx="3519536" cy="1022713"/>
          </a:xfrm>
        </p:spPr>
        <p:txBody>
          <a:bodyPr anchor="b"/>
          <a:lstStyle>
            <a:lvl1pPr>
              <a:spcBef>
                <a:spcPts val="600"/>
              </a:spcBef>
              <a:defRPr sz="12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367E2D2-7C31-4CEA-8775-7B4E031C034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3475" y="1490401"/>
            <a:ext cx="63612" cy="45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33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FAACB8-7B00-457D-8F89-FB4DD9039A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556072-910B-4986-8C02-A52A75446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44F34447-13E0-43B9-BE1F-C60C03555D3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0000" y="432000"/>
            <a:ext cx="5627561" cy="54684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0D6BD01-6C23-44ED-8363-1C234E2533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02361" y="1708150"/>
            <a:ext cx="5626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6AABB0-FC25-4DDA-B141-9861B8EF64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2361" y="430718"/>
            <a:ext cx="5626800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55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98738-2E1C-4407-AE23-FC7C522477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DB932A-F9A4-4379-8F69-FA63BDFA24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47A58-42BF-4A47-A878-643A5CD2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7C6D4BB-14E1-42DC-832A-2D0CE78632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63" y="910800"/>
            <a:ext cx="11466512" cy="396000"/>
          </a:xfrm>
        </p:spPr>
        <p:txBody>
          <a:bodyPr/>
          <a:lstStyle>
            <a:lvl1pPr>
              <a:spcBef>
                <a:spcPts val="600"/>
              </a:spcBef>
              <a:defRPr sz="2200"/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37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B2F2EE-42BB-4EB6-8FC2-5E56E4F34F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875A20-F354-407F-8F71-92C91474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5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96ED-8270-4BD9-9069-84F474882F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CA3A6B-089A-48DA-907F-9446B12760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856913" y="6390000"/>
            <a:ext cx="969962" cy="19685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873D13-8BEF-4470-A16D-19EDE6E7A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2400" y="6390000"/>
            <a:ext cx="7495200" cy="1980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01F0EAC-DF03-4553-8D22-C26B163DC9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60363" y="1710000"/>
            <a:ext cx="11466000" cy="39996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106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x content + heading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7F44-1A9D-43CE-8B94-70E892BCC6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F0CD56-CDEF-4F99-82E9-F8344BA7D8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F17232-4933-4B44-AB0A-14F735246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4A8CE99-0AD9-4D9C-9C09-47545620E9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10000"/>
            <a:ext cx="11464925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8CF1398-AEAE-44BE-B05F-E03B17EB921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000" y="2376000"/>
            <a:ext cx="114660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667F2-B31E-4932-857C-E542EC7E06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86C412-8D9A-4518-BD82-093D1D70BD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8D1434-081E-42DD-A0E7-8AD211AD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D24B38-2DD2-4BE4-A6BC-6AB461A6A6A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363" y="1710000"/>
            <a:ext cx="5626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028BB49-92B7-4BBE-AD91-816AF9386D4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00965" y="1710000"/>
            <a:ext cx="5626800" cy="39989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213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 + headings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07A87-9762-46A5-A1BF-60907C2C37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CEE70F8-6350-4489-8BF1-B1E111BCAB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0CCAD9-3BB6-43FD-8F71-48FD58809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0E6D9E-AC7D-4CD8-9A1B-DC502AAB0B8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63" y="1710000"/>
            <a:ext cx="56268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252CF9-0987-4CBA-8CC7-B6582ECA239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363" y="2376000"/>
            <a:ext cx="56268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FAA4903-9221-4FF9-912C-268A8584F33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2800" y="1710000"/>
            <a:ext cx="5626800" cy="604838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3F8654F-9C23-4A2E-AF1D-7C6743D88CE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02363" y="2376488"/>
            <a:ext cx="5626800" cy="33432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6837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ECC06-0E64-440D-9CE8-5164D16518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90BAE0-3503-40B7-97FF-3BBA5C4DD7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42D4FE-2A34-4C36-A765-CE00B9912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E4B3E9-7CA2-4847-B7BD-96957DE30226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362" y="1710000"/>
            <a:ext cx="36720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0D5E0E-637F-4A32-A98F-3FE4ED81219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57618" y="1710000"/>
            <a:ext cx="36720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6435609-FC5D-424F-A15C-A0856D1FFFF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154874" y="1710000"/>
            <a:ext cx="36720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717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x content + headings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5AEE3-9929-4A79-A968-8D4311BF5D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AA155B-CCB9-45EF-83E7-A4F386C3D59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46BAB9-04B4-4317-A1F0-FDDB9A128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044888-1B05-4294-ABC2-A93A4A32E0D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10000"/>
            <a:ext cx="36720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B8C48F8-FEC0-41E0-BBB9-68EC3003D7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363" y="2376000"/>
            <a:ext cx="36720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59D2917-03D0-4000-AA1D-13CEEB10FBF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57437" y="1710000"/>
            <a:ext cx="36720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DE23886-2490-491C-8436-F655BBCD8C9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57619" y="2376488"/>
            <a:ext cx="3672000" cy="33432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1DA3C15-7E9D-4E22-895A-F50878BD33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54874" y="1710000"/>
            <a:ext cx="3672000" cy="604838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41F52C9-6836-4FC9-99EA-1BF6FF01DF3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54874" y="2376000"/>
            <a:ext cx="36720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8475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880B-B2A1-4343-8F1B-D11FAEA2A2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1184D5-78E0-4646-8F38-C52C718FFF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802832-2B66-4562-9C71-D7D150739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F49FA9-6D89-44C4-B6C9-EA8D7FB75632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362" y="1710000"/>
            <a:ext cx="2728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D1D924-231B-4C18-8E90-2DFF9C04EF0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72933" y="1710000"/>
            <a:ext cx="2728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EF0024D-3708-4302-8C69-256AD759387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85504" y="1710000"/>
            <a:ext cx="2728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E3415997-1B6E-4BEC-B682-F9280D0D5E3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9098074" y="1710000"/>
            <a:ext cx="2728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85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A919E3D3-0D4F-48CE-AB93-69E448E98470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0000" y="558000"/>
            <a:ext cx="1940914" cy="36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1490400"/>
            <a:ext cx="3520800" cy="19764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 anchor="t">
            <a:noAutofit/>
          </a:bodyPr>
          <a:lstStyle>
            <a:lvl1pPr algn="l">
              <a:defRPr sz="3000" b="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3708000"/>
            <a:ext cx="3520800" cy="10224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1800" b="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subtitle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929DC8-987C-4BF4-9A49-8F549F1F3DB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0363" y="4971600"/>
            <a:ext cx="3521075" cy="102235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 anchor="b"/>
          <a:lstStyle>
            <a:lvl1pPr>
              <a:spcBef>
                <a:spcPts val="600"/>
              </a:spcBef>
              <a:defRPr sz="12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71051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x content + headings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6C45C-9BBB-4B14-BC71-8D9593AF92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CA3869-0626-4D7E-A07F-ED2B248D28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9845BF-B227-4307-81B9-E7C8FC57C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1A4FC7E-D91D-407A-BFBE-F405D6BBEA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10000"/>
            <a:ext cx="27288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9916EF-EC2F-4137-B182-AA5508918E8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000" y="2376000"/>
            <a:ext cx="27288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D9A3CD5-4B7B-41AC-BFD5-7AA2D853D0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72691" y="1710000"/>
            <a:ext cx="2728800" cy="604838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35F727AD-E63B-412E-B986-D86DFE5EED2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72691" y="2376488"/>
            <a:ext cx="27288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CEE6CD4-960B-4926-8A35-E8FF363F872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85382" y="1710000"/>
            <a:ext cx="27288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544BF1C-E9EC-43D2-A239-79E43B7C24C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185382" y="2376000"/>
            <a:ext cx="27288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A27027DC-FD56-4CD6-8B38-7C623A97D1C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098074" y="1710000"/>
            <a:ext cx="27288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5513656D-7804-45C7-9561-4FFDBE1F523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98074" y="2376488"/>
            <a:ext cx="2728800" cy="33432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80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5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EED13-8109-40D7-B85E-48D72364D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60EB60-D174-4782-B63F-DCF2657E1B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526FD-FB6E-4148-89B3-7D266E27B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5E99A7-B8B8-4860-8872-63A20BC4983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363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136CF45-35B9-4F30-93CE-11D7DC6AE4A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89691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190C909-262D-4930-924B-8C4285CF855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019019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18864E4-1D92-4544-8F52-1155810D792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348347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8E0E68-5345-4D62-8D07-AE58AE330678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9677674" y="1710000"/>
            <a:ext cx="21492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08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5 x content + headings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C433-9252-44D6-8AA4-495DB59340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6AA46E-1017-4823-B4EC-B35766CE67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1B86A-68D0-4D2D-A5CB-00F231C8B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4B8469-FF2E-4467-8E43-A49A3388A2F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363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F0DDC14-9B67-4FE8-BC58-A70501A5344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000" y="2376000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007D028-2ECB-46AF-8517-CCF9C089D8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89691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F1DDE75-E486-4A48-BDBB-2C2A5B5E64D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89419" y="2376000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7A506B6-1DA9-4CD7-9F56-C6BF2FDC18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19019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3F41FFAE-2857-4B94-916D-0210AE0A17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018838" y="2376000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C34C508-C3AF-422F-B1C7-A38F34513AB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48347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0D9455C4-8047-4B5B-B5BC-4A0379405BC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348257" y="2376488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AEAC907-A41C-4782-BCD8-2B8C0ADD422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77674" y="1710000"/>
            <a:ext cx="21492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056BBA8E-FD61-47C5-A779-B66918B4D32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677674" y="2376000"/>
            <a:ext cx="21492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874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6 x content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4F353-7CBB-4EBB-BB48-0DDB45E9B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5794D1-DF29-4B89-9359-EE65C8A56A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772A83-22C7-42BE-87D1-B99FEC13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7B7932-7D06-4E7E-AF70-44D39F481C0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00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FB353AB-4D08-4BBD-91C2-E6A30A5F493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301295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4A6B5AF-EB3C-46C5-B212-27204822781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24080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800475F-DBE2-47A0-89B9-1175EDD8427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183885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B5CE08A-01D2-488B-843A-CA3415AB7320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125180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39BAB9BC-6F39-4494-87B4-04D45B7607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10066474" y="1710000"/>
            <a:ext cx="17604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82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6 x content + headings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36FA1-AACD-4AC6-8977-227A1E8204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430718"/>
            <a:ext cx="11466875" cy="403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9A02C0-437A-4731-B690-16D1AFCAA8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C7B4E-73B3-4F33-A7FC-00F64BC9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0764FD-7DA2-4FE5-A31B-6691075F46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08149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BC0C4CA-E13F-460B-A188-81482902B70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00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05AA54-6669-4974-B1E8-3E58001D87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01295" y="1708149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D2A0DDBF-A8B7-4F77-B8D5-E6CF8FB015A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301295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793D7A9-75C8-4028-9CA8-F07E93F82E4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40800" y="1708150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B5E2A26-6C2A-419D-B4DC-291BA85B0C8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24080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DE92C5F-EFFE-48BF-93E1-CC78EFCD29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83885" y="1708149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3DA85A52-F7FD-4298-9AE5-CB80F4E3C64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83885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44E88849-5449-4627-813B-31B40F08F0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25180" y="1708150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9A7FC01F-A245-4C0F-BF24-3AAE6AC55CC4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8125180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CCD92EA-38A4-44E5-ADF7-78EA3D6DD06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66474" y="1708150"/>
            <a:ext cx="1760400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28" name="Content Placeholder 27">
            <a:extLst>
              <a:ext uri="{FF2B5EF4-FFF2-40B4-BE49-F238E27FC236}">
                <a16:creationId xmlns:a16="http://schemas.microsoft.com/office/drawing/2014/main" id="{8317D903-C6B2-443C-A2F2-E7B672E08E3B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10066474" y="2376000"/>
            <a:ext cx="17604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089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no sub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98738-2E1C-4407-AE23-FC7C522477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8DB932A-F9A4-4379-8F69-FA63BDFA24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347A58-42BF-4A47-A878-643A5CD27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50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shboard ex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6FF685-0455-410C-BAD6-9C18A6B82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2994E6-33EF-41B4-9B8F-14CDAEC3A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E51B97-D115-41B0-A593-DB194CD0637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000" y="432000"/>
            <a:ext cx="9536400" cy="528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956DFF0-F399-4C7B-9862-88E481176C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062000" y="432000"/>
            <a:ext cx="1764000" cy="5281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7044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CC213809-11F2-4FF6-8836-C61FDCCBA32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72000" y="1490400"/>
            <a:ext cx="7920000" cy="4500000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1EB514B-0857-4EBF-B042-2A3E81792E2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490400"/>
            <a:ext cx="3520800" cy="197533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000" b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add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8F4C310-09FC-4B27-9FA2-5128CE9C608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3708000"/>
            <a:ext cx="3520800" cy="102271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>
              <a:spcBef>
                <a:spcPts val="60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subtitle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B54B2-17FC-4F44-A549-93DE726BD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0000" y="4971600"/>
            <a:ext cx="3519536" cy="1022713"/>
          </a:xfrm>
        </p:spPr>
        <p:txBody>
          <a:bodyPr anchor="b"/>
          <a:lstStyle>
            <a:lvl1pPr>
              <a:spcBef>
                <a:spcPts val="600"/>
              </a:spcBef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text 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2087B06F-69A6-4EAD-A196-9FC5E6C0FDA6}"/>
              </a:ext>
            </a:extLst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0000" y="558000"/>
            <a:ext cx="1940914" cy="367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B940724-CD0A-4966-9236-B1E83A63E8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3475" y="1490401"/>
            <a:ext cx="63612" cy="45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71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59999" y="2258559"/>
            <a:ext cx="5643563" cy="1980000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4000" b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GB" dirty="0"/>
              <a:t>Click to add title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59999" y="1713600"/>
            <a:ext cx="976676" cy="540000"/>
          </a:xfrm>
          <a:prstGeom prst="rect">
            <a:avLst/>
          </a:prstGeom>
        </p:spPr>
        <p:txBody>
          <a:bodyPr anchor="t"/>
          <a:lstStyle>
            <a:lvl1pPr algn="l">
              <a:spcBef>
                <a:spcPts val="200"/>
              </a:spcBef>
              <a:defRPr sz="4000" b="0">
                <a:solidFill>
                  <a:schemeClr val="tx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No.</a:t>
            </a:r>
          </a:p>
        </p:txBody>
      </p:sp>
    </p:spTree>
    <p:extLst>
      <p:ext uri="{BB962C8B-B14F-4D97-AF65-F5344CB8AC3E}">
        <p14:creationId xmlns:p14="http://schemas.microsoft.com/office/powerpoint/2010/main" val="240192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(black)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59998" y="2257200"/>
            <a:ext cx="5643927" cy="19800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 anchor="t"/>
          <a:lstStyle>
            <a:lvl1pPr algn="l">
              <a:spcBef>
                <a:spcPts val="200"/>
              </a:spcBef>
              <a:defRPr sz="4000" b="0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Click to add 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60363" y="1713332"/>
            <a:ext cx="976312" cy="540000"/>
          </a:xfrm>
          <a:prstGeom prst="rect">
            <a:avLst/>
          </a:prstGeom>
          <a:ln w="12700"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FFFFFF"/>
                </a:solidFill>
              </a14:hiddenLine>
            </a:ext>
          </a:extLst>
        </p:spPr>
        <p:txBody>
          <a:bodyPr anchor="t"/>
          <a:lstStyle>
            <a:lvl1pPr algn="l">
              <a:spcBef>
                <a:spcPts val="200"/>
              </a:spcBef>
              <a:defRPr sz="4000" b="0">
                <a:solidFill>
                  <a:schemeClr val="bg1"/>
                </a:solidFill>
              </a:defRPr>
            </a:lvl1pPr>
            <a:lvl2pPr marL="0" indent="0" algn="l">
              <a:spcBef>
                <a:spcPts val="200"/>
              </a:spcBef>
              <a:buNone/>
              <a:defRPr sz="2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/>
              <a:t>No.</a:t>
            </a:r>
          </a:p>
        </p:txBody>
      </p:sp>
    </p:spTree>
    <p:extLst>
      <p:ext uri="{BB962C8B-B14F-4D97-AF65-F5344CB8AC3E}">
        <p14:creationId xmlns:p14="http://schemas.microsoft.com/office/powerpoint/2010/main" val="232493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96ED-8270-4BD9-9069-84F474882F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CA3A6B-089A-48DA-907F-9446B12760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873D13-8BEF-4470-A16D-19EDE6E7A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0105BF4-D562-44BF-BA5C-F9CA4C0FE9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363" y="910800"/>
            <a:ext cx="11466000" cy="396000"/>
          </a:xfrm>
        </p:spPr>
        <p:txBody>
          <a:bodyPr/>
          <a:lstStyle>
            <a:lvl1pPr>
              <a:spcBef>
                <a:spcPts val="600"/>
              </a:spcBef>
              <a:defRPr sz="2200"/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01F0EAC-DF03-4553-8D22-C26B163DC9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60363" y="1710000"/>
            <a:ext cx="114660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6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x content +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7F44-1A9D-43CE-8B94-70E892BCC6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F0CD56-CDEF-4F99-82E9-F8344BA7D8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F17232-4933-4B44-AB0A-14F735246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4A8CE99-0AD9-4D9C-9C09-47545620E96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10000"/>
            <a:ext cx="11464925" cy="6048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Click to add text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8CF1398-AEAE-44BE-B05F-E03B17EB921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0000" y="2376000"/>
            <a:ext cx="11466000" cy="3344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A51D583-D2F5-4206-82FD-3E7E687E57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000" y="910800"/>
            <a:ext cx="11466513" cy="3960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348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667F2-B31E-4932-857C-E542EC7E06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86C412-8D9A-4518-BD82-093D1D70BD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8D1434-081E-42DD-A0E7-8AD211AD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D24B38-2DD2-4BE4-A6BC-6AB461A6A6A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60363" y="1710000"/>
            <a:ext cx="5626800" cy="3999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028BB49-92B7-4BBE-AD91-816AF9386D4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00965" y="1710000"/>
            <a:ext cx="5626800" cy="39989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9FAE1AF-1132-4B0D-8DC6-F52576CE68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910800"/>
            <a:ext cx="11466000" cy="396000"/>
          </a:xfrm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n-US" dirty="0"/>
              <a:t>Click to add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295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image" Target="../media/image2.sv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16" Type="http://schemas.openxmlformats.org/officeDocument/2006/relationships/tags" Target="../tags/tag9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ags" Target="../tags/tag8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6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Placeholder 1"/>
          <p:cNvSpPr>
            <a:spLocks noGrp="1"/>
          </p:cNvSpPr>
          <p:nvPr>
            <p:ph type="title"/>
          </p:nvPr>
        </p:nvSpPr>
        <p:spPr>
          <a:xfrm>
            <a:off x="359999" y="430718"/>
            <a:ext cx="11466875" cy="403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92" name="Text Placeholder 2"/>
          <p:cNvSpPr>
            <a:spLocks noGrp="1"/>
          </p:cNvSpPr>
          <p:nvPr>
            <p:ph type="body" idx="1"/>
          </p:nvPr>
        </p:nvSpPr>
        <p:spPr>
          <a:xfrm>
            <a:off x="359999" y="1710000"/>
            <a:ext cx="11466875" cy="399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0000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-1143000" y="-600255"/>
            <a:ext cx="13680281" cy="6913023"/>
            <a:chOff x="-1143000" y="-600255"/>
            <a:chExt cx="13680281" cy="6913023"/>
          </a:xfrm>
        </p:grpSpPr>
        <p:cxnSp>
          <p:nvCxnSpPr>
            <p:cNvPr id="14" name="Straight Connector 13"/>
            <p:cNvCxnSpPr/>
            <p:nvPr userDrawn="1"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-256200" y="614382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 userDrawn="1"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4.78cm</a:t>
              </a:r>
            </a:p>
          </p:txBody>
        </p:sp>
        <p:sp>
          <p:nvSpPr>
            <p:cNvPr id="54" name="TextBox 53"/>
            <p:cNvSpPr txBox="1"/>
            <p:nvPr userDrawn="1"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0 cm</a:t>
              </a:r>
            </a:p>
          </p:txBody>
        </p:sp>
        <p:sp>
          <p:nvSpPr>
            <p:cNvPr id="58" name="TextBox 57"/>
            <p:cNvSpPr txBox="1"/>
            <p:nvPr userDrawn="1"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6.35 cm</a:t>
              </a:r>
            </a:p>
          </p:txBody>
        </p:sp>
        <p:sp>
          <p:nvSpPr>
            <p:cNvPr id="60" name="TextBox 59"/>
            <p:cNvSpPr txBox="1"/>
            <p:nvPr userDrawn="1"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15.93cm</a:t>
              </a:r>
            </a:p>
          </p:txBody>
        </p:sp>
        <p:sp>
          <p:nvSpPr>
            <p:cNvPr id="72" name="TextBox 71"/>
            <p:cNvSpPr txBox="1"/>
            <p:nvPr userDrawn="1"/>
          </p:nvSpPr>
          <p:spPr>
            <a:xfrm>
              <a:off x="1142603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15.93 cm</a:t>
              </a:r>
            </a:p>
          </p:txBody>
        </p:sp>
        <p:cxnSp>
          <p:nvCxnSpPr>
            <p:cNvPr id="5" name="Straight Connector 4"/>
            <p:cNvCxnSpPr/>
            <p:nvPr userDrawn="1"/>
          </p:nvCxnSpPr>
          <p:spPr>
            <a:xfrm>
              <a:off x="36158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 userDrawn="1"/>
          </p:nvSpPr>
          <p:spPr>
            <a:xfrm>
              <a:off x="-1143000" y="5763299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86" name="TextBox 85"/>
            <p:cNvSpPr txBox="1"/>
            <p:nvPr userDrawn="1"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88" name="TextBox 87"/>
            <p:cNvSpPr txBox="1"/>
            <p:nvPr userDrawn="1"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89" name="TextBox 88"/>
            <p:cNvSpPr txBox="1"/>
            <p:nvPr userDrawn="1"/>
          </p:nvSpPr>
          <p:spPr>
            <a:xfrm>
              <a:off x="11898039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  <p:cxnSp>
          <p:nvCxnSpPr>
            <p:cNvPr id="98" name="Straight Connector 97"/>
            <p:cNvCxnSpPr/>
            <p:nvPr userDrawn="1"/>
          </p:nvCxnSpPr>
          <p:spPr>
            <a:xfrm>
              <a:off x="6096000" y="-363357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 userDrawn="1"/>
          </p:nvSpPr>
          <p:spPr>
            <a:xfrm>
              <a:off x="5914719" y="-600255"/>
              <a:ext cx="3622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Middle </a:t>
              </a:r>
              <a:br>
                <a:rPr lang="en-GB" sz="800" dirty="0">
                  <a:solidFill>
                    <a:schemeClr val="tx1"/>
                  </a:solidFill>
                </a:rPr>
              </a:br>
              <a:r>
                <a:rPr lang="en-GB" sz="800" dirty="0">
                  <a:solidFill>
                    <a:schemeClr val="tx1"/>
                  </a:solidFill>
                </a:rPr>
                <a:t>0cm </a:t>
              </a:r>
            </a:p>
          </p:txBody>
        </p:sp>
        <p:sp>
          <p:nvSpPr>
            <p:cNvPr id="101" name="TextBox 100"/>
            <p:cNvSpPr txBox="1"/>
            <p:nvPr userDrawn="1"/>
          </p:nvSpPr>
          <p:spPr>
            <a:xfrm>
              <a:off x="5636264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04" name="Straight Connector 103"/>
            <p:cNvCxnSpPr/>
            <p:nvPr userDrawn="1"/>
          </p:nvCxnSpPr>
          <p:spPr>
            <a:xfrm>
              <a:off x="60003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 userDrawn="1"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/>
            <p:cNvSpPr txBox="1"/>
            <p:nvPr userDrawn="1"/>
          </p:nvSpPr>
          <p:spPr>
            <a:xfrm>
              <a:off x="6191102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07" name="Straight Connector 106"/>
            <p:cNvCxnSpPr/>
            <p:nvPr userDrawn="1"/>
          </p:nvCxnSpPr>
          <p:spPr>
            <a:xfrm>
              <a:off x="1183611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 userDrawn="1"/>
          </p:nvCxnSpPr>
          <p:spPr>
            <a:xfrm>
              <a:off x="-256200" y="43082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 userDrawn="1"/>
          </p:nvSpPr>
          <p:spPr>
            <a:xfrm>
              <a:off x="-747711" y="404813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8.33cm</a:t>
              </a:r>
            </a:p>
          </p:txBody>
        </p:sp>
        <p:sp>
          <p:nvSpPr>
            <p:cNvPr id="110" name="TextBox 109"/>
            <p:cNvSpPr txBox="1"/>
            <p:nvPr userDrawn="1"/>
          </p:nvSpPr>
          <p:spPr>
            <a:xfrm>
              <a:off x="-1143000" y="527924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Title Top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925CEB6-6DDA-49BF-824C-CFA9D8A07E3F}"/>
                </a:ext>
              </a:extLst>
            </p:cNvPr>
            <p:cNvSpPr txBox="1"/>
            <p:nvPr userDrawn="1"/>
          </p:nvSpPr>
          <p:spPr>
            <a:xfrm>
              <a:off x="-747711" y="606654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7.54 cm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1658A23-15A2-4406-AF7E-89707B5575E7}"/>
                </a:ext>
              </a:extLst>
            </p:cNvPr>
            <p:cNvSpPr txBox="1"/>
            <p:nvPr userDrawn="1"/>
          </p:nvSpPr>
          <p:spPr>
            <a:xfrm>
              <a:off x="-1143000" y="618965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Image Bottom</a:t>
              </a: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5639F-9E76-41B0-BB57-8F8A1F600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72400" y="6390000"/>
            <a:ext cx="7495200" cy="19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05F70E-6BF1-451B-AC5F-64819FD40883}"/>
              </a:ext>
            </a:extLst>
          </p:cNvPr>
          <p:cNvCxnSpPr>
            <a:cxnSpLocks/>
          </p:cNvCxnSpPr>
          <p:nvPr userDrawn="1">
            <p:custDataLst>
              <p:tags r:id="rId24"/>
            </p:custDataLst>
          </p:nvPr>
        </p:nvCxnSpPr>
        <p:spPr>
          <a:xfrm>
            <a:off x="360000" y="6120000"/>
            <a:ext cx="1147416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Graphic 36">
            <a:extLst>
              <a:ext uri="{FF2B5EF4-FFF2-40B4-BE49-F238E27FC236}">
                <a16:creationId xmlns:a16="http://schemas.microsoft.com/office/drawing/2014/main" id="{2CC2F24E-468A-4212-A014-115B799B0109}"/>
              </a:ext>
            </a:extLst>
          </p:cNvPr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359999" y="6390412"/>
            <a:ext cx="1080272" cy="20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66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819" r:id="rId2"/>
    <p:sldLayoutId id="2147483821" r:id="rId3"/>
    <p:sldLayoutId id="2147483820" r:id="rId4"/>
    <p:sldLayoutId id="2147483697" r:id="rId5"/>
    <p:sldLayoutId id="2147483696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  <p:sldLayoutId id="2147483772" r:id="rId18"/>
    <p:sldLayoutId id="2147483773" r:id="rId19"/>
    <p:sldLayoutId id="2147483774" r:id="rId20"/>
    <p:sldLayoutId id="2147483775" r:id="rId21"/>
    <p:sldLayoutId id="2147483776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100000"/>
        </a:lnSpc>
        <a:spcBef>
          <a:spcPts val="60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orient="horz" pos="2160" userDrawn="1">
          <p15:clr>
            <a:srgbClr val="F26B43"/>
          </p15:clr>
        </p15:guide>
        <p15:guide id="14" pos="7453" userDrawn="1">
          <p15:clr>
            <a:srgbClr val="F26B43"/>
          </p15:clr>
        </p15:guide>
        <p15:guide id="28" orient="horz" pos="1076" userDrawn="1">
          <p15:clr>
            <a:srgbClr val="F26B43"/>
          </p15:clr>
        </p15:guide>
        <p15:guide id="29" orient="horz" pos="270" userDrawn="1">
          <p15:clr>
            <a:srgbClr val="F26B43"/>
          </p15:clr>
        </p15:guide>
        <p15:guide id="33" orient="horz" pos="3600" userDrawn="1">
          <p15:clr>
            <a:srgbClr val="F26B43"/>
          </p15:clr>
        </p15:guide>
        <p15:guide id="35" pos="228" userDrawn="1">
          <p15:clr>
            <a:srgbClr val="F26B43"/>
          </p15:clr>
        </p15:guide>
        <p15:guide id="36" pos="3840" userDrawn="1">
          <p15:clr>
            <a:srgbClr val="F26B43"/>
          </p15:clr>
        </p15:guide>
        <p15:guide id="37" pos="3782" userDrawn="1">
          <p15:clr>
            <a:srgbClr val="F26B43"/>
          </p15:clr>
        </p15:guide>
        <p15:guide id="38" pos="3900" userDrawn="1">
          <p15:clr>
            <a:srgbClr val="F26B43"/>
          </p15:clr>
        </p15:guide>
        <p15:guide id="39" orient="horz" pos="387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Placeholder 1"/>
          <p:cNvSpPr>
            <a:spLocks noGrp="1"/>
          </p:cNvSpPr>
          <p:nvPr>
            <p:ph type="title"/>
          </p:nvPr>
        </p:nvSpPr>
        <p:spPr>
          <a:xfrm>
            <a:off x="359999" y="430718"/>
            <a:ext cx="11466875" cy="403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92" name="Text Placeholder 2"/>
          <p:cNvSpPr>
            <a:spLocks noGrp="1"/>
          </p:cNvSpPr>
          <p:nvPr>
            <p:ph type="body" idx="1"/>
          </p:nvPr>
        </p:nvSpPr>
        <p:spPr>
          <a:xfrm>
            <a:off x="359999" y="1710000"/>
            <a:ext cx="11466875" cy="399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0000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5639F-9E76-41B0-BB57-8F8A1F600167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3272400" y="6390000"/>
            <a:ext cx="7495200" cy="19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81FD9D1B-8E5A-447D-B2D0-15FF23DD7EDA}"/>
              </a:ext>
            </a:extLst>
          </p:cNvPr>
          <p:cNvCxnSpPr>
            <a:cxnSpLocks/>
          </p:cNvCxnSpPr>
          <p:nvPr userDrawn="1">
            <p:custDataLst>
              <p:tags r:id="rId15"/>
            </p:custDataLst>
          </p:nvPr>
        </p:nvCxnSpPr>
        <p:spPr>
          <a:xfrm>
            <a:off x="360000" y="6120000"/>
            <a:ext cx="11474161" cy="0"/>
          </a:xfrm>
          <a:prstGeom prst="line">
            <a:avLst/>
          </a:prstGeom>
          <a:ln w="38100">
            <a:solidFill>
              <a:srgbClr val="33333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27AF91A0-A869-4C9D-8D84-C843E57FF9C6}"/>
              </a:ext>
            </a:extLst>
          </p:cNvPr>
          <p:cNvGrpSpPr/>
          <p:nvPr userDrawn="1"/>
        </p:nvGrpSpPr>
        <p:grpSpPr>
          <a:xfrm>
            <a:off x="-1143000" y="-600255"/>
            <a:ext cx="13680281" cy="6916199"/>
            <a:chOff x="-1143000" y="-600255"/>
            <a:chExt cx="13680281" cy="6916199"/>
          </a:xfrm>
        </p:grpSpPr>
        <p:cxnSp>
          <p:nvCxnSpPr>
            <p:cNvPr id="14" name="Straight Connector 13"/>
            <p:cNvCxnSpPr/>
            <p:nvPr userDrawn="1"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 userDrawn="1"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4.78cm</a:t>
              </a:r>
            </a:p>
          </p:txBody>
        </p:sp>
        <p:sp>
          <p:nvSpPr>
            <p:cNvPr id="54" name="TextBox 53"/>
            <p:cNvSpPr txBox="1"/>
            <p:nvPr userDrawn="1"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0 cm</a:t>
              </a:r>
            </a:p>
          </p:txBody>
        </p:sp>
        <p:sp>
          <p:nvSpPr>
            <p:cNvPr id="58" name="TextBox 57"/>
            <p:cNvSpPr txBox="1"/>
            <p:nvPr userDrawn="1"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6.35 cm</a:t>
              </a:r>
            </a:p>
          </p:txBody>
        </p:sp>
        <p:sp>
          <p:nvSpPr>
            <p:cNvPr id="60" name="TextBox 59"/>
            <p:cNvSpPr txBox="1"/>
            <p:nvPr userDrawn="1"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15.93cm</a:t>
              </a:r>
            </a:p>
          </p:txBody>
        </p:sp>
        <p:sp>
          <p:nvSpPr>
            <p:cNvPr id="72" name="TextBox 71"/>
            <p:cNvSpPr txBox="1"/>
            <p:nvPr userDrawn="1"/>
          </p:nvSpPr>
          <p:spPr>
            <a:xfrm>
              <a:off x="1142603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15.93 cm</a:t>
              </a:r>
            </a:p>
          </p:txBody>
        </p:sp>
        <p:cxnSp>
          <p:nvCxnSpPr>
            <p:cNvPr id="5" name="Straight Connector 4"/>
            <p:cNvCxnSpPr/>
            <p:nvPr userDrawn="1"/>
          </p:nvCxnSpPr>
          <p:spPr>
            <a:xfrm>
              <a:off x="36158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 userDrawn="1"/>
          </p:nvSpPr>
          <p:spPr>
            <a:xfrm>
              <a:off x="-1143000" y="5763299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86" name="TextBox 85"/>
            <p:cNvSpPr txBox="1"/>
            <p:nvPr userDrawn="1"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88" name="TextBox 87"/>
            <p:cNvSpPr txBox="1"/>
            <p:nvPr userDrawn="1"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89" name="TextBox 88"/>
            <p:cNvSpPr txBox="1"/>
            <p:nvPr userDrawn="1"/>
          </p:nvSpPr>
          <p:spPr>
            <a:xfrm>
              <a:off x="11898039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  <p:cxnSp>
          <p:nvCxnSpPr>
            <p:cNvPr id="98" name="Straight Connector 97"/>
            <p:cNvCxnSpPr/>
            <p:nvPr userDrawn="1"/>
          </p:nvCxnSpPr>
          <p:spPr>
            <a:xfrm>
              <a:off x="6096000" y="-363357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 userDrawn="1"/>
          </p:nvSpPr>
          <p:spPr>
            <a:xfrm>
              <a:off x="5914719" y="-600255"/>
              <a:ext cx="3622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Middle </a:t>
              </a:r>
              <a:br>
                <a:rPr lang="en-GB" sz="800" dirty="0">
                  <a:solidFill>
                    <a:schemeClr val="tx1"/>
                  </a:solidFill>
                </a:rPr>
              </a:br>
              <a:r>
                <a:rPr lang="en-GB" sz="800" dirty="0">
                  <a:solidFill>
                    <a:schemeClr val="tx1"/>
                  </a:solidFill>
                </a:rPr>
                <a:t>0cm </a:t>
              </a:r>
            </a:p>
          </p:txBody>
        </p:sp>
        <p:sp>
          <p:nvSpPr>
            <p:cNvPr id="101" name="TextBox 100"/>
            <p:cNvSpPr txBox="1"/>
            <p:nvPr userDrawn="1"/>
          </p:nvSpPr>
          <p:spPr>
            <a:xfrm>
              <a:off x="5636264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04" name="Straight Connector 103"/>
            <p:cNvCxnSpPr/>
            <p:nvPr userDrawn="1"/>
          </p:nvCxnSpPr>
          <p:spPr>
            <a:xfrm>
              <a:off x="60003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 userDrawn="1"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/>
            <p:cNvSpPr txBox="1"/>
            <p:nvPr userDrawn="1"/>
          </p:nvSpPr>
          <p:spPr>
            <a:xfrm>
              <a:off x="6191102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07" name="Straight Connector 106"/>
            <p:cNvCxnSpPr/>
            <p:nvPr userDrawn="1"/>
          </p:nvCxnSpPr>
          <p:spPr>
            <a:xfrm>
              <a:off x="1183611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 userDrawn="1"/>
          </p:nvCxnSpPr>
          <p:spPr>
            <a:xfrm>
              <a:off x="-256200" y="43082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 userDrawn="1"/>
          </p:nvSpPr>
          <p:spPr>
            <a:xfrm>
              <a:off x="-747711" y="404813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8.33cm</a:t>
              </a:r>
            </a:p>
          </p:txBody>
        </p:sp>
        <p:sp>
          <p:nvSpPr>
            <p:cNvPr id="110" name="TextBox 109"/>
            <p:cNvSpPr txBox="1"/>
            <p:nvPr userDrawn="1"/>
          </p:nvSpPr>
          <p:spPr>
            <a:xfrm>
              <a:off x="-1143000" y="527924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Title Top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C819980-719E-42BA-84AA-491FF69717D9}"/>
                </a:ext>
              </a:extLst>
            </p:cNvPr>
            <p:cNvCxnSpPr/>
            <p:nvPr userDrawn="1"/>
          </p:nvCxnSpPr>
          <p:spPr>
            <a:xfrm>
              <a:off x="-256200" y="6145408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D636BE3-4FEE-45BA-A183-BCB80C007E10}"/>
                </a:ext>
              </a:extLst>
            </p:cNvPr>
            <p:cNvSpPr txBox="1"/>
            <p:nvPr userDrawn="1"/>
          </p:nvSpPr>
          <p:spPr>
            <a:xfrm>
              <a:off x="-747711" y="6069722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7.54 cm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92FC16A6-CA4F-4B0F-B25C-7772D09D7351}"/>
                </a:ext>
              </a:extLst>
            </p:cNvPr>
            <p:cNvSpPr txBox="1"/>
            <p:nvPr userDrawn="1"/>
          </p:nvSpPr>
          <p:spPr>
            <a:xfrm>
              <a:off x="-1143000" y="6192833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Image Bottom</a:t>
              </a:r>
            </a:p>
          </p:txBody>
        </p:sp>
      </p:grpSp>
      <p:pic>
        <p:nvPicPr>
          <p:cNvPr id="38" name="Graphic 37">
            <a:extLst>
              <a:ext uri="{FF2B5EF4-FFF2-40B4-BE49-F238E27FC236}">
                <a16:creationId xmlns:a16="http://schemas.microsoft.com/office/drawing/2014/main" id="{BDB25C72-3FD4-461E-BCBE-96F525FA2297}"/>
              </a:ext>
            </a:extLst>
          </p:cNvPr>
          <p:cNvPicPr>
            <a:picLocks noChangeAspect="1"/>
          </p:cNvPicPr>
          <p:nvPr userDrawn="1">
            <p:custDataLst>
              <p:tags r:id="rId16"/>
            </p:custDataLst>
          </p:nvPr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359999" y="6390412"/>
            <a:ext cx="1080272" cy="20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3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80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100000"/>
        </a:lnSpc>
        <a:spcBef>
          <a:spcPts val="60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orient="horz" pos="2160">
          <p15:clr>
            <a:srgbClr val="F26B43"/>
          </p15:clr>
        </p15:guide>
        <p15:guide id="14" pos="7453">
          <p15:clr>
            <a:srgbClr val="F26B43"/>
          </p15:clr>
        </p15:guide>
        <p15:guide id="28" orient="horz" pos="1076">
          <p15:clr>
            <a:srgbClr val="F26B43"/>
          </p15:clr>
        </p15:guide>
        <p15:guide id="29" orient="horz" pos="270">
          <p15:clr>
            <a:srgbClr val="F26B43"/>
          </p15:clr>
        </p15:guide>
        <p15:guide id="33" orient="horz" pos="3600">
          <p15:clr>
            <a:srgbClr val="F26B43"/>
          </p15:clr>
        </p15:guide>
        <p15:guide id="35" pos="228">
          <p15:clr>
            <a:srgbClr val="F26B43"/>
          </p15:clr>
        </p15:guide>
        <p15:guide id="36" pos="3840">
          <p15:clr>
            <a:srgbClr val="F26B43"/>
          </p15:clr>
        </p15:guide>
        <p15:guide id="37" pos="3782">
          <p15:clr>
            <a:srgbClr val="F26B43"/>
          </p15:clr>
        </p15:guide>
        <p15:guide id="38" pos="3900">
          <p15:clr>
            <a:srgbClr val="F26B43"/>
          </p15:clr>
        </p15:guide>
        <p15:guide id="39" orient="horz" pos="387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Placeholder 1"/>
          <p:cNvSpPr>
            <a:spLocks noGrp="1"/>
          </p:cNvSpPr>
          <p:nvPr>
            <p:ph type="title"/>
          </p:nvPr>
        </p:nvSpPr>
        <p:spPr>
          <a:xfrm>
            <a:off x="359999" y="430718"/>
            <a:ext cx="11466875" cy="403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92" name="Text Placeholder 2"/>
          <p:cNvSpPr>
            <a:spLocks noGrp="1"/>
          </p:cNvSpPr>
          <p:nvPr>
            <p:ph type="body" idx="1"/>
          </p:nvPr>
        </p:nvSpPr>
        <p:spPr>
          <a:xfrm>
            <a:off x="359999" y="1710000"/>
            <a:ext cx="11466875" cy="399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6913" y="6390000"/>
            <a:ext cx="969962" cy="1968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34BEE3-566C-4068-A777-C3A4762E861B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-1143000" y="-600255"/>
            <a:ext cx="13680281" cy="6720255"/>
            <a:chOff x="-1143000" y="-600255"/>
            <a:chExt cx="13680281" cy="6720255"/>
          </a:xfrm>
        </p:grpSpPr>
        <p:cxnSp>
          <p:nvCxnSpPr>
            <p:cNvPr id="14" name="Straight Connector 13"/>
            <p:cNvCxnSpPr/>
            <p:nvPr userDrawn="1"/>
          </p:nvCxnSpPr>
          <p:spPr>
            <a:xfrm>
              <a:off x="-256200" y="1710267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-256200" y="612000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-256200" y="342635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 userDrawn="1"/>
          </p:nvCxnSpPr>
          <p:spPr>
            <a:xfrm>
              <a:off x="-256200" y="5714470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 userDrawn="1"/>
          </p:nvSpPr>
          <p:spPr>
            <a:xfrm>
              <a:off x="-747711" y="164615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4.78cm</a:t>
              </a:r>
            </a:p>
          </p:txBody>
        </p:sp>
        <p:sp>
          <p:nvSpPr>
            <p:cNvPr id="54" name="TextBox 53"/>
            <p:cNvSpPr txBox="1"/>
            <p:nvPr userDrawn="1"/>
          </p:nvSpPr>
          <p:spPr>
            <a:xfrm>
              <a:off x="-747711" y="3357884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0 cm</a:t>
              </a:r>
            </a:p>
          </p:txBody>
        </p:sp>
        <p:sp>
          <p:nvSpPr>
            <p:cNvPr id="58" name="TextBox 57"/>
            <p:cNvSpPr txBox="1"/>
            <p:nvPr userDrawn="1"/>
          </p:nvSpPr>
          <p:spPr>
            <a:xfrm>
              <a:off x="-747711" y="5640188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6.35 cm</a:t>
              </a:r>
            </a:p>
          </p:txBody>
        </p:sp>
        <p:sp>
          <p:nvSpPr>
            <p:cNvPr id="60" name="TextBox 59"/>
            <p:cNvSpPr txBox="1"/>
            <p:nvPr userDrawn="1"/>
          </p:nvSpPr>
          <p:spPr>
            <a:xfrm>
              <a:off x="304800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15.93cm</a:t>
              </a:r>
            </a:p>
          </p:txBody>
        </p:sp>
        <p:sp>
          <p:nvSpPr>
            <p:cNvPr id="72" name="TextBox 71"/>
            <p:cNvSpPr txBox="1"/>
            <p:nvPr userDrawn="1"/>
          </p:nvSpPr>
          <p:spPr>
            <a:xfrm>
              <a:off x="11426031" y="-437436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15.93 cm</a:t>
              </a:r>
            </a:p>
          </p:txBody>
        </p:sp>
        <p:cxnSp>
          <p:nvCxnSpPr>
            <p:cNvPr id="5" name="Straight Connector 4"/>
            <p:cNvCxnSpPr/>
            <p:nvPr userDrawn="1"/>
          </p:nvCxnSpPr>
          <p:spPr>
            <a:xfrm>
              <a:off x="361588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 userDrawn="1"/>
          </p:nvSpPr>
          <p:spPr>
            <a:xfrm>
              <a:off x="-1143000" y="5763299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Bottom</a:t>
              </a:r>
            </a:p>
          </p:txBody>
        </p:sp>
        <p:sp>
          <p:nvSpPr>
            <p:cNvPr id="86" name="TextBox 85"/>
            <p:cNvSpPr txBox="1"/>
            <p:nvPr userDrawn="1"/>
          </p:nvSpPr>
          <p:spPr>
            <a:xfrm>
              <a:off x="-1143000" y="1769267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Content Top</a:t>
              </a:r>
            </a:p>
          </p:txBody>
        </p:sp>
        <p:sp>
          <p:nvSpPr>
            <p:cNvPr id="88" name="TextBox 87"/>
            <p:cNvSpPr txBox="1"/>
            <p:nvPr userDrawn="1"/>
          </p:nvSpPr>
          <p:spPr>
            <a:xfrm>
              <a:off x="-590537" y="-438330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Left Margin</a:t>
              </a:r>
            </a:p>
          </p:txBody>
        </p:sp>
        <p:sp>
          <p:nvSpPr>
            <p:cNvPr id="89" name="TextBox 88"/>
            <p:cNvSpPr txBox="1"/>
            <p:nvPr userDrawn="1"/>
          </p:nvSpPr>
          <p:spPr>
            <a:xfrm>
              <a:off x="11898039" y="-438330"/>
              <a:ext cx="639242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GB" sz="800" dirty="0">
                  <a:solidFill>
                    <a:schemeClr val="tx1"/>
                  </a:solidFill>
                </a:rPr>
                <a:t>Right Margin</a:t>
              </a:r>
            </a:p>
          </p:txBody>
        </p:sp>
        <p:cxnSp>
          <p:nvCxnSpPr>
            <p:cNvPr id="98" name="Straight Connector 97"/>
            <p:cNvCxnSpPr/>
            <p:nvPr userDrawn="1"/>
          </p:nvCxnSpPr>
          <p:spPr>
            <a:xfrm>
              <a:off x="6096000" y="-363357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 userDrawn="1"/>
          </p:nvSpPr>
          <p:spPr>
            <a:xfrm>
              <a:off x="5914719" y="-600255"/>
              <a:ext cx="36225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Middle </a:t>
              </a:r>
              <a:br>
                <a:rPr lang="en-GB" sz="800" dirty="0">
                  <a:solidFill>
                    <a:schemeClr val="tx1"/>
                  </a:solidFill>
                </a:rPr>
              </a:br>
              <a:r>
                <a:rPr lang="en-GB" sz="800" dirty="0">
                  <a:solidFill>
                    <a:schemeClr val="tx1"/>
                  </a:solidFill>
                </a:rPr>
                <a:t>0cm </a:t>
              </a:r>
            </a:p>
          </p:txBody>
        </p:sp>
        <p:sp>
          <p:nvSpPr>
            <p:cNvPr id="101" name="TextBox 100"/>
            <p:cNvSpPr txBox="1"/>
            <p:nvPr userDrawn="1"/>
          </p:nvSpPr>
          <p:spPr>
            <a:xfrm>
              <a:off x="5636264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04" name="Straight Connector 103"/>
            <p:cNvCxnSpPr/>
            <p:nvPr userDrawn="1"/>
          </p:nvCxnSpPr>
          <p:spPr>
            <a:xfrm>
              <a:off x="6000389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 userDrawn="1"/>
          </p:nvCxnSpPr>
          <p:spPr>
            <a:xfrm>
              <a:off x="6190362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/>
            <p:cNvSpPr txBox="1"/>
            <p:nvPr userDrawn="1"/>
          </p:nvSpPr>
          <p:spPr>
            <a:xfrm>
              <a:off x="6191102" y="-208836"/>
              <a:ext cx="362256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800" dirty="0">
                  <a:solidFill>
                    <a:schemeClr val="tx1"/>
                  </a:solidFill>
                </a:rPr>
                <a:t>0.26cm</a:t>
              </a:r>
            </a:p>
          </p:txBody>
        </p:sp>
        <p:cxnSp>
          <p:nvCxnSpPr>
            <p:cNvPr id="107" name="Straight Connector 106"/>
            <p:cNvCxnSpPr/>
            <p:nvPr userDrawn="1"/>
          </p:nvCxnSpPr>
          <p:spPr>
            <a:xfrm>
              <a:off x="11836111" y="-265725"/>
              <a:ext cx="0" cy="18000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540000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 userDrawn="1"/>
          </p:nvCxnSpPr>
          <p:spPr>
            <a:xfrm>
              <a:off x="-256200" y="430824"/>
              <a:ext cx="180000" cy="0"/>
            </a:xfrm>
            <a:prstGeom prst="line">
              <a:avLst/>
            </a:prstGeom>
            <a:ln w="6350">
              <a:gradFill>
                <a:gsLst>
                  <a:gs pos="0">
                    <a:srgbClr val="F2DA64"/>
                  </a:gs>
                  <a:gs pos="18000">
                    <a:srgbClr val="A27700"/>
                  </a:gs>
                  <a:gs pos="71000">
                    <a:srgbClr val="D7B446"/>
                  </a:gs>
                  <a:gs pos="51000">
                    <a:srgbClr val="F2DA64"/>
                  </a:gs>
                  <a:gs pos="100000">
                    <a:srgbClr val="987000"/>
                  </a:gs>
                </a:gsLst>
                <a:lin ang="0" scaled="0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/>
            <p:cNvSpPr txBox="1"/>
            <p:nvPr userDrawn="1"/>
          </p:nvSpPr>
          <p:spPr>
            <a:xfrm>
              <a:off x="-747711" y="404813"/>
              <a:ext cx="438671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8.33cm</a:t>
              </a:r>
            </a:p>
          </p:txBody>
        </p:sp>
        <p:sp>
          <p:nvSpPr>
            <p:cNvPr id="110" name="TextBox 109"/>
            <p:cNvSpPr txBox="1"/>
            <p:nvPr userDrawn="1"/>
          </p:nvSpPr>
          <p:spPr>
            <a:xfrm>
              <a:off x="-1143000" y="527924"/>
              <a:ext cx="833960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GB" sz="800" dirty="0">
                  <a:solidFill>
                    <a:schemeClr val="tx1"/>
                  </a:solidFill>
                </a:rPr>
                <a:t>Title Top</a:t>
              </a:r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5639F-9E76-41B0-BB57-8F8A1F6001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72400" y="6390000"/>
            <a:ext cx="7495200" cy="19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B75DB98-1BD1-4926-8750-16657B153BE4}"/>
              </a:ext>
            </a:extLst>
          </p:cNvPr>
          <p:cNvCxnSpPr>
            <a:cxnSpLocks/>
          </p:cNvCxnSpPr>
          <p:nvPr userDrawn="1"/>
        </p:nvCxnSpPr>
        <p:spPr>
          <a:xfrm>
            <a:off x="360000" y="6120000"/>
            <a:ext cx="1147416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Graphic 33">
            <a:extLst>
              <a:ext uri="{FF2B5EF4-FFF2-40B4-BE49-F238E27FC236}">
                <a16:creationId xmlns:a16="http://schemas.microsoft.com/office/drawing/2014/main" id="{D3E635D0-BA07-4485-8050-85E8C801F8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6390412"/>
            <a:ext cx="1080272" cy="20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07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100000"/>
        </a:lnSpc>
        <a:spcBef>
          <a:spcPts val="60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975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ꟷ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orient="horz" pos="2160">
          <p15:clr>
            <a:srgbClr val="F26B43"/>
          </p15:clr>
        </p15:guide>
        <p15:guide id="14" pos="7453">
          <p15:clr>
            <a:srgbClr val="F26B43"/>
          </p15:clr>
        </p15:guide>
        <p15:guide id="28" orient="horz" pos="1076">
          <p15:clr>
            <a:srgbClr val="F26B43"/>
          </p15:clr>
        </p15:guide>
        <p15:guide id="29" orient="horz" pos="270">
          <p15:clr>
            <a:srgbClr val="F26B43"/>
          </p15:clr>
        </p15:guide>
        <p15:guide id="33" orient="horz" pos="3600">
          <p15:clr>
            <a:srgbClr val="F26B43"/>
          </p15:clr>
        </p15:guide>
        <p15:guide id="35" pos="228">
          <p15:clr>
            <a:srgbClr val="F26B43"/>
          </p15:clr>
        </p15:guide>
        <p15:guide id="36" pos="3840">
          <p15:clr>
            <a:srgbClr val="F26B43"/>
          </p15:clr>
        </p15:guide>
        <p15:guide id="37" pos="3782">
          <p15:clr>
            <a:srgbClr val="F26B43"/>
          </p15:clr>
        </p15:guide>
        <p15:guide id="38" pos="390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10.xml"/><Relationship Id="rId6" Type="http://schemas.openxmlformats.org/officeDocument/2006/relationships/image" Target="../media/image9.svg"/><Relationship Id="rId5" Type="http://schemas.openxmlformats.org/officeDocument/2006/relationships/image" Target="../media/image6.pn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D5ED1039-F5D9-4959-A4DB-72AB245B6FA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5AE5A39-6CC1-4B40-8FFF-F9FC76221346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0000" y="6120000"/>
            <a:ext cx="11474161" cy="0"/>
          </a:xfrm>
          <a:prstGeom prst="line">
            <a:avLst/>
          </a:prstGeom>
          <a:ln w="38100">
            <a:solidFill>
              <a:schemeClr val="bg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C7752F00-FCC1-204E-9A66-09A124559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consumers experienced has affected some shift in behaviors and attitude: some temporarily, some are lasting</a:t>
            </a: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6B035F7A-C38F-4210-9A8A-20D11F49BD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60000" y="6388993"/>
            <a:ext cx="1076377" cy="203638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69448334-3960-4D27-9A61-DBACCB7C5C15}"/>
              </a:ext>
            </a:extLst>
          </p:cNvPr>
          <p:cNvSpPr/>
          <p:nvPr/>
        </p:nvSpPr>
        <p:spPr>
          <a:xfrm>
            <a:off x="2991172" y="1643328"/>
            <a:ext cx="2944678" cy="189076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8CBFC80-C9E6-49A3-91D0-01B9786EF5BC}"/>
              </a:ext>
            </a:extLst>
          </p:cNvPr>
          <p:cNvSpPr/>
          <p:nvPr/>
        </p:nvSpPr>
        <p:spPr>
          <a:xfrm>
            <a:off x="2988592" y="3748513"/>
            <a:ext cx="2944678" cy="189076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35E3072-8A48-4C74-BA99-C291C37E6B37}"/>
              </a:ext>
            </a:extLst>
          </p:cNvPr>
          <p:cNvSpPr/>
          <p:nvPr/>
        </p:nvSpPr>
        <p:spPr>
          <a:xfrm>
            <a:off x="6240651" y="1643328"/>
            <a:ext cx="2944678" cy="189076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A78A71C-0B62-43BA-A0D3-E91469A1A4C3}"/>
              </a:ext>
            </a:extLst>
          </p:cNvPr>
          <p:cNvSpPr/>
          <p:nvPr/>
        </p:nvSpPr>
        <p:spPr>
          <a:xfrm>
            <a:off x="6238071" y="3748513"/>
            <a:ext cx="2944678" cy="189076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Title 7">
            <a:extLst>
              <a:ext uri="{FF2B5EF4-FFF2-40B4-BE49-F238E27FC236}">
                <a16:creationId xmlns:a16="http://schemas.microsoft.com/office/drawing/2014/main" id="{37C7DB1C-060A-4D4E-9059-F7A0AB8E6CED}"/>
              </a:ext>
            </a:extLst>
          </p:cNvPr>
          <p:cNvSpPr txBox="1">
            <a:spLocks/>
          </p:cNvSpPr>
          <p:nvPr/>
        </p:nvSpPr>
        <p:spPr>
          <a:xfrm>
            <a:off x="3006671" y="1676418"/>
            <a:ext cx="2944678" cy="18576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ts val="0"/>
              </a:spcBef>
              <a:defRPr/>
            </a:pPr>
            <a:r>
              <a:rPr lang="en-US" b="0" dirty="0">
                <a:solidFill>
                  <a:schemeClr val="bg1"/>
                </a:solidFill>
              </a:rPr>
              <a:t>What happened</a:t>
            </a:r>
            <a:endParaRPr lang="en-US" sz="4000" b="0" dirty="0">
              <a:solidFill>
                <a:schemeClr val="bg1"/>
              </a:solidFill>
            </a:endParaRPr>
          </a:p>
          <a:p>
            <a:pPr lvl="0" algn="ctr">
              <a:spcBef>
                <a:spcPts val="0"/>
              </a:spcBef>
              <a:defRPr/>
            </a:pPr>
            <a:r>
              <a:rPr lang="en-US" sz="2800" dirty="0">
                <a:solidFill>
                  <a:schemeClr val="bg1"/>
                </a:solidFill>
              </a:rPr>
              <a:t>has temporarily changed behaviors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1D1DBDA-9713-4D99-89DC-019FA01C7033}"/>
              </a:ext>
            </a:extLst>
          </p:cNvPr>
          <p:cNvSpPr/>
          <p:nvPr/>
        </p:nvSpPr>
        <p:spPr>
          <a:xfrm>
            <a:off x="8994385" y="3489253"/>
            <a:ext cx="1552215" cy="358666"/>
          </a:xfrm>
          <a:prstGeom prst="rect">
            <a:avLst/>
          </a:prstGeom>
        </p:spPr>
        <p:txBody>
          <a:bodyPr rtlCol="0" anchor="ctr"/>
          <a:lstStyle/>
          <a:p>
            <a:pPr algn="ctr"/>
            <a:r>
              <a:rPr lang="it-IT" dirty="0">
                <a:solidFill>
                  <a:srgbClr val="FFFF00"/>
                </a:solidFill>
              </a:rPr>
              <a:t>TO STAY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0F8925E-774B-42BF-9668-865EE7F9D02A}"/>
              </a:ext>
            </a:extLst>
          </p:cNvPr>
          <p:cNvSpPr/>
          <p:nvPr/>
        </p:nvSpPr>
        <p:spPr>
          <a:xfrm>
            <a:off x="1768199" y="3478514"/>
            <a:ext cx="1552215" cy="358666"/>
          </a:xfrm>
          <a:prstGeom prst="rect">
            <a:avLst/>
          </a:prstGeom>
        </p:spPr>
        <p:txBody>
          <a:bodyPr rtlCol="0" anchor="ctr"/>
          <a:lstStyle/>
          <a:p>
            <a:pPr algn="ctr"/>
            <a:r>
              <a:rPr lang="it-IT" dirty="0">
                <a:solidFill>
                  <a:srgbClr val="FFFF00"/>
                </a:solidFill>
              </a:rPr>
              <a:t>TO GO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F4CB0AF-C389-4848-964B-DFBBC4FE14B6}"/>
              </a:ext>
            </a:extLst>
          </p:cNvPr>
          <p:cNvSpPr/>
          <p:nvPr/>
        </p:nvSpPr>
        <p:spPr>
          <a:xfrm>
            <a:off x="5317328" y="5649263"/>
            <a:ext cx="1552215" cy="358666"/>
          </a:xfrm>
          <a:prstGeom prst="rect">
            <a:avLst/>
          </a:prstGeom>
        </p:spPr>
        <p:txBody>
          <a:bodyPr rtlCol="0" anchor="ctr"/>
          <a:lstStyle/>
          <a:p>
            <a:pPr algn="ctr"/>
            <a:r>
              <a:rPr lang="it-IT" dirty="0">
                <a:solidFill>
                  <a:srgbClr val="FFFF00"/>
                </a:solidFill>
              </a:rPr>
              <a:t>TENSIONS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7AD001E-0590-46F9-AF18-37C9F4BF9BE5}"/>
              </a:ext>
            </a:extLst>
          </p:cNvPr>
          <p:cNvSpPr/>
          <p:nvPr/>
        </p:nvSpPr>
        <p:spPr>
          <a:xfrm>
            <a:off x="5317328" y="1258596"/>
            <a:ext cx="1552215" cy="358666"/>
          </a:xfrm>
          <a:prstGeom prst="rect">
            <a:avLst/>
          </a:prstGeom>
        </p:spPr>
        <p:txBody>
          <a:bodyPr rtlCol="0" anchor="ctr"/>
          <a:lstStyle/>
          <a:p>
            <a:pPr algn="ctr"/>
            <a:r>
              <a:rPr lang="it-IT" dirty="0">
                <a:solidFill>
                  <a:srgbClr val="FFFF00"/>
                </a:solidFill>
              </a:rPr>
              <a:t>BEHAVIORS</a:t>
            </a:r>
          </a:p>
        </p:txBody>
      </p:sp>
      <p:sp>
        <p:nvSpPr>
          <p:cNvPr id="39" name="Title 7">
            <a:extLst>
              <a:ext uri="{FF2B5EF4-FFF2-40B4-BE49-F238E27FC236}">
                <a16:creationId xmlns:a16="http://schemas.microsoft.com/office/drawing/2014/main" id="{41CE1B84-224E-4DD1-90A0-48260F15BE99}"/>
              </a:ext>
            </a:extLst>
          </p:cNvPr>
          <p:cNvSpPr txBox="1">
            <a:spLocks/>
          </p:cNvSpPr>
          <p:nvPr/>
        </p:nvSpPr>
        <p:spPr>
          <a:xfrm>
            <a:off x="6270556" y="1641765"/>
            <a:ext cx="2944678" cy="189076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ts val="0"/>
              </a:spcBef>
              <a:defRPr/>
            </a:pPr>
            <a:r>
              <a:rPr lang="en-US" b="0" dirty="0">
                <a:solidFill>
                  <a:schemeClr val="bg1"/>
                </a:solidFill>
              </a:rPr>
              <a:t>What happened</a:t>
            </a:r>
            <a:endParaRPr lang="en-US" sz="4000" b="0" dirty="0">
              <a:solidFill>
                <a:schemeClr val="bg1"/>
              </a:solidFill>
            </a:endParaRPr>
          </a:p>
          <a:p>
            <a:pPr lvl="0" algn="ctr">
              <a:spcBef>
                <a:spcPts val="0"/>
              </a:spcBef>
              <a:defRPr/>
            </a:pPr>
            <a:r>
              <a:rPr lang="en-US" b="0" dirty="0">
                <a:solidFill>
                  <a:schemeClr val="bg1"/>
                </a:solidFill>
              </a:rPr>
              <a:t>has accelerated </a:t>
            </a:r>
            <a:r>
              <a:rPr lang="en-US" sz="2800" dirty="0">
                <a:solidFill>
                  <a:schemeClr val="bg1"/>
                </a:solidFill>
              </a:rPr>
              <a:t>different consumers’ behaviors</a:t>
            </a:r>
          </a:p>
        </p:txBody>
      </p:sp>
      <p:sp>
        <p:nvSpPr>
          <p:cNvPr id="40" name="Title 7">
            <a:extLst>
              <a:ext uri="{FF2B5EF4-FFF2-40B4-BE49-F238E27FC236}">
                <a16:creationId xmlns:a16="http://schemas.microsoft.com/office/drawing/2014/main" id="{A891F1EA-A230-4C5F-A01A-4B8D60260E74}"/>
              </a:ext>
            </a:extLst>
          </p:cNvPr>
          <p:cNvSpPr txBox="1">
            <a:spLocks/>
          </p:cNvSpPr>
          <p:nvPr/>
        </p:nvSpPr>
        <p:spPr>
          <a:xfrm>
            <a:off x="3168114" y="3748513"/>
            <a:ext cx="2562386" cy="185767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ts val="0"/>
              </a:spcBef>
              <a:defRPr/>
            </a:pPr>
            <a:r>
              <a:rPr lang="en-US" b="0" dirty="0">
                <a:solidFill>
                  <a:srgbClr val="FFFFFF"/>
                </a:solidFill>
                <a:ea typeface="+mn-ea"/>
                <a:cs typeface="+mn-cs"/>
              </a:rPr>
              <a:t>What happened</a:t>
            </a:r>
            <a:endParaRPr lang="en-US" sz="4000" b="0" dirty="0">
              <a:solidFill>
                <a:srgbClr val="FFFFFF"/>
              </a:solidFill>
              <a:ea typeface="+mn-ea"/>
              <a:cs typeface="+mn-cs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sz="2800" dirty="0">
                <a:solidFill>
                  <a:schemeClr val="bg1"/>
                </a:solidFill>
              </a:rPr>
              <a:t>has made consumers</a:t>
            </a:r>
          </a:p>
          <a:p>
            <a:pPr algn="ctr">
              <a:spcBef>
                <a:spcPts val="0"/>
              </a:spcBef>
              <a:defRPr/>
            </a:pPr>
            <a:r>
              <a:rPr lang="en-US" b="0" dirty="0">
                <a:solidFill>
                  <a:schemeClr val="bg1"/>
                </a:solidFill>
              </a:rPr>
              <a:t>(just) </a:t>
            </a:r>
            <a:r>
              <a:rPr lang="en-US" sz="2800" dirty="0">
                <a:solidFill>
                  <a:schemeClr val="bg1"/>
                </a:solidFill>
              </a:rPr>
              <a:t>think</a:t>
            </a:r>
          </a:p>
        </p:txBody>
      </p:sp>
      <p:sp>
        <p:nvSpPr>
          <p:cNvPr id="41" name="Title 7">
            <a:extLst>
              <a:ext uri="{FF2B5EF4-FFF2-40B4-BE49-F238E27FC236}">
                <a16:creationId xmlns:a16="http://schemas.microsoft.com/office/drawing/2014/main" id="{933F364C-FF00-40DB-B3B1-5172152A3E5B}"/>
              </a:ext>
            </a:extLst>
          </p:cNvPr>
          <p:cNvSpPr txBox="1">
            <a:spLocks/>
          </p:cNvSpPr>
          <p:nvPr/>
        </p:nvSpPr>
        <p:spPr>
          <a:xfrm>
            <a:off x="6440841" y="3746949"/>
            <a:ext cx="2562386" cy="188517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spcBef>
                <a:spcPts val="0"/>
              </a:spcBef>
              <a:defRPr/>
            </a:pPr>
            <a:r>
              <a:rPr lang="en-US" b="0" dirty="0">
                <a:solidFill>
                  <a:schemeClr val="bg1"/>
                </a:solidFill>
              </a:rPr>
              <a:t>What happened</a:t>
            </a:r>
            <a:endParaRPr lang="en-US" sz="4000" b="0" dirty="0">
              <a:solidFill>
                <a:schemeClr val="bg1"/>
              </a:solidFill>
            </a:endParaRPr>
          </a:p>
          <a:p>
            <a:pPr lvl="0" algn="ctr">
              <a:spcBef>
                <a:spcPts val="0"/>
              </a:spcBef>
              <a:defRPr/>
            </a:pPr>
            <a:r>
              <a:rPr lang="en-US" sz="2800" dirty="0">
                <a:solidFill>
                  <a:schemeClr val="bg1"/>
                </a:solidFill>
              </a:rPr>
              <a:t>has left traces </a:t>
            </a:r>
            <a:r>
              <a:rPr lang="en-US" b="0" dirty="0">
                <a:solidFill>
                  <a:schemeClr val="bg1"/>
                </a:solidFill>
              </a:rPr>
              <a:t>on consumers’ emotional sphere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32C42-C5A1-4085-A6DA-7C075BBAEC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34BEE3-566C-4068-A777-C3A4762E861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10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CKSLIDES" val="6.1"/>
  <p:tag name="VERSIONID" val="711"/>
  <p:tag name="INCLUDEPAGENUMBERS" val="True"/>
  <p:tag name="EXCLUDEHIDDENSLIDES" val="False"/>
  <p:tag name="NUMBEROFPAGES" val="2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TEVERSION" val="7.1"/>
  <p:tag name="VERSIONNUMBER" val="7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TEVERSION" val="7.1"/>
  <p:tag name="VERSIONNUMBER" val="71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FOOTER"/>
  <p:tag name="LOGO_POSITION" val="FOOTER"/>
  <p:tag name="LOGO_ORDER" val="1"/>
  <p:tag name="TEMPLATEVERSION" val="7.1"/>
  <p:tag name="VERSIONNUMBER" val="71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HEADER"/>
  <p:tag name="LOGO_POSITION" val="HEADE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HEADER"/>
  <p:tag name="LOGO_POSITION" val="HEAD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HEADER"/>
  <p:tag name="LOGO_POSITION" val="HEADE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HEADER"/>
  <p:tag name="LOGO_POSITION" val="HEADE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TEVERSION" val="7.1"/>
  <p:tag name="VERSIONNUMBER" val="71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" val="CORPORATE_FOOTER"/>
  <p:tag name="LOGO_POSITION" val="FOOTER"/>
  <p:tag name="LOGO_ORDER" val="1"/>
  <p:tag name="TEMPLATEVERSION" val="7.1"/>
  <p:tag name="VERSIONNUMBER" val="711"/>
</p:tagLst>
</file>

<file path=ppt/theme/theme1.xml><?xml version="1.0" encoding="utf-8"?>
<a:theme xmlns:a="http://schemas.openxmlformats.org/drawingml/2006/main" name="Kantar template master">
  <a:themeElements>
    <a:clrScheme name="Kantar colour theme">
      <a:dk1>
        <a:srgbClr val="333333"/>
      </a:dk1>
      <a:lt1>
        <a:srgbClr val="FFFFFF"/>
      </a:lt1>
      <a:dk2>
        <a:srgbClr val="0060FF"/>
      </a:dk2>
      <a:lt2>
        <a:srgbClr val="802AB7"/>
      </a:lt2>
      <a:accent1>
        <a:srgbClr val="AEAE9F"/>
      </a:accent1>
      <a:accent2>
        <a:srgbClr val="00E5BA"/>
      </a:accent2>
      <a:accent3>
        <a:srgbClr val="00B600"/>
      </a:accent3>
      <a:accent4>
        <a:srgbClr val="FEDB00"/>
      </a:accent4>
      <a:accent5>
        <a:srgbClr val="FF5000"/>
      </a:accent5>
      <a:accent6>
        <a:srgbClr val="FA0028"/>
      </a:accent6>
      <a:hlink>
        <a:srgbClr val="0060FF"/>
      </a:hlink>
      <a:folHlink>
        <a:srgbClr val="802AB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</a:spDef>
    <a:lnDef>
      <a:spPr>
        <a:ln w="127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 name="Significance red">
      <a:srgbClr val="E10000"/>
    </a:custClr>
    <a:custClr name="Significance red light">
      <a:srgbClr val="ED6666"/>
    </a:custClr>
    <a:custClr name="Significance green">
      <a:srgbClr val="00D200"/>
    </a:custClr>
    <a:custClr name="Significance green light">
      <a:srgbClr val="66E466"/>
    </a:custClr>
    <a:custClr name="Custom light blue">
      <a:srgbClr val="00B6FF"/>
    </a:custClr>
    <a:custClr name="Custom light green">
      <a:srgbClr val="9EE900"/>
    </a:custClr>
    <a:custClr name="Custom magenta">
      <a:srgbClr val="C700D3"/>
    </a:custClr>
  </a:custClrLst>
  <a:extLst>
    <a:ext uri="{05A4C25C-085E-4340-85A3-A5531E510DB2}">
      <thm15:themeFamily xmlns:thm15="http://schemas.microsoft.com/office/thememl/2012/main" name="Kantar presentation template 16x9.potx" id="{72C55E70-DCC0-48BC-A8D3-254C9D85EE6B}" vid="{C23FF744-6EF1-4703-9F18-C96C6AEBAFAC}"/>
    </a:ext>
  </a:extLst>
</a:theme>
</file>

<file path=ppt/theme/theme2.xml><?xml version="1.0" encoding="utf-8"?>
<a:theme xmlns:a="http://schemas.openxmlformats.org/drawingml/2006/main" name="Content slides - no sub heading">
  <a:themeElements>
    <a:clrScheme name="Kantar colour theme">
      <a:dk1>
        <a:srgbClr val="333333"/>
      </a:dk1>
      <a:lt1>
        <a:srgbClr val="FFFFFF"/>
      </a:lt1>
      <a:dk2>
        <a:srgbClr val="0060FF"/>
      </a:dk2>
      <a:lt2>
        <a:srgbClr val="802AB7"/>
      </a:lt2>
      <a:accent1>
        <a:srgbClr val="AEAE9F"/>
      </a:accent1>
      <a:accent2>
        <a:srgbClr val="00E5BA"/>
      </a:accent2>
      <a:accent3>
        <a:srgbClr val="00B600"/>
      </a:accent3>
      <a:accent4>
        <a:srgbClr val="FEDB00"/>
      </a:accent4>
      <a:accent5>
        <a:srgbClr val="FF5000"/>
      </a:accent5>
      <a:accent6>
        <a:srgbClr val="FA0028"/>
      </a:accent6>
      <a:hlink>
        <a:srgbClr val="0060FF"/>
      </a:hlink>
      <a:folHlink>
        <a:srgbClr val="802AB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</a:spDef>
    <a:lnDef>
      <a:spPr>
        <a:ln w="127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 name="Significance red">
      <a:srgbClr val="E10000"/>
    </a:custClr>
    <a:custClr name="Significance red light">
      <a:srgbClr val="ED6666"/>
    </a:custClr>
    <a:custClr name="Significance green">
      <a:srgbClr val="00D200"/>
    </a:custClr>
    <a:custClr name="Significance green light">
      <a:srgbClr val="66E466"/>
    </a:custClr>
    <a:custClr name="Custom light blue">
      <a:srgbClr val="00B6FF"/>
    </a:custClr>
    <a:custClr name="Custom light green">
      <a:srgbClr val="9EE900"/>
    </a:custClr>
    <a:custClr name="Custom magenta">
      <a:srgbClr val="C700D3"/>
    </a:custClr>
  </a:custClrLst>
  <a:extLst>
    <a:ext uri="{05A4C25C-085E-4340-85A3-A5531E510DB2}">
      <thm15:themeFamily xmlns:thm15="http://schemas.microsoft.com/office/thememl/2012/main" name="Kantar presentation template 16x9.potx" id="{72C55E70-DCC0-48BC-A8D3-254C9D85EE6B}" vid="{7A923A3C-D6AD-4A15-9DE6-539C7735FA86}"/>
    </a:ext>
  </a:extLst>
</a:theme>
</file>

<file path=ppt/theme/theme3.xml><?xml version="1.0" encoding="utf-8"?>
<a:theme xmlns:a="http://schemas.openxmlformats.org/drawingml/2006/main" name="Technical">
  <a:themeElements>
    <a:clrScheme name="Kantar colour theme">
      <a:dk1>
        <a:srgbClr val="333333"/>
      </a:dk1>
      <a:lt1>
        <a:srgbClr val="FFFFFF"/>
      </a:lt1>
      <a:dk2>
        <a:srgbClr val="0060FF"/>
      </a:dk2>
      <a:lt2>
        <a:srgbClr val="802AB7"/>
      </a:lt2>
      <a:accent1>
        <a:srgbClr val="AEAE9F"/>
      </a:accent1>
      <a:accent2>
        <a:srgbClr val="00E5BA"/>
      </a:accent2>
      <a:accent3>
        <a:srgbClr val="00B600"/>
      </a:accent3>
      <a:accent4>
        <a:srgbClr val="FEDB00"/>
      </a:accent4>
      <a:accent5>
        <a:srgbClr val="FF5000"/>
      </a:accent5>
      <a:accent6>
        <a:srgbClr val="FA0028"/>
      </a:accent6>
      <a:hlink>
        <a:srgbClr val="0060FF"/>
      </a:hlink>
      <a:folHlink>
        <a:srgbClr val="802AB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rgbClr val="717171"/>
        </a:solidFill>
        <a:ln w="127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600" b="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 name="Significance red">
      <a:srgbClr val="E10000"/>
    </a:custClr>
    <a:custClr name="Significance red light">
      <a:srgbClr val="ED6666"/>
    </a:custClr>
    <a:custClr name="Significance green">
      <a:srgbClr val="00D200"/>
    </a:custClr>
    <a:custClr name="Significance green light">
      <a:srgbClr val="66E466"/>
    </a:custClr>
    <a:custClr name="Custom light blue">
      <a:srgbClr val="00B6FF"/>
    </a:custClr>
    <a:custClr name="Custom light green">
      <a:srgbClr val="9EE900"/>
    </a:custClr>
    <a:custClr name="Custom magenta">
      <a:srgbClr val="C700D3"/>
    </a:custClr>
  </a:custClrLst>
  <a:extLst>
    <a:ext uri="{05A4C25C-085E-4340-85A3-A5531E510DB2}">
      <thm15:themeFamily xmlns:thm15="http://schemas.microsoft.com/office/thememl/2012/main" name="Kantar presentation template 16x9.potx" id="{72C55E70-DCC0-48BC-A8D3-254C9D85EE6B}" vid="{7EC7FA21-6B0F-4391-A2F7-DA03143FE93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Significance red">
      <a:srgbClr val="E10000"/>
    </a:custClr>
    <a:custClr name="Significance red light">
      <a:srgbClr val="ED6666"/>
    </a:custClr>
    <a:custClr name="Significance green">
      <a:srgbClr val="00D200"/>
    </a:custClr>
    <a:custClr name="Significance green light">
      <a:srgbClr val="66E466"/>
    </a:custClr>
    <a:custClr name="Custom light blue">
      <a:srgbClr val="00B6FF"/>
    </a:custClr>
    <a:custClr name="Custom light green">
      <a:srgbClr val="9EE900"/>
    </a:custClr>
    <a:custClr name="Custom magenta">
      <a:srgbClr val="C700D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Significance red">
      <a:srgbClr val="E10000"/>
    </a:custClr>
    <a:custClr name="Significance red light">
      <a:srgbClr val="ED6666"/>
    </a:custClr>
    <a:custClr name="Significance green">
      <a:srgbClr val="00D200"/>
    </a:custClr>
    <a:custClr name="Significance green light">
      <a:srgbClr val="66E466"/>
    </a:custClr>
    <a:custClr name="Custom light blue">
      <a:srgbClr val="00B6FF"/>
    </a:custClr>
    <a:custClr name="Custom light green">
      <a:srgbClr val="9EE900"/>
    </a:custClr>
    <a:custClr name="Custom magenta">
      <a:srgbClr val="C700D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1278C9160AD2408B590194F15DBC22" ma:contentTypeVersion="9" ma:contentTypeDescription="Create a new document." ma:contentTypeScope="" ma:versionID="09c2a4b0508b627c0c149fad733da5c6">
  <xsd:schema xmlns:xsd="http://www.w3.org/2001/XMLSchema" xmlns:xs="http://www.w3.org/2001/XMLSchema" xmlns:p="http://schemas.microsoft.com/office/2006/metadata/properties" xmlns:ns2="349d2e48-d219-423f-a60f-a81395996a24" xmlns:ns3="151f8561-6f96-4f27-8d07-5866307680bb" targetNamespace="http://schemas.microsoft.com/office/2006/metadata/properties" ma:root="true" ma:fieldsID="64704655ee80b2c7907e5f3b989bd232" ns2:_="" ns3:_="">
    <xsd:import namespace="349d2e48-d219-423f-a60f-a81395996a24"/>
    <xsd:import namespace="151f8561-6f96-4f27-8d07-5866307680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d2e48-d219-423f-a60f-a81395996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1f8561-6f96-4f27-8d07-5866307680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375B81-FBF5-4924-A5E0-F0376D8E7D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193883-9DEF-4394-A746-8B0504B231C0}">
  <ds:schemaRefs>
    <ds:schemaRef ds:uri="http://purl.org/dc/terms/"/>
    <ds:schemaRef ds:uri="151f8561-6f96-4f27-8d07-5866307680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349d2e48-d219-423f-a60f-a81395996a2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F3404B-4F09-4AB4-85D4-C77C2A4983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9d2e48-d219-423f-a60f-a81395996a24"/>
    <ds:schemaRef ds:uri="151f8561-6f96-4f27-8d07-5866307680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Kantar presentation template 16x9</Template>
  <TotalTime>0</TotalTime>
  <Words>59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Kantar template master</vt:lpstr>
      <vt:lpstr>Content slides - no sub heading</vt:lpstr>
      <vt:lpstr>Technical</vt:lpstr>
      <vt:lpstr>What consumers experienced has affected some shift in behaviors and attitude: some temporarily, some are lasting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Consumer Trends in Greece</dc:title>
  <dc:subject/>
  <dc:creator>Elias Manousos elias.manousos@kantar.com</dc:creator>
  <cp:keywords/>
  <dc:description>30 April 2020</dc:description>
  <cp:lastModifiedBy>Capeci, Federico (TSMLA)</cp:lastModifiedBy>
  <cp:revision>178</cp:revision>
  <cp:lastPrinted>2017-03-24T13:40:26Z</cp:lastPrinted>
  <dcterms:created xsi:type="dcterms:W3CDTF">2020-04-28T12:49:49Z</dcterms:created>
  <dcterms:modified xsi:type="dcterms:W3CDTF">2020-06-18T13:53:22Z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0x010100681278C9160AD2408B590194F15DBC22</vt:lpwstr>
  </property>
</Properties>
</file>