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9" r:id="rId4"/>
    <p:sldMasterId id="2147483677" r:id="rId5"/>
  </p:sldMasterIdLst>
  <p:notesMasterIdLst>
    <p:notesMasterId r:id="rId26"/>
  </p:notesMasterIdLst>
  <p:handoutMasterIdLst>
    <p:handoutMasterId r:id="rId27"/>
  </p:handoutMasterIdLst>
  <p:sldIdLst>
    <p:sldId id="2145706120" r:id="rId6"/>
    <p:sldId id="2145706136" r:id="rId7"/>
    <p:sldId id="2145706148" r:id="rId8"/>
    <p:sldId id="2145706125" r:id="rId9"/>
    <p:sldId id="2145706126" r:id="rId10"/>
    <p:sldId id="2145706127" r:id="rId11"/>
    <p:sldId id="2145706128" r:id="rId12"/>
    <p:sldId id="2145706153" r:id="rId13"/>
    <p:sldId id="2145706133" r:id="rId14"/>
    <p:sldId id="2145706129" r:id="rId15"/>
    <p:sldId id="2145706152" r:id="rId16"/>
    <p:sldId id="2145706156" r:id="rId17"/>
    <p:sldId id="2145706155" r:id="rId18"/>
    <p:sldId id="2145706140" r:id="rId19"/>
    <p:sldId id="2145706157" r:id="rId20"/>
    <p:sldId id="2145706147" r:id="rId21"/>
    <p:sldId id="2145706138" r:id="rId22"/>
    <p:sldId id="2145706158" r:id="rId23"/>
    <p:sldId id="2145706154" r:id="rId24"/>
    <p:sldId id="2145706077" r:id="rId25"/>
  </p:sldIdLst>
  <p:sldSz cx="12192000" cy="6858000"/>
  <p:notesSz cx="6858000" cy="9144000"/>
  <p:custDataLst>
    <p:tags r:id="rId28"/>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01E046-4045-42C5-A357-3F7BED60B7B6}">
          <p14:sldIdLst>
            <p14:sldId id="2145706120"/>
            <p14:sldId id="2145706136"/>
            <p14:sldId id="2145706148"/>
            <p14:sldId id="2145706125"/>
            <p14:sldId id="2145706126"/>
            <p14:sldId id="2145706127"/>
            <p14:sldId id="2145706128"/>
            <p14:sldId id="2145706153"/>
            <p14:sldId id="2145706133"/>
            <p14:sldId id="2145706129"/>
            <p14:sldId id="2145706152"/>
            <p14:sldId id="2145706156"/>
            <p14:sldId id="2145706155"/>
            <p14:sldId id="2145706140"/>
            <p14:sldId id="2145706157"/>
            <p14:sldId id="2145706147"/>
            <p14:sldId id="2145706138"/>
            <p14:sldId id="2145706158"/>
            <p14:sldId id="2145706154"/>
            <p14:sldId id="21457060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FFB2"/>
    <a:srgbClr val="00FFFA"/>
    <a:srgbClr val="2B3D4E"/>
    <a:srgbClr val="F66E83"/>
    <a:srgbClr val="00E1FA"/>
    <a:srgbClr val="252C34"/>
    <a:srgbClr val="26E2F8"/>
    <a:srgbClr val="00ECFA"/>
    <a:srgbClr val="D6D5DA"/>
    <a:srgbClr val="2D3D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C0EC4-CEBE-384D-9FA9-D9E6904C53A7}" v="3" dt="2024-12-10T08:11:53.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0"/>
    <p:restoredTop sz="96121"/>
  </p:normalViewPr>
  <p:slideViewPr>
    <p:cSldViewPr snapToGrid="0">
      <p:cViewPr varScale="1">
        <p:scale>
          <a:sx n="86" d="100"/>
          <a:sy n="86" d="100"/>
        </p:scale>
        <p:origin x="1110" y="78"/>
      </p:cViewPr>
      <p:guideLst/>
    </p:cSldViewPr>
  </p:slideViewPr>
  <p:outlineViewPr>
    <p:cViewPr>
      <p:scale>
        <a:sx n="33" d="100"/>
        <a:sy n="33" d="100"/>
      </p:scale>
      <p:origin x="0" y="0"/>
    </p:cViewPr>
  </p:outlineViewPr>
  <p:notesTextViewPr>
    <p:cViewPr>
      <p:scale>
        <a:sx n="25" d="100"/>
        <a:sy n="25"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2E124A0-40B0-C6AA-A6A3-5115AAEC7F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D478C5BD-6569-2D1C-D449-686EAA1391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D05DA5-3313-4B49-B719-EFA7CF718E33}" type="datetimeFigureOut">
              <a:rPr lang="it-IT" smtClean="0"/>
              <a:t>12/12/2024</a:t>
            </a:fld>
            <a:endParaRPr lang="it-IT"/>
          </a:p>
        </p:txBody>
      </p:sp>
      <p:sp>
        <p:nvSpPr>
          <p:cNvPr id="4" name="Segnaposto piè di pagina 3">
            <a:extLst>
              <a:ext uri="{FF2B5EF4-FFF2-40B4-BE49-F238E27FC236}">
                <a16:creationId xmlns:a16="http://schemas.microsoft.com/office/drawing/2014/main" id="{146A9755-351A-9FC1-D6EA-C487A7980B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D2865B7F-7935-2552-94F4-FE780DD02E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613BA0-BEE5-384D-AF18-C8AB629A7346}" type="slidenum">
              <a:rPr lang="it-IT" smtClean="0"/>
              <a:t>‹N›</a:t>
            </a:fld>
            <a:endParaRPr lang="it-IT"/>
          </a:p>
        </p:txBody>
      </p:sp>
    </p:spTree>
    <p:extLst>
      <p:ext uri="{BB962C8B-B14F-4D97-AF65-F5344CB8AC3E}">
        <p14:creationId xmlns:p14="http://schemas.microsoft.com/office/powerpoint/2010/main" val="20314332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C6859-FC22-4C4C-BA39-4BAAC35E98BE}" type="datetimeFigureOut">
              <a:rPr lang="it-IT" smtClean="0"/>
              <a:t>12/12/2024</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A9E0E-E034-4BAB-A597-5BF19C9F2C29}" type="slidenum">
              <a:rPr lang="it-IT" smtClean="0"/>
              <a:t>‹N›</a:t>
            </a:fld>
            <a:endParaRPr lang="it-IT"/>
          </a:p>
        </p:txBody>
      </p:sp>
    </p:spTree>
    <p:extLst>
      <p:ext uri="{BB962C8B-B14F-4D97-AF65-F5344CB8AC3E}">
        <p14:creationId xmlns:p14="http://schemas.microsoft.com/office/powerpoint/2010/main" val="32511234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232A9E0E-E034-4BAB-A597-5BF19C9F2C29}" type="slidenum">
              <a:rPr lang="it-IT" smtClean="0"/>
              <a:t>1</a:t>
            </a:fld>
            <a:endParaRPr lang="it-IT"/>
          </a:p>
        </p:txBody>
      </p:sp>
    </p:spTree>
    <p:extLst>
      <p:ext uri="{BB962C8B-B14F-4D97-AF65-F5344CB8AC3E}">
        <p14:creationId xmlns:p14="http://schemas.microsoft.com/office/powerpoint/2010/main" val="1086169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22B71-F9E5-4201-E2F3-4D87795DBE1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895005C-3C15-BBBD-27CA-D2300F2ADF3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D166450-2C1F-F9E5-D7C0-66075B68420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4BC95B3-4953-0E32-2B9E-4AC00253A06F}"/>
              </a:ext>
            </a:extLst>
          </p:cNvPr>
          <p:cNvSpPr>
            <a:spLocks noGrp="1"/>
          </p:cNvSpPr>
          <p:nvPr>
            <p:ph type="sldNum" sz="quarter" idx="5"/>
          </p:nvPr>
        </p:nvSpPr>
        <p:spPr/>
        <p:txBody>
          <a:bodyPr/>
          <a:lstStyle/>
          <a:p>
            <a:fld id="{232A9E0E-E034-4BAB-A597-5BF19C9F2C29}" type="slidenum">
              <a:rPr lang="it-IT" smtClean="0"/>
              <a:t>15</a:t>
            </a:fld>
            <a:endParaRPr lang="it-IT"/>
          </a:p>
        </p:txBody>
      </p:sp>
    </p:spTree>
    <p:extLst>
      <p:ext uri="{BB962C8B-B14F-4D97-AF65-F5344CB8AC3E}">
        <p14:creationId xmlns:p14="http://schemas.microsoft.com/office/powerpoint/2010/main" val="1826726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32A9E0E-E034-4BAB-A597-5BF19C9F2C29}" type="slidenum">
              <a:rPr lang="it-IT" smtClean="0"/>
              <a:t>16</a:t>
            </a:fld>
            <a:endParaRPr lang="it-IT"/>
          </a:p>
        </p:txBody>
      </p:sp>
    </p:spTree>
    <p:extLst>
      <p:ext uri="{BB962C8B-B14F-4D97-AF65-F5344CB8AC3E}">
        <p14:creationId xmlns:p14="http://schemas.microsoft.com/office/powerpoint/2010/main" val="2097710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32A9E0E-E034-4BAB-A597-5BF19C9F2C29}" type="slidenum">
              <a:rPr lang="it-IT" smtClean="0"/>
              <a:t>17</a:t>
            </a:fld>
            <a:endParaRPr lang="it-IT"/>
          </a:p>
        </p:txBody>
      </p:sp>
    </p:spTree>
    <p:extLst>
      <p:ext uri="{BB962C8B-B14F-4D97-AF65-F5344CB8AC3E}">
        <p14:creationId xmlns:p14="http://schemas.microsoft.com/office/powerpoint/2010/main" val="540630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232A9E0E-E034-4BAB-A597-5BF19C9F2C29}" type="slidenum">
              <a:rPr lang="it-IT" smtClean="0"/>
              <a:t>20</a:t>
            </a:fld>
            <a:endParaRPr lang="it-IT"/>
          </a:p>
        </p:txBody>
      </p:sp>
    </p:spTree>
    <p:extLst>
      <p:ext uri="{BB962C8B-B14F-4D97-AF65-F5344CB8AC3E}">
        <p14:creationId xmlns:p14="http://schemas.microsoft.com/office/powerpoint/2010/main" val="51601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2A9E0E-E034-4BAB-A597-5BF19C9F2C29}" type="slidenum">
              <a:rPr lang="it-IT" smtClean="0"/>
              <a:t>2</a:t>
            </a:fld>
            <a:endParaRPr lang="it-IT"/>
          </a:p>
        </p:txBody>
      </p:sp>
    </p:spTree>
    <p:extLst>
      <p:ext uri="{BB962C8B-B14F-4D97-AF65-F5344CB8AC3E}">
        <p14:creationId xmlns:p14="http://schemas.microsoft.com/office/powerpoint/2010/main" val="201360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232A9E0E-E034-4BAB-A597-5BF19C9F2C29}" type="slidenum">
              <a:rPr lang="it-IT" smtClean="0"/>
              <a:t>3</a:t>
            </a:fld>
            <a:endParaRPr lang="it-IT"/>
          </a:p>
        </p:txBody>
      </p:sp>
    </p:spTree>
    <p:extLst>
      <p:ext uri="{BB962C8B-B14F-4D97-AF65-F5344CB8AC3E}">
        <p14:creationId xmlns:p14="http://schemas.microsoft.com/office/powerpoint/2010/main" val="305119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2A9E0E-E034-4BAB-A597-5BF19C9F2C29}" type="slidenum">
              <a:rPr lang="it-IT" smtClean="0"/>
              <a:t>4</a:t>
            </a:fld>
            <a:endParaRPr lang="it-IT"/>
          </a:p>
        </p:txBody>
      </p:sp>
    </p:spTree>
    <p:extLst>
      <p:ext uri="{BB962C8B-B14F-4D97-AF65-F5344CB8AC3E}">
        <p14:creationId xmlns:p14="http://schemas.microsoft.com/office/powerpoint/2010/main" val="1905597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32A9E0E-E034-4BAB-A597-5BF19C9F2C29}" type="slidenum">
              <a:rPr lang="it-IT" smtClean="0"/>
              <a:t>6</a:t>
            </a:fld>
            <a:endParaRPr lang="it-IT"/>
          </a:p>
        </p:txBody>
      </p:sp>
    </p:spTree>
    <p:extLst>
      <p:ext uri="{BB962C8B-B14F-4D97-AF65-F5344CB8AC3E}">
        <p14:creationId xmlns:p14="http://schemas.microsoft.com/office/powerpoint/2010/main" val="89724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32A9E0E-E034-4BAB-A597-5BF19C9F2C29}" type="slidenum">
              <a:rPr lang="it-IT" smtClean="0"/>
              <a:t>8</a:t>
            </a:fld>
            <a:endParaRPr lang="it-IT"/>
          </a:p>
        </p:txBody>
      </p:sp>
    </p:spTree>
    <p:extLst>
      <p:ext uri="{BB962C8B-B14F-4D97-AF65-F5344CB8AC3E}">
        <p14:creationId xmlns:p14="http://schemas.microsoft.com/office/powerpoint/2010/main" val="81992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232A9E0E-E034-4BAB-A597-5BF19C9F2C29}" type="slidenum">
              <a:rPr lang="it-IT" smtClean="0"/>
              <a:t>11</a:t>
            </a:fld>
            <a:endParaRPr lang="it-IT"/>
          </a:p>
        </p:txBody>
      </p:sp>
    </p:spTree>
    <p:extLst>
      <p:ext uri="{BB962C8B-B14F-4D97-AF65-F5344CB8AC3E}">
        <p14:creationId xmlns:p14="http://schemas.microsoft.com/office/powerpoint/2010/main" val="3232489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2A9E0E-E034-4BAB-A597-5BF19C9F2C29}" type="slidenum">
              <a:rPr lang="it-IT" smtClean="0"/>
              <a:t>13</a:t>
            </a:fld>
            <a:endParaRPr lang="it-IT"/>
          </a:p>
        </p:txBody>
      </p:sp>
    </p:spTree>
    <p:extLst>
      <p:ext uri="{BB962C8B-B14F-4D97-AF65-F5344CB8AC3E}">
        <p14:creationId xmlns:p14="http://schemas.microsoft.com/office/powerpoint/2010/main" val="1474303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32A9E0E-E034-4BAB-A597-5BF19C9F2C29}" type="slidenum">
              <a:rPr lang="it-IT" smtClean="0"/>
              <a:t>14</a:t>
            </a:fld>
            <a:endParaRPr lang="it-IT"/>
          </a:p>
        </p:txBody>
      </p:sp>
    </p:spTree>
    <p:extLst>
      <p:ext uri="{BB962C8B-B14F-4D97-AF65-F5344CB8AC3E}">
        <p14:creationId xmlns:p14="http://schemas.microsoft.com/office/powerpoint/2010/main" val="3440843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p:bg>
      <p:bgPr>
        <a:blipFill dpi="0" rotWithShape="1">
          <a:blip r:embed="rId2">
            <a:lum/>
          </a:blip>
          <a:srcRect/>
          <a:stretch>
            <a:fillRect l="-12000" r="-8000"/>
          </a:stretch>
        </a:blipFill>
        <a:effectLst/>
      </p:bgPr>
    </p:bg>
    <p:spTree>
      <p:nvGrpSpPr>
        <p:cNvPr id="1" name=""/>
        <p:cNvGrpSpPr/>
        <p:nvPr/>
      </p:nvGrpSpPr>
      <p:grpSpPr>
        <a:xfrm>
          <a:off x="0" y="0"/>
          <a:ext cx="0" cy="0"/>
          <a:chOff x="0" y="0"/>
          <a:chExt cx="0" cy="0"/>
        </a:xfrm>
      </p:grpSpPr>
      <p:sp>
        <p:nvSpPr>
          <p:cNvPr id="5" name="CasellaDiTesto 9">
            <a:extLst>
              <a:ext uri="{FF2B5EF4-FFF2-40B4-BE49-F238E27FC236}">
                <a16:creationId xmlns:a16="http://schemas.microsoft.com/office/drawing/2014/main" id="{7C525F56-965A-AD0F-BCF1-A3BFCD544D94}"/>
              </a:ext>
            </a:extLst>
          </p:cNvPr>
          <p:cNvSpPr txBox="1">
            <a:spLocks/>
          </p:cNvSpPr>
          <p:nvPr userDrawn="1"/>
        </p:nvSpPr>
        <p:spPr>
          <a:xfrm>
            <a:off x="127645" y="6359301"/>
            <a:ext cx="2545981" cy="411716"/>
          </a:xfrm>
          <a:prstGeom prst="rect">
            <a:avLst/>
          </a:prstGeom>
          <a:noFill/>
        </p:spPr>
        <p:txBody>
          <a:bodyPr wrap="squar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it-IT" sz="1100" b="1" i="0" spc="-20" dirty="0">
                <a:solidFill>
                  <a:srgbClr val="00FFFA"/>
                </a:solidFill>
                <a:latin typeface="Circular Std Book" panose="020B0604020101020102" pitchFamily="34" charset="77"/>
                <a:ea typeface="Circular Bold" panose="02000801000000010001" pitchFamily="2" charset="0"/>
                <a:cs typeface="Circular Std Book" panose="020B0604020101020102" pitchFamily="34" charset="77"/>
              </a:rPr>
              <a:t>Workshop Auditel</a:t>
            </a:r>
          </a:p>
          <a:p>
            <a:pPr marL="0" marR="0" lvl="0" indent="0" algn="l" defTabSz="914400" rtl="0" eaLnBrk="1" fontAlgn="auto" latinLnBrk="0" hangingPunct="1">
              <a:lnSpc>
                <a:spcPts val="800"/>
              </a:lnSpc>
              <a:spcBef>
                <a:spcPts val="0"/>
              </a:spcBef>
              <a:spcAft>
                <a:spcPts val="0"/>
              </a:spcAft>
              <a:buClrTx/>
              <a:buSzTx/>
              <a:buFontTx/>
              <a:buNone/>
              <a:tabLst/>
              <a:defRPr/>
            </a:pPr>
            <a:endParaRPr lang="it-IT" sz="1100" b="1" i="0" spc="-20" dirty="0">
              <a:solidFill>
                <a:srgbClr val="00E1FA"/>
              </a:solidFill>
              <a:latin typeface="Circular Std Book" panose="020B0604020101020102" pitchFamily="34" charset="77"/>
              <a:ea typeface="Circular Bold" panose="02000801000000010001" pitchFamily="2" charset="0"/>
              <a:cs typeface="Circular Std Book" panose="020B0604020101020102" pitchFamily="34" charset="77"/>
            </a:endParaRPr>
          </a:p>
          <a:p>
            <a:pPr>
              <a:lnSpc>
                <a:spcPts val="800"/>
              </a:lnSpc>
            </a:pPr>
            <a:r>
              <a:rPr lang="it-IT" sz="1100" b="1" i="0" spc="-20" dirty="0">
                <a:solidFill>
                  <a:schemeClr val="bg1"/>
                </a:solidFill>
                <a:latin typeface="Circular Std Book" panose="020B0604020101020102" pitchFamily="34" charset="77"/>
                <a:ea typeface="Circular Bold" panose="02000801000000010001" pitchFamily="2" charset="0"/>
                <a:cs typeface="Circular Std Book" panose="020B0604020101020102" pitchFamily="34" charset="77"/>
              </a:rPr>
              <a:t>Nuovo Standard TA</a:t>
            </a:r>
          </a:p>
        </p:txBody>
      </p:sp>
      <p:pic>
        <p:nvPicPr>
          <p:cNvPr id="2" name="Immagine 1">
            <a:extLst>
              <a:ext uri="{FF2B5EF4-FFF2-40B4-BE49-F238E27FC236}">
                <a16:creationId xmlns:a16="http://schemas.microsoft.com/office/drawing/2014/main" id="{BD708FAB-E302-98B8-DE70-0BC6965C96A4}"/>
              </a:ext>
            </a:extLst>
          </p:cNvPr>
          <p:cNvPicPr>
            <a:picLocks noChangeAspect="1"/>
          </p:cNvPicPr>
          <p:nvPr userDrawn="1"/>
        </p:nvPicPr>
        <p:blipFill>
          <a:blip r:embed="rId3"/>
          <a:stretch>
            <a:fillRect/>
          </a:stretch>
        </p:blipFill>
        <p:spPr>
          <a:xfrm>
            <a:off x="204184" y="158842"/>
            <a:ext cx="1960730" cy="702805"/>
          </a:xfrm>
          <a:prstGeom prst="rect">
            <a:avLst/>
          </a:prstGeom>
        </p:spPr>
      </p:pic>
      <p:sp>
        <p:nvSpPr>
          <p:cNvPr id="3" name="Sottotitolo 2">
            <a:extLst>
              <a:ext uri="{FF2B5EF4-FFF2-40B4-BE49-F238E27FC236}">
                <a16:creationId xmlns:a16="http://schemas.microsoft.com/office/drawing/2014/main" id="{5562A6FC-93BE-98FF-F298-51B22920BAEE}"/>
              </a:ext>
            </a:extLst>
          </p:cNvPr>
          <p:cNvSpPr txBox="1">
            <a:spLocks/>
          </p:cNvSpPr>
          <p:nvPr userDrawn="1"/>
        </p:nvSpPr>
        <p:spPr>
          <a:xfrm>
            <a:off x="204185" y="2435764"/>
            <a:ext cx="7796815" cy="2405381"/>
          </a:xfrm>
          <a:prstGeom prst="rect">
            <a:avLst/>
          </a:prstGeom>
        </p:spPr>
        <p:txBody>
          <a:bodyPr vert="horz" lIns="9000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ts val="5040"/>
              </a:lnSpc>
              <a:spcBef>
                <a:spcPts val="0"/>
              </a:spcBef>
              <a:spcAft>
                <a:spcPts val="600"/>
              </a:spcAft>
              <a:buClrTx/>
              <a:buSzTx/>
              <a:buFontTx/>
              <a:buNone/>
              <a:tabLst/>
              <a:defRPr/>
            </a:pPr>
            <a:r>
              <a:rPr lang="it-IT" sz="6000" b="1" spc="0" dirty="0">
                <a:solidFill>
                  <a:srgbClr val="00FFFA"/>
                </a:solidFill>
                <a:latin typeface="Circular Std Book" panose="020B0604020101020102" pitchFamily="34" charset="77"/>
                <a:cs typeface="Circular Std Book" panose="020B0604020101020102" pitchFamily="34" charset="77"/>
              </a:rPr>
              <a:t>Presentazione </a:t>
            </a:r>
          </a:p>
          <a:p>
            <a:pPr marL="0" marR="0" lvl="0" indent="0" algn="l" defTabSz="914377" rtl="0" eaLnBrk="1" fontAlgn="auto" latinLnBrk="0" hangingPunct="1">
              <a:lnSpc>
                <a:spcPts val="5040"/>
              </a:lnSpc>
              <a:spcBef>
                <a:spcPts val="0"/>
              </a:spcBef>
              <a:spcAft>
                <a:spcPts val="600"/>
              </a:spcAft>
              <a:buClrTx/>
              <a:buSzTx/>
              <a:buFontTx/>
              <a:buNone/>
              <a:tabLst/>
              <a:defRPr/>
            </a:pPr>
            <a:r>
              <a:rPr lang="it-IT" sz="6000" b="1" spc="0" dirty="0">
                <a:solidFill>
                  <a:srgbClr val="00FFFA"/>
                </a:solidFill>
                <a:latin typeface="Circular Std Book" panose="020B0604020101020102" pitchFamily="34" charset="77"/>
                <a:cs typeface="Circular Std Book" panose="020B0604020101020102" pitchFamily="34" charset="77"/>
              </a:rPr>
              <a:t>workshop</a:t>
            </a:r>
          </a:p>
          <a:p>
            <a:pPr marL="0" marR="0" lvl="0" indent="0" algn="l" defTabSz="914377" rtl="0" eaLnBrk="1" fontAlgn="auto" latinLnBrk="0" hangingPunct="1">
              <a:lnSpc>
                <a:spcPts val="5040"/>
              </a:lnSpc>
              <a:spcBef>
                <a:spcPts val="0"/>
              </a:spcBef>
              <a:spcAft>
                <a:spcPts val="600"/>
              </a:spcAft>
              <a:buClrTx/>
              <a:buSzTx/>
              <a:buFontTx/>
              <a:buNone/>
              <a:tabLst/>
              <a:defRPr/>
            </a:pPr>
            <a:r>
              <a:rPr lang="it-IT" sz="6000" b="1" spc="0" dirty="0">
                <a:solidFill>
                  <a:schemeClr val="bg1"/>
                </a:solidFill>
                <a:latin typeface="Circular Std Book" panose="020B0604020101020102" pitchFamily="34" charset="77"/>
                <a:cs typeface="Circular Std Book" panose="020B0604020101020102" pitchFamily="34" charset="77"/>
              </a:rPr>
              <a:t>Nuovo Standard</a:t>
            </a:r>
          </a:p>
          <a:p>
            <a:pPr marL="0" marR="0" lvl="0" indent="0" algn="l" defTabSz="914377" rtl="0" eaLnBrk="1" fontAlgn="auto" latinLnBrk="0" hangingPunct="1">
              <a:lnSpc>
                <a:spcPts val="5040"/>
              </a:lnSpc>
              <a:spcBef>
                <a:spcPts val="0"/>
              </a:spcBef>
              <a:spcAft>
                <a:spcPts val="600"/>
              </a:spcAft>
              <a:buClrTx/>
              <a:buSzTx/>
              <a:buFontTx/>
              <a:buNone/>
              <a:tabLst/>
              <a:defRPr/>
            </a:pPr>
            <a:r>
              <a:rPr lang="it-IT" sz="6000" b="1" spc="0" dirty="0">
                <a:solidFill>
                  <a:schemeClr val="bg1"/>
                </a:solidFill>
                <a:latin typeface="Circular Std Book" panose="020B0604020101020102" pitchFamily="34" charset="77"/>
                <a:cs typeface="Circular Std Book" panose="020B0604020101020102" pitchFamily="34" charset="77"/>
              </a:rPr>
              <a:t>Total Audience</a:t>
            </a:r>
            <a:endParaRPr kumimoji="0" lang="it-IT" sz="6000" b="1" i="0" u="none" strike="noStrike" kern="1200" cap="none" spc="0" normalizeH="0" baseline="0" noProof="0" dirty="0">
              <a:ln>
                <a:noFill/>
              </a:ln>
              <a:solidFill>
                <a:prstClr val="white"/>
              </a:solidFill>
              <a:effectLst/>
              <a:uLnTx/>
              <a:uFillTx/>
              <a:latin typeface="Circular Std Book" panose="020B0604020101020102" pitchFamily="34" charset="77"/>
              <a:ea typeface="+mn-ea"/>
              <a:cs typeface="Circular Std Book" panose="020B0604020101020102" pitchFamily="34" charset="77"/>
            </a:endParaRPr>
          </a:p>
        </p:txBody>
      </p:sp>
      <p:pic>
        <p:nvPicPr>
          <p:cNvPr id="4" name="Immagine 3">
            <a:extLst>
              <a:ext uri="{FF2B5EF4-FFF2-40B4-BE49-F238E27FC236}">
                <a16:creationId xmlns:a16="http://schemas.microsoft.com/office/drawing/2014/main" id="{90FC7ADF-A1EC-DE36-B0A8-518674701A60}"/>
              </a:ext>
            </a:extLst>
          </p:cNvPr>
          <p:cNvPicPr>
            <a:picLocks noChangeAspect="1"/>
          </p:cNvPicPr>
          <p:nvPr userDrawn="1"/>
        </p:nvPicPr>
        <p:blipFill>
          <a:blip r:embed="rId4"/>
          <a:stretch>
            <a:fillRect/>
          </a:stretch>
        </p:blipFill>
        <p:spPr>
          <a:xfrm>
            <a:off x="4974004" y="5491971"/>
            <a:ext cx="1121996" cy="1121996"/>
          </a:xfrm>
          <a:prstGeom prst="rect">
            <a:avLst/>
          </a:prstGeom>
        </p:spPr>
      </p:pic>
      <p:pic>
        <p:nvPicPr>
          <p:cNvPr id="6" name="Immagine 5">
            <a:extLst>
              <a:ext uri="{FF2B5EF4-FFF2-40B4-BE49-F238E27FC236}">
                <a16:creationId xmlns:a16="http://schemas.microsoft.com/office/drawing/2014/main" id="{ED7A90F5-FB99-AF7B-F39C-AF9ADBF6E674}"/>
              </a:ext>
            </a:extLst>
          </p:cNvPr>
          <p:cNvPicPr>
            <a:picLocks noChangeAspect="1"/>
          </p:cNvPicPr>
          <p:nvPr userDrawn="1"/>
        </p:nvPicPr>
        <p:blipFill>
          <a:blip r:embed="rId4"/>
          <a:stretch>
            <a:fillRect/>
          </a:stretch>
        </p:blipFill>
        <p:spPr>
          <a:xfrm rot="10800000">
            <a:off x="10806235" y="228309"/>
            <a:ext cx="1121996" cy="1121996"/>
          </a:xfrm>
          <a:prstGeom prst="rect">
            <a:avLst/>
          </a:prstGeom>
        </p:spPr>
      </p:pic>
    </p:spTree>
    <p:extLst>
      <p:ext uri="{BB962C8B-B14F-4D97-AF65-F5344CB8AC3E}">
        <p14:creationId xmlns:p14="http://schemas.microsoft.com/office/powerpoint/2010/main" val="312543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apositiva titolo">
    <p:bg>
      <p:bgPr>
        <a:solidFill>
          <a:srgbClr val="252C34"/>
        </a:solidFill>
        <a:effectLst/>
      </p:bgPr>
    </p:bg>
    <p:spTree>
      <p:nvGrpSpPr>
        <p:cNvPr id="1" name=""/>
        <p:cNvGrpSpPr/>
        <p:nvPr/>
      </p:nvGrpSpPr>
      <p:grpSpPr>
        <a:xfrm>
          <a:off x="0" y="0"/>
          <a:ext cx="0" cy="0"/>
          <a:chOff x="0" y="0"/>
          <a:chExt cx="0" cy="0"/>
        </a:xfrm>
      </p:grpSpPr>
      <p:sp>
        <p:nvSpPr>
          <p:cNvPr id="19" name="Titolo 18">
            <a:extLst>
              <a:ext uri="{FF2B5EF4-FFF2-40B4-BE49-F238E27FC236}">
                <a16:creationId xmlns:a16="http://schemas.microsoft.com/office/drawing/2014/main" id="{26D1B4A2-1BE3-0A4C-85F1-CC5F05A5BC1D}"/>
              </a:ext>
            </a:extLst>
          </p:cNvPr>
          <p:cNvSpPr>
            <a:spLocks noGrp="1"/>
          </p:cNvSpPr>
          <p:nvPr>
            <p:ph type="title"/>
          </p:nvPr>
        </p:nvSpPr>
        <p:spPr>
          <a:xfrm>
            <a:off x="98686" y="1320187"/>
            <a:ext cx="2184286" cy="1603931"/>
          </a:xfrm>
          <a:prstGeom prst="rect">
            <a:avLst/>
          </a:prstGeom>
        </p:spPr>
        <p:txBody>
          <a:bodyPr/>
          <a:lstStyle>
            <a:lvl1pPr>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r>
              <a:rPr lang="it-IT" dirty="0"/>
              <a:t>Fare clic per modificare lo stile del titolo dello schema</a:t>
            </a:r>
          </a:p>
        </p:txBody>
      </p:sp>
      <p:pic>
        <p:nvPicPr>
          <p:cNvPr id="13" name="Immagine 12">
            <a:extLst>
              <a:ext uri="{FF2B5EF4-FFF2-40B4-BE49-F238E27FC236}">
                <a16:creationId xmlns:a16="http://schemas.microsoft.com/office/drawing/2014/main" id="{78809965-4ABB-3C43-B829-BFAFFF0F46B4}"/>
              </a:ext>
            </a:extLst>
          </p:cNvPr>
          <p:cNvPicPr>
            <a:picLocks noChangeAspect="1"/>
          </p:cNvPicPr>
          <p:nvPr userDrawn="1"/>
        </p:nvPicPr>
        <p:blipFill>
          <a:blip r:embed="rId2"/>
          <a:stretch>
            <a:fillRect/>
          </a:stretch>
        </p:blipFill>
        <p:spPr>
          <a:xfrm>
            <a:off x="188455" y="158842"/>
            <a:ext cx="1112807" cy="398875"/>
          </a:xfrm>
          <a:prstGeom prst="rect">
            <a:avLst/>
          </a:prstGeom>
        </p:spPr>
      </p:pic>
      <p:sp>
        <p:nvSpPr>
          <p:cNvPr id="21" name="Segnaposto testo 2">
            <a:extLst>
              <a:ext uri="{FF2B5EF4-FFF2-40B4-BE49-F238E27FC236}">
                <a16:creationId xmlns:a16="http://schemas.microsoft.com/office/drawing/2014/main" id="{EF92EF78-A5BD-3342-A49F-FBF097C1F6C9}"/>
              </a:ext>
            </a:extLst>
          </p:cNvPr>
          <p:cNvSpPr>
            <a:spLocks noGrp="1"/>
          </p:cNvSpPr>
          <p:nvPr>
            <p:ph type="body" idx="1"/>
          </p:nvPr>
        </p:nvSpPr>
        <p:spPr>
          <a:xfrm>
            <a:off x="98686" y="918335"/>
            <a:ext cx="2184286" cy="398875"/>
          </a:xfrm>
          <a:prstGeom prst="rect">
            <a:avLst/>
          </a:prstGeom>
        </p:spPr>
        <p:txBody>
          <a:bodyPr/>
          <a:lstStyle>
            <a:lvl1pPr marL="0" indent="0">
              <a:buNone/>
              <a:defRPr lang="it-IT" sz="1200" b="1" kern="1200" dirty="0" smtClean="0">
                <a:solidFill>
                  <a:srgbClr val="55FFB2"/>
                </a:solidFill>
                <a:latin typeface="Circular Std Bold" panose="020B0604020101020102" pitchFamily="34" charset="77"/>
                <a:ea typeface="+mn-ea"/>
                <a:cs typeface="Circular Std Bold" panose="020B0604020101020102" pitchFamily="34" charset="77"/>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it-IT" dirty="0"/>
              <a:t>Fare clic per modificare gli stili del testo dello schema</a:t>
            </a:r>
          </a:p>
        </p:txBody>
      </p:sp>
      <p:sp>
        <p:nvSpPr>
          <p:cNvPr id="9" name="CasellaDiTesto 8">
            <a:extLst>
              <a:ext uri="{FF2B5EF4-FFF2-40B4-BE49-F238E27FC236}">
                <a16:creationId xmlns:a16="http://schemas.microsoft.com/office/drawing/2014/main" id="{0358107A-73B7-D446-8397-F5868DDDC3E7}"/>
              </a:ext>
            </a:extLst>
          </p:cNvPr>
          <p:cNvSpPr txBox="1"/>
          <p:nvPr userDrawn="1"/>
        </p:nvSpPr>
        <p:spPr>
          <a:xfrm>
            <a:off x="98688" y="6483715"/>
            <a:ext cx="2457700" cy="200055"/>
          </a:xfrm>
          <a:prstGeom prst="rect">
            <a:avLst/>
          </a:prstGeom>
          <a:noFill/>
        </p:spPr>
        <p:txBody>
          <a:bodyPr wrap="square">
            <a:spAutoFit/>
          </a:bodyPr>
          <a:lstStyle/>
          <a:p>
            <a:r>
              <a:rPr lang="it-IT" sz="700" baseline="0" dirty="0">
                <a:solidFill>
                  <a:srgbClr val="FFFFFF">
                    <a:alpha val="40000"/>
                  </a:srgbClr>
                </a:solidFill>
                <a:latin typeface="Circular Std Book" panose="020B0604020101020102" pitchFamily="34" charset="77"/>
                <a:cs typeface="Circular Std Book" panose="020B0604020101020102" pitchFamily="34" charset="77"/>
              </a:rPr>
              <a:t>Tutti i diritti riservati. Copyright © 2024 Auditel S.r.l.</a:t>
            </a:r>
          </a:p>
        </p:txBody>
      </p:sp>
    </p:spTree>
    <p:extLst>
      <p:ext uri="{BB962C8B-B14F-4D97-AF65-F5344CB8AC3E}">
        <p14:creationId xmlns:p14="http://schemas.microsoft.com/office/powerpoint/2010/main" val="3736419215"/>
      </p:ext>
    </p:extLst>
  </p:cSld>
  <p:clrMapOvr>
    <a:masterClrMapping/>
  </p:clrMapOvr>
  <p:extLst>
    <p:ext uri="{DCECCB84-F9BA-43D5-87BE-67443E8EF086}">
      <p15:sldGuideLst xmlns:p15="http://schemas.microsoft.com/office/powerpoint/2012/main">
        <p15:guide id="1" orient="horz" pos="799" userDrawn="1">
          <p15:clr>
            <a:srgbClr val="FBAE40"/>
          </p15:clr>
        </p15:guide>
        <p15:guide id="2" pos="1890" userDrawn="1">
          <p15:clr>
            <a:srgbClr val="FBAE40"/>
          </p15:clr>
        </p15:guide>
        <p15:guide id="3" pos="1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Diapositiva titolo">
    <p:bg>
      <p:bgPr>
        <a:solidFill>
          <a:srgbClr val="252C34"/>
        </a:solidFill>
        <a:effectLst/>
      </p:bgPr>
    </p:bg>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78809965-4ABB-3C43-B829-BFAFFF0F46B4}"/>
              </a:ext>
            </a:extLst>
          </p:cNvPr>
          <p:cNvPicPr>
            <a:picLocks noChangeAspect="1"/>
          </p:cNvPicPr>
          <p:nvPr userDrawn="1"/>
        </p:nvPicPr>
        <p:blipFill>
          <a:blip r:embed="rId2"/>
          <a:stretch>
            <a:fillRect/>
          </a:stretch>
        </p:blipFill>
        <p:spPr>
          <a:xfrm>
            <a:off x="188455" y="158842"/>
            <a:ext cx="1112807" cy="398875"/>
          </a:xfrm>
          <a:prstGeom prst="rect">
            <a:avLst/>
          </a:prstGeom>
        </p:spPr>
      </p:pic>
      <p:sp>
        <p:nvSpPr>
          <p:cNvPr id="4" name="Titolo 18">
            <a:extLst>
              <a:ext uri="{FF2B5EF4-FFF2-40B4-BE49-F238E27FC236}">
                <a16:creationId xmlns:a16="http://schemas.microsoft.com/office/drawing/2014/main" id="{82E98742-229B-997B-74FC-157979EE44CA}"/>
              </a:ext>
            </a:extLst>
          </p:cNvPr>
          <p:cNvSpPr>
            <a:spLocks noGrp="1"/>
          </p:cNvSpPr>
          <p:nvPr>
            <p:ph type="title"/>
          </p:nvPr>
        </p:nvSpPr>
        <p:spPr>
          <a:xfrm>
            <a:off x="98686" y="1320187"/>
            <a:ext cx="2184286" cy="1603931"/>
          </a:xfrm>
          <a:prstGeom prst="rect">
            <a:avLst/>
          </a:prstGeom>
        </p:spPr>
        <p:txBody>
          <a:bodyPr/>
          <a:lstStyle>
            <a:lvl1pPr>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r>
              <a:rPr lang="it-IT" dirty="0"/>
              <a:t>Fare clic per modificare lo stile del titolo dello schema</a:t>
            </a:r>
          </a:p>
        </p:txBody>
      </p:sp>
      <p:sp>
        <p:nvSpPr>
          <p:cNvPr id="3" name="CasellaDiTesto 2">
            <a:extLst>
              <a:ext uri="{FF2B5EF4-FFF2-40B4-BE49-F238E27FC236}">
                <a16:creationId xmlns:a16="http://schemas.microsoft.com/office/drawing/2014/main" id="{4D3A1857-695E-4029-9ED7-E38B3273F0DE}"/>
              </a:ext>
            </a:extLst>
          </p:cNvPr>
          <p:cNvSpPr txBox="1"/>
          <p:nvPr userDrawn="1"/>
        </p:nvSpPr>
        <p:spPr>
          <a:xfrm>
            <a:off x="98688" y="6483715"/>
            <a:ext cx="2457700" cy="200055"/>
          </a:xfrm>
          <a:prstGeom prst="rect">
            <a:avLst/>
          </a:prstGeom>
          <a:noFill/>
        </p:spPr>
        <p:txBody>
          <a:bodyPr wrap="square">
            <a:spAutoFit/>
          </a:bodyPr>
          <a:lstStyle/>
          <a:p>
            <a:r>
              <a:rPr lang="it-IT" sz="700" baseline="0" dirty="0">
                <a:solidFill>
                  <a:srgbClr val="FFFFFF">
                    <a:alpha val="40000"/>
                  </a:srgbClr>
                </a:solidFill>
                <a:latin typeface="Circular Std Book" panose="020B0604020101020102" pitchFamily="34" charset="77"/>
                <a:cs typeface="Circular Std Book" panose="020B0604020101020102" pitchFamily="34" charset="77"/>
              </a:rPr>
              <a:t>Tutti i diritti riservati. Copyright © 2024 Auditel S.r.l.</a:t>
            </a:r>
          </a:p>
        </p:txBody>
      </p:sp>
    </p:spTree>
    <p:extLst>
      <p:ext uri="{BB962C8B-B14F-4D97-AF65-F5344CB8AC3E}">
        <p14:creationId xmlns:p14="http://schemas.microsoft.com/office/powerpoint/2010/main" val="2697502"/>
      </p:ext>
    </p:extLst>
  </p:cSld>
  <p:clrMapOvr>
    <a:masterClrMapping/>
  </p:clrMapOvr>
  <p:extLst>
    <p:ext uri="{DCECCB84-F9BA-43D5-87BE-67443E8EF086}">
      <p15:sldGuideLst xmlns:p15="http://schemas.microsoft.com/office/powerpoint/2012/main">
        <p15:guide id="1" orient="horz" pos="2160">
          <p15:clr>
            <a:srgbClr val="FBAE40"/>
          </p15:clr>
        </p15:guide>
        <p15:guide id="2" pos="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Diapositiva titolo">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78809965-4ABB-3C43-B829-BFAFFF0F46B4}"/>
              </a:ext>
            </a:extLst>
          </p:cNvPr>
          <p:cNvPicPr>
            <a:picLocks noChangeAspect="1"/>
          </p:cNvPicPr>
          <p:nvPr userDrawn="1"/>
        </p:nvPicPr>
        <p:blipFill>
          <a:blip r:embed="rId2"/>
          <a:stretch>
            <a:fillRect/>
          </a:stretch>
        </p:blipFill>
        <p:spPr>
          <a:xfrm>
            <a:off x="188455" y="158842"/>
            <a:ext cx="1112807" cy="398875"/>
          </a:xfrm>
          <a:prstGeom prst="rect">
            <a:avLst/>
          </a:prstGeom>
        </p:spPr>
      </p:pic>
      <p:sp>
        <p:nvSpPr>
          <p:cNvPr id="8" name="Rettangolo 7">
            <a:extLst>
              <a:ext uri="{FF2B5EF4-FFF2-40B4-BE49-F238E27FC236}">
                <a16:creationId xmlns:a16="http://schemas.microsoft.com/office/drawing/2014/main" id="{A706251E-4C53-4CB4-B49C-146A5DBA2F11}"/>
              </a:ext>
            </a:extLst>
          </p:cNvPr>
          <p:cNvSpPr/>
          <p:nvPr userDrawn="1"/>
        </p:nvSpPr>
        <p:spPr>
          <a:xfrm>
            <a:off x="3008596" y="1505968"/>
            <a:ext cx="8913774" cy="5070678"/>
          </a:xfrm>
          <a:prstGeom prst="rect">
            <a:avLst/>
          </a:prstGeom>
          <a:solidFill>
            <a:srgbClr val="2D3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dirty="0"/>
          </a:p>
        </p:txBody>
      </p:sp>
      <p:sp>
        <p:nvSpPr>
          <p:cNvPr id="9" name="Rettangolo 8">
            <a:extLst>
              <a:ext uri="{FF2B5EF4-FFF2-40B4-BE49-F238E27FC236}">
                <a16:creationId xmlns:a16="http://schemas.microsoft.com/office/drawing/2014/main" id="{735CBACA-AC6B-8F66-A2C7-88E5B5E633F9}"/>
              </a:ext>
            </a:extLst>
          </p:cNvPr>
          <p:cNvSpPr/>
          <p:nvPr userDrawn="1"/>
        </p:nvSpPr>
        <p:spPr>
          <a:xfrm>
            <a:off x="9874570" y="128955"/>
            <a:ext cx="2047800" cy="1172307"/>
          </a:xfrm>
          <a:prstGeom prst="rect">
            <a:avLst/>
          </a:prstGeom>
          <a:solidFill>
            <a:srgbClr val="2D3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a:p>
        </p:txBody>
      </p:sp>
      <p:sp>
        <p:nvSpPr>
          <p:cNvPr id="10" name="Rettangolo 9">
            <a:extLst>
              <a:ext uri="{FF2B5EF4-FFF2-40B4-BE49-F238E27FC236}">
                <a16:creationId xmlns:a16="http://schemas.microsoft.com/office/drawing/2014/main" id="{63A7005A-71D5-B517-27E4-130EDCFE5B5C}"/>
              </a:ext>
            </a:extLst>
          </p:cNvPr>
          <p:cNvSpPr/>
          <p:nvPr userDrawn="1"/>
        </p:nvSpPr>
        <p:spPr>
          <a:xfrm>
            <a:off x="3008596" y="128955"/>
            <a:ext cx="6592604" cy="1172307"/>
          </a:xfrm>
          <a:prstGeom prst="rect">
            <a:avLst/>
          </a:prstGeom>
          <a:solidFill>
            <a:srgbClr val="2D3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a:p>
        </p:txBody>
      </p:sp>
      <p:sp>
        <p:nvSpPr>
          <p:cNvPr id="4" name="Segnaposto testo 2">
            <a:extLst>
              <a:ext uri="{FF2B5EF4-FFF2-40B4-BE49-F238E27FC236}">
                <a16:creationId xmlns:a16="http://schemas.microsoft.com/office/drawing/2014/main" id="{173B2DD4-4780-C4AC-80F0-AB6F1BB08544}"/>
              </a:ext>
            </a:extLst>
          </p:cNvPr>
          <p:cNvSpPr txBox="1">
            <a:spLocks noGrp="1"/>
          </p:cNvSpPr>
          <p:nvPr>
            <p:ph type="body" idx="4294967295" hasCustomPrompt="1"/>
          </p:nvPr>
        </p:nvSpPr>
        <p:spPr>
          <a:xfrm>
            <a:off x="98686" y="4719425"/>
            <a:ext cx="2136908" cy="1737131"/>
          </a:xfrm>
          <a:prstGeom prst="rect">
            <a:avLst/>
          </a:prstGeom>
        </p:spPr>
        <p:txBody>
          <a:bodyPr anchor="b" anchorCtr="0"/>
          <a:lstStyle>
            <a:lvl1pPr marL="0" indent="0" algn="l" defTabSz="914400" rtl="0" eaLnBrk="1" latinLnBrk="0" hangingPunct="1">
              <a:lnSpc>
                <a:spcPct val="90000"/>
              </a:lnSpc>
              <a:spcBef>
                <a:spcPts val="1000"/>
              </a:spcBef>
              <a:buFont typeface="Arial" panose="020B0604020202020204" pitchFamily="34" charset="0"/>
              <a:buNone/>
              <a:defRPr lang="it-IT" sz="1200" kern="1200" dirty="0" smtClean="0">
                <a:solidFill>
                  <a:srgbClr val="00FFFA"/>
                </a:solidFill>
                <a:latin typeface="Circular Std Book" panose="020B0604020101020102" pitchFamily="34" charset="77"/>
                <a:ea typeface="+mn-ea"/>
                <a:cs typeface="Circular Std Book" panose="020B0604020101020102" pitchFamily="34" charset="77"/>
              </a:defRPr>
            </a:lvl1pPr>
            <a:lvl2pPr marL="457177"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5"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7"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ts val="800"/>
              </a:lnSpc>
              <a:spcBef>
                <a:spcPts val="0"/>
              </a:spcBef>
              <a:spcAft>
                <a:spcPts val="0"/>
              </a:spcAft>
              <a:buClrTx/>
              <a:buSzTx/>
              <a:buFontTx/>
              <a:buNone/>
              <a:tabLst/>
              <a:defRPr/>
            </a:pPr>
            <a:r>
              <a:rPr lang="it-IT" sz="1200" b="1" i="0" spc="-20" dirty="0">
                <a:solidFill>
                  <a:srgbClr val="00FFFA"/>
                </a:solidFill>
                <a:latin typeface="Circular Pro Bold" panose="020B0604020101020102" pitchFamily="34" charset="77"/>
                <a:ea typeface="Circular Bold" panose="02000801000000010001" pitchFamily="2" charset="0"/>
                <a:cs typeface="Circular Pro Bold" panose="020B0604020101020102" pitchFamily="34" charset="77"/>
              </a:rPr>
              <a:t>Workshop Auditel</a:t>
            </a:r>
          </a:p>
          <a:p>
            <a:pPr>
              <a:lnSpc>
                <a:spcPts val="800"/>
              </a:lnSpc>
            </a:pPr>
            <a:r>
              <a:rPr lang="it-IT" sz="1200" b="1" i="0" spc="-20" dirty="0">
                <a:solidFill>
                  <a:schemeClr val="bg1"/>
                </a:solidFill>
                <a:latin typeface="Circular Pro Bold" panose="020B0604020101020102" pitchFamily="34" charset="77"/>
                <a:ea typeface="Circular Bold" panose="02000801000000010001" pitchFamily="2" charset="0"/>
                <a:cs typeface="Circular Pro Bold" panose="020B0604020101020102" pitchFamily="34" charset="77"/>
              </a:rPr>
              <a:t>Nuovo Standard TA</a:t>
            </a:r>
          </a:p>
        </p:txBody>
      </p:sp>
      <p:sp>
        <p:nvSpPr>
          <p:cNvPr id="5" name="Titolo 18">
            <a:extLst>
              <a:ext uri="{FF2B5EF4-FFF2-40B4-BE49-F238E27FC236}">
                <a16:creationId xmlns:a16="http://schemas.microsoft.com/office/drawing/2014/main" id="{FB3B8430-F399-1B79-241A-45CFEB272CE9}"/>
              </a:ext>
            </a:extLst>
          </p:cNvPr>
          <p:cNvSpPr>
            <a:spLocks noGrp="1"/>
          </p:cNvSpPr>
          <p:nvPr>
            <p:ph type="title"/>
          </p:nvPr>
        </p:nvSpPr>
        <p:spPr>
          <a:xfrm>
            <a:off x="98686" y="1320187"/>
            <a:ext cx="2184286" cy="1603931"/>
          </a:xfrm>
          <a:prstGeom prst="rect">
            <a:avLst/>
          </a:prstGeom>
        </p:spPr>
        <p:txBody>
          <a:bodyPr/>
          <a:lstStyle>
            <a:lvl1pPr>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r>
              <a:rPr lang="it-IT" dirty="0"/>
              <a:t>Fare clic per modificare lo stile del titolo dello schema</a:t>
            </a:r>
          </a:p>
        </p:txBody>
      </p:sp>
      <p:sp>
        <p:nvSpPr>
          <p:cNvPr id="6" name="Segnaposto testo 2">
            <a:extLst>
              <a:ext uri="{FF2B5EF4-FFF2-40B4-BE49-F238E27FC236}">
                <a16:creationId xmlns:a16="http://schemas.microsoft.com/office/drawing/2014/main" id="{60AB1E4B-D23D-B132-604F-2F4EEB592EC0}"/>
              </a:ext>
            </a:extLst>
          </p:cNvPr>
          <p:cNvSpPr>
            <a:spLocks noGrp="1"/>
          </p:cNvSpPr>
          <p:nvPr>
            <p:ph type="body" idx="1"/>
          </p:nvPr>
        </p:nvSpPr>
        <p:spPr>
          <a:xfrm>
            <a:off x="98686" y="918335"/>
            <a:ext cx="2184286" cy="398875"/>
          </a:xfrm>
          <a:prstGeom prst="rect">
            <a:avLst/>
          </a:prstGeom>
        </p:spPr>
        <p:txBody>
          <a:bodyPr/>
          <a:lstStyle>
            <a:lvl1pPr marL="0" indent="0">
              <a:buNone/>
              <a:defRPr lang="it-IT" sz="1200" b="1" kern="1200" dirty="0" smtClean="0">
                <a:solidFill>
                  <a:srgbClr val="55FFB2"/>
                </a:solidFill>
                <a:latin typeface="Circular Std Bold" panose="020B0604020101020102" pitchFamily="34" charset="77"/>
                <a:ea typeface="+mn-ea"/>
                <a:cs typeface="Circular Std Bold" panose="020B0604020101020102" pitchFamily="34" charset="77"/>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it-IT" dirty="0"/>
              <a:t>Fare clic per modificare gli stili del testo dello schema</a:t>
            </a:r>
          </a:p>
        </p:txBody>
      </p:sp>
      <p:sp>
        <p:nvSpPr>
          <p:cNvPr id="3" name="CasellaDiTesto 2">
            <a:extLst>
              <a:ext uri="{FF2B5EF4-FFF2-40B4-BE49-F238E27FC236}">
                <a16:creationId xmlns:a16="http://schemas.microsoft.com/office/drawing/2014/main" id="{CECEB6B0-9C4B-01A2-058A-2CD47767A58D}"/>
              </a:ext>
            </a:extLst>
          </p:cNvPr>
          <p:cNvSpPr txBox="1"/>
          <p:nvPr userDrawn="1"/>
        </p:nvSpPr>
        <p:spPr>
          <a:xfrm>
            <a:off x="98688" y="6483715"/>
            <a:ext cx="2457700" cy="200055"/>
          </a:xfrm>
          <a:prstGeom prst="rect">
            <a:avLst/>
          </a:prstGeom>
          <a:noFill/>
        </p:spPr>
        <p:txBody>
          <a:bodyPr wrap="square">
            <a:spAutoFit/>
          </a:bodyPr>
          <a:lstStyle/>
          <a:p>
            <a:r>
              <a:rPr lang="it-IT" sz="700" baseline="0" dirty="0">
                <a:solidFill>
                  <a:srgbClr val="FFFFFF">
                    <a:alpha val="40000"/>
                  </a:srgbClr>
                </a:solidFill>
                <a:latin typeface="Circular Std Book" panose="020B0604020101020102" pitchFamily="34" charset="77"/>
                <a:cs typeface="Circular Std Book" panose="020B0604020101020102" pitchFamily="34" charset="77"/>
              </a:rPr>
              <a:t>Tutti i diritti riservati. Copyright © 2024 Auditel S.r.l.</a:t>
            </a:r>
          </a:p>
        </p:txBody>
      </p:sp>
    </p:spTree>
    <p:extLst>
      <p:ext uri="{BB962C8B-B14F-4D97-AF65-F5344CB8AC3E}">
        <p14:creationId xmlns:p14="http://schemas.microsoft.com/office/powerpoint/2010/main" val="1787413733"/>
      </p:ext>
    </p:extLst>
  </p:cSld>
  <p:clrMapOvr>
    <a:masterClrMapping/>
  </p:clrMapOvr>
  <p:extLst>
    <p:ext uri="{DCECCB84-F9BA-43D5-87BE-67443E8EF086}">
      <p15:sldGuideLst xmlns:p15="http://schemas.microsoft.com/office/powerpoint/2012/main">
        <p15:guide id="1" orient="horz" pos="2160">
          <p15:clr>
            <a:srgbClr val="FBAE40"/>
          </p15:clr>
        </p15:guide>
        <p15:guide id="2" pos="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Diapositiva titolo">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78809965-4ABB-3C43-B829-BFAFFF0F46B4}"/>
              </a:ext>
            </a:extLst>
          </p:cNvPr>
          <p:cNvPicPr>
            <a:picLocks noChangeAspect="1"/>
          </p:cNvPicPr>
          <p:nvPr userDrawn="1"/>
        </p:nvPicPr>
        <p:blipFill>
          <a:blip r:embed="rId2"/>
          <a:stretch>
            <a:fillRect/>
          </a:stretch>
        </p:blipFill>
        <p:spPr>
          <a:xfrm>
            <a:off x="188455" y="158842"/>
            <a:ext cx="1112807" cy="398875"/>
          </a:xfrm>
          <a:prstGeom prst="rect">
            <a:avLst/>
          </a:prstGeom>
        </p:spPr>
      </p:pic>
      <p:sp>
        <p:nvSpPr>
          <p:cNvPr id="8" name="Rettangolo 7">
            <a:extLst>
              <a:ext uri="{FF2B5EF4-FFF2-40B4-BE49-F238E27FC236}">
                <a16:creationId xmlns:a16="http://schemas.microsoft.com/office/drawing/2014/main" id="{A706251E-4C53-4CB4-B49C-146A5DBA2F11}"/>
              </a:ext>
            </a:extLst>
          </p:cNvPr>
          <p:cNvSpPr/>
          <p:nvPr userDrawn="1"/>
        </p:nvSpPr>
        <p:spPr>
          <a:xfrm>
            <a:off x="3008596" y="1505968"/>
            <a:ext cx="8913774" cy="5070678"/>
          </a:xfrm>
          <a:prstGeom prst="rect">
            <a:avLst/>
          </a:prstGeom>
          <a:solidFill>
            <a:srgbClr val="2D3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dirty="0"/>
          </a:p>
        </p:txBody>
      </p:sp>
      <p:sp>
        <p:nvSpPr>
          <p:cNvPr id="10" name="Rettangolo 9">
            <a:extLst>
              <a:ext uri="{FF2B5EF4-FFF2-40B4-BE49-F238E27FC236}">
                <a16:creationId xmlns:a16="http://schemas.microsoft.com/office/drawing/2014/main" id="{63A7005A-71D5-B517-27E4-130EDCFE5B5C}"/>
              </a:ext>
            </a:extLst>
          </p:cNvPr>
          <p:cNvSpPr/>
          <p:nvPr userDrawn="1"/>
        </p:nvSpPr>
        <p:spPr>
          <a:xfrm>
            <a:off x="3008596" y="128955"/>
            <a:ext cx="8913774" cy="1172307"/>
          </a:xfrm>
          <a:prstGeom prst="rect">
            <a:avLst/>
          </a:prstGeom>
          <a:solidFill>
            <a:srgbClr val="2D3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a:p>
        </p:txBody>
      </p:sp>
      <p:sp>
        <p:nvSpPr>
          <p:cNvPr id="5" name="Segnaposto testo 2">
            <a:extLst>
              <a:ext uri="{FF2B5EF4-FFF2-40B4-BE49-F238E27FC236}">
                <a16:creationId xmlns:a16="http://schemas.microsoft.com/office/drawing/2014/main" id="{F12FD166-DD5B-5585-0066-3C03ABAF4DED}"/>
              </a:ext>
            </a:extLst>
          </p:cNvPr>
          <p:cNvSpPr txBox="1">
            <a:spLocks noGrp="1"/>
          </p:cNvSpPr>
          <p:nvPr>
            <p:ph type="body" idx="4294967295" hasCustomPrompt="1"/>
          </p:nvPr>
        </p:nvSpPr>
        <p:spPr>
          <a:xfrm>
            <a:off x="98686" y="4719425"/>
            <a:ext cx="2136908" cy="1737131"/>
          </a:xfrm>
          <a:prstGeom prst="rect">
            <a:avLst/>
          </a:prstGeom>
        </p:spPr>
        <p:txBody>
          <a:bodyPr anchor="b" anchorCtr="0"/>
          <a:lstStyle>
            <a:lvl1pPr marL="0" indent="0" algn="l" defTabSz="914400" rtl="0" eaLnBrk="1" latinLnBrk="0" hangingPunct="1">
              <a:lnSpc>
                <a:spcPct val="90000"/>
              </a:lnSpc>
              <a:spcBef>
                <a:spcPts val="1000"/>
              </a:spcBef>
              <a:buFont typeface="Arial" panose="020B0604020202020204" pitchFamily="34" charset="0"/>
              <a:buNone/>
              <a:defRPr lang="it-IT" sz="1200" kern="1200" dirty="0" smtClean="0">
                <a:solidFill>
                  <a:srgbClr val="00FFFA"/>
                </a:solidFill>
                <a:latin typeface="Circular Std Book" panose="020B0604020101020102" pitchFamily="34" charset="77"/>
                <a:ea typeface="+mn-ea"/>
                <a:cs typeface="Circular Std Book" panose="020B0604020101020102" pitchFamily="34" charset="77"/>
              </a:defRPr>
            </a:lvl1pPr>
            <a:lvl2pPr marL="457177"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5"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7"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ts val="800"/>
              </a:lnSpc>
              <a:spcBef>
                <a:spcPts val="0"/>
              </a:spcBef>
              <a:spcAft>
                <a:spcPts val="0"/>
              </a:spcAft>
              <a:buClrTx/>
              <a:buSzTx/>
              <a:buFontTx/>
              <a:buNone/>
              <a:tabLst/>
              <a:defRPr/>
            </a:pPr>
            <a:r>
              <a:rPr lang="it-IT" sz="1200" b="1" i="0" spc="-20" dirty="0">
                <a:solidFill>
                  <a:srgbClr val="00FFFA"/>
                </a:solidFill>
                <a:latin typeface="Circular Pro Bold" panose="020B0604020101020102" pitchFamily="34" charset="77"/>
                <a:ea typeface="Circular Bold" panose="02000801000000010001" pitchFamily="2" charset="0"/>
                <a:cs typeface="Circular Pro Bold" panose="020B0604020101020102" pitchFamily="34" charset="77"/>
              </a:rPr>
              <a:t>Workshop Auditel</a:t>
            </a:r>
          </a:p>
          <a:p>
            <a:pPr>
              <a:lnSpc>
                <a:spcPts val="800"/>
              </a:lnSpc>
            </a:pPr>
            <a:r>
              <a:rPr lang="it-IT" sz="1200" b="1" i="0" spc="-20" dirty="0">
                <a:solidFill>
                  <a:schemeClr val="bg1"/>
                </a:solidFill>
                <a:latin typeface="Circular Pro Bold" panose="020B0604020101020102" pitchFamily="34" charset="77"/>
                <a:ea typeface="Circular Bold" panose="02000801000000010001" pitchFamily="2" charset="0"/>
                <a:cs typeface="Circular Pro Bold" panose="020B0604020101020102" pitchFamily="34" charset="77"/>
              </a:rPr>
              <a:t>Nuovo Standard TA</a:t>
            </a:r>
          </a:p>
        </p:txBody>
      </p:sp>
      <p:sp>
        <p:nvSpPr>
          <p:cNvPr id="6" name="Titolo 18">
            <a:extLst>
              <a:ext uri="{FF2B5EF4-FFF2-40B4-BE49-F238E27FC236}">
                <a16:creationId xmlns:a16="http://schemas.microsoft.com/office/drawing/2014/main" id="{E62F2642-C10E-6A35-4817-52A7DC226F90}"/>
              </a:ext>
            </a:extLst>
          </p:cNvPr>
          <p:cNvSpPr>
            <a:spLocks noGrp="1"/>
          </p:cNvSpPr>
          <p:nvPr>
            <p:ph type="title"/>
          </p:nvPr>
        </p:nvSpPr>
        <p:spPr>
          <a:xfrm>
            <a:off x="98686" y="1320187"/>
            <a:ext cx="2184286" cy="1603931"/>
          </a:xfrm>
          <a:prstGeom prst="rect">
            <a:avLst/>
          </a:prstGeom>
        </p:spPr>
        <p:txBody>
          <a:bodyPr/>
          <a:lstStyle>
            <a:lvl1pPr>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r>
              <a:rPr lang="it-IT" dirty="0"/>
              <a:t>Fare clic per modificare lo stile del titolo dello schema</a:t>
            </a:r>
          </a:p>
        </p:txBody>
      </p:sp>
      <p:sp>
        <p:nvSpPr>
          <p:cNvPr id="7" name="Segnaposto testo 2">
            <a:extLst>
              <a:ext uri="{FF2B5EF4-FFF2-40B4-BE49-F238E27FC236}">
                <a16:creationId xmlns:a16="http://schemas.microsoft.com/office/drawing/2014/main" id="{2D977C20-0273-F086-2F70-53EF82E4E41D}"/>
              </a:ext>
            </a:extLst>
          </p:cNvPr>
          <p:cNvSpPr>
            <a:spLocks noGrp="1"/>
          </p:cNvSpPr>
          <p:nvPr>
            <p:ph type="body" idx="1"/>
          </p:nvPr>
        </p:nvSpPr>
        <p:spPr>
          <a:xfrm>
            <a:off x="98686" y="918335"/>
            <a:ext cx="2184286" cy="398875"/>
          </a:xfrm>
          <a:prstGeom prst="rect">
            <a:avLst/>
          </a:prstGeom>
        </p:spPr>
        <p:txBody>
          <a:bodyPr/>
          <a:lstStyle>
            <a:lvl1pPr marL="0" indent="0">
              <a:buNone/>
              <a:defRPr lang="it-IT" sz="1200" b="1" kern="1200" dirty="0" smtClean="0">
                <a:solidFill>
                  <a:srgbClr val="55FFB2"/>
                </a:solidFill>
                <a:latin typeface="Circular Std Bold" panose="020B0604020101020102" pitchFamily="34" charset="77"/>
                <a:ea typeface="+mn-ea"/>
                <a:cs typeface="Circular Std Bold" panose="020B0604020101020102" pitchFamily="34" charset="77"/>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it-IT" dirty="0"/>
              <a:t>Fare clic per modificare gli stili del testo dello schema</a:t>
            </a:r>
          </a:p>
        </p:txBody>
      </p:sp>
      <p:sp>
        <p:nvSpPr>
          <p:cNvPr id="3" name="CasellaDiTesto 2">
            <a:extLst>
              <a:ext uri="{FF2B5EF4-FFF2-40B4-BE49-F238E27FC236}">
                <a16:creationId xmlns:a16="http://schemas.microsoft.com/office/drawing/2014/main" id="{048342AB-C02D-2812-4EB2-FF383971F0D0}"/>
              </a:ext>
            </a:extLst>
          </p:cNvPr>
          <p:cNvSpPr txBox="1"/>
          <p:nvPr userDrawn="1"/>
        </p:nvSpPr>
        <p:spPr>
          <a:xfrm>
            <a:off x="98688" y="6483715"/>
            <a:ext cx="2457700" cy="200055"/>
          </a:xfrm>
          <a:prstGeom prst="rect">
            <a:avLst/>
          </a:prstGeom>
          <a:noFill/>
        </p:spPr>
        <p:txBody>
          <a:bodyPr wrap="square">
            <a:spAutoFit/>
          </a:bodyPr>
          <a:lstStyle/>
          <a:p>
            <a:r>
              <a:rPr lang="it-IT" sz="700" baseline="0" dirty="0">
                <a:solidFill>
                  <a:srgbClr val="FFFFFF">
                    <a:alpha val="40000"/>
                  </a:srgbClr>
                </a:solidFill>
                <a:latin typeface="Circular Std Book" panose="020B0604020101020102" pitchFamily="34" charset="77"/>
                <a:cs typeface="Circular Std Book" panose="020B0604020101020102" pitchFamily="34" charset="77"/>
              </a:rPr>
              <a:t>Tutti i diritti riservati. Copyright © 2024 Auditel S.r.l.</a:t>
            </a:r>
          </a:p>
        </p:txBody>
      </p:sp>
    </p:spTree>
    <p:extLst>
      <p:ext uri="{BB962C8B-B14F-4D97-AF65-F5344CB8AC3E}">
        <p14:creationId xmlns:p14="http://schemas.microsoft.com/office/powerpoint/2010/main" val="3878684089"/>
      </p:ext>
    </p:extLst>
  </p:cSld>
  <p:clrMapOvr>
    <a:masterClrMapping/>
  </p:clrMapOvr>
  <p:extLst>
    <p:ext uri="{DCECCB84-F9BA-43D5-87BE-67443E8EF086}">
      <p15:sldGuideLst xmlns:p15="http://schemas.microsoft.com/office/powerpoint/2012/main">
        <p15:guide id="1" orient="horz" pos="2160">
          <p15:clr>
            <a:srgbClr val="FBAE40"/>
          </p15:clr>
        </p15:guide>
        <p15:guide id="2" pos="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Diapositiva titolo">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78809965-4ABB-3C43-B829-BFAFFF0F46B4}"/>
              </a:ext>
            </a:extLst>
          </p:cNvPr>
          <p:cNvPicPr>
            <a:picLocks noChangeAspect="1"/>
          </p:cNvPicPr>
          <p:nvPr userDrawn="1"/>
        </p:nvPicPr>
        <p:blipFill>
          <a:blip r:embed="rId2"/>
          <a:stretch>
            <a:fillRect/>
          </a:stretch>
        </p:blipFill>
        <p:spPr>
          <a:xfrm>
            <a:off x="188455" y="158842"/>
            <a:ext cx="1112807" cy="398875"/>
          </a:xfrm>
          <a:prstGeom prst="rect">
            <a:avLst/>
          </a:prstGeom>
        </p:spPr>
      </p:pic>
      <p:sp>
        <p:nvSpPr>
          <p:cNvPr id="8" name="Rettangolo 7">
            <a:extLst>
              <a:ext uri="{FF2B5EF4-FFF2-40B4-BE49-F238E27FC236}">
                <a16:creationId xmlns:a16="http://schemas.microsoft.com/office/drawing/2014/main" id="{A706251E-4C53-4CB4-B49C-146A5DBA2F11}"/>
              </a:ext>
            </a:extLst>
          </p:cNvPr>
          <p:cNvSpPr/>
          <p:nvPr userDrawn="1"/>
        </p:nvSpPr>
        <p:spPr>
          <a:xfrm>
            <a:off x="3008596" y="265814"/>
            <a:ext cx="8913774" cy="6310832"/>
          </a:xfrm>
          <a:prstGeom prst="rect">
            <a:avLst/>
          </a:prstGeom>
          <a:solidFill>
            <a:srgbClr val="2D3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dirty="0"/>
          </a:p>
        </p:txBody>
      </p:sp>
      <p:sp>
        <p:nvSpPr>
          <p:cNvPr id="5" name="Segnaposto testo 2">
            <a:extLst>
              <a:ext uri="{FF2B5EF4-FFF2-40B4-BE49-F238E27FC236}">
                <a16:creationId xmlns:a16="http://schemas.microsoft.com/office/drawing/2014/main" id="{25231333-9BB2-C2EB-B916-64A5C2284C2D}"/>
              </a:ext>
            </a:extLst>
          </p:cNvPr>
          <p:cNvSpPr txBox="1">
            <a:spLocks noGrp="1"/>
          </p:cNvSpPr>
          <p:nvPr>
            <p:ph type="body" idx="4294967295" hasCustomPrompt="1"/>
          </p:nvPr>
        </p:nvSpPr>
        <p:spPr>
          <a:xfrm>
            <a:off x="98686" y="4719425"/>
            <a:ext cx="2136908" cy="1737131"/>
          </a:xfrm>
          <a:prstGeom prst="rect">
            <a:avLst/>
          </a:prstGeom>
        </p:spPr>
        <p:txBody>
          <a:bodyPr anchor="b" anchorCtr="0"/>
          <a:lstStyle>
            <a:lvl1pPr marL="0" indent="0" algn="l" defTabSz="914400" rtl="0" eaLnBrk="1" latinLnBrk="0" hangingPunct="1">
              <a:lnSpc>
                <a:spcPct val="90000"/>
              </a:lnSpc>
              <a:spcBef>
                <a:spcPts val="1000"/>
              </a:spcBef>
              <a:buFont typeface="Arial" panose="020B0604020202020204" pitchFamily="34" charset="0"/>
              <a:buNone/>
              <a:defRPr lang="it-IT" sz="1200" kern="1200" dirty="0" smtClean="0">
                <a:solidFill>
                  <a:srgbClr val="00FFFA"/>
                </a:solidFill>
                <a:latin typeface="Circular Std Book" panose="020B0604020101020102" pitchFamily="34" charset="77"/>
                <a:ea typeface="+mn-ea"/>
                <a:cs typeface="Circular Std Book" panose="020B0604020101020102" pitchFamily="34" charset="77"/>
              </a:defRPr>
            </a:lvl1pPr>
            <a:lvl2pPr marL="457177"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5"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7"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ts val="800"/>
              </a:lnSpc>
              <a:spcBef>
                <a:spcPts val="0"/>
              </a:spcBef>
              <a:spcAft>
                <a:spcPts val="0"/>
              </a:spcAft>
              <a:buClrTx/>
              <a:buSzTx/>
              <a:buFontTx/>
              <a:buNone/>
              <a:tabLst/>
              <a:defRPr/>
            </a:pPr>
            <a:r>
              <a:rPr lang="it-IT" sz="1200" b="1" i="0" spc="-20" dirty="0">
                <a:solidFill>
                  <a:srgbClr val="00FFFA"/>
                </a:solidFill>
                <a:latin typeface="Circular Pro Bold" panose="020B0604020101020102" pitchFamily="34" charset="77"/>
                <a:ea typeface="Circular Bold" panose="02000801000000010001" pitchFamily="2" charset="0"/>
                <a:cs typeface="Circular Pro Bold" panose="020B0604020101020102" pitchFamily="34" charset="77"/>
              </a:rPr>
              <a:t>Workshop Auditel</a:t>
            </a:r>
          </a:p>
          <a:p>
            <a:pPr>
              <a:lnSpc>
                <a:spcPts val="800"/>
              </a:lnSpc>
            </a:pPr>
            <a:r>
              <a:rPr lang="it-IT" sz="1200" b="1" i="0" spc="-20" dirty="0">
                <a:solidFill>
                  <a:schemeClr val="bg1"/>
                </a:solidFill>
                <a:latin typeface="Circular Pro Bold" panose="020B0604020101020102" pitchFamily="34" charset="77"/>
                <a:ea typeface="Circular Bold" panose="02000801000000010001" pitchFamily="2" charset="0"/>
                <a:cs typeface="Circular Pro Bold" panose="020B0604020101020102" pitchFamily="34" charset="77"/>
              </a:rPr>
              <a:t>Nuovo Standard TA</a:t>
            </a:r>
          </a:p>
        </p:txBody>
      </p:sp>
      <p:sp>
        <p:nvSpPr>
          <p:cNvPr id="6" name="Titolo 18">
            <a:extLst>
              <a:ext uri="{FF2B5EF4-FFF2-40B4-BE49-F238E27FC236}">
                <a16:creationId xmlns:a16="http://schemas.microsoft.com/office/drawing/2014/main" id="{F117A02A-C900-9CEA-C25D-551AA5CAB49C}"/>
              </a:ext>
            </a:extLst>
          </p:cNvPr>
          <p:cNvSpPr>
            <a:spLocks noGrp="1"/>
          </p:cNvSpPr>
          <p:nvPr>
            <p:ph type="title"/>
          </p:nvPr>
        </p:nvSpPr>
        <p:spPr>
          <a:xfrm>
            <a:off x="98686" y="1320187"/>
            <a:ext cx="2184286" cy="1603931"/>
          </a:xfrm>
          <a:prstGeom prst="rect">
            <a:avLst/>
          </a:prstGeom>
        </p:spPr>
        <p:txBody>
          <a:bodyPr/>
          <a:lstStyle>
            <a:lvl1pPr>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r>
              <a:rPr lang="it-IT" dirty="0"/>
              <a:t>Fare clic per modificare lo stile del titolo dello schema</a:t>
            </a:r>
          </a:p>
        </p:txBody>
      </p:sp>
      <p:sp>
        <p:nvSpPr>
          <p:cNvPr id="7" name="Segnaposto testo 2">
            <a:extLst>
              <a:ext uri="{FF2B5EF4-FFF2-40B4-BE49-F238E27FC236}">
                <a16:creationId xmlns:a16="http://schemas.microsoft.com/office/drawing/2014/main" id="{7042C784-DC20-9AAC-8229-D678317D4430}"/>
              </a:ext>
            </a:extLst>
          </p:cNvPr>
          <p:cNvSpPr>
            <a:spLocks noGrp="1"/>
          </p:cNvSpPr>
          <p:nvPr>
            <p:ph type="body" idx="1"/>
          </p:nvPr>
        </p:nvSpPr>
        <p:spPr>
          <a:xfrm>
            <a:off x="98686" y="918335"/>
            <a:ext cx="2184286" cy="398875"/>
          </a:xfrm>
          <a:prstGeom prst="rect">
            <a:avLst/>
          </a:prstGeom>
        </p:spPr>
        <p:txBody>
          <a:bodyPr/>
          <a:lstStyle>
            <a:lvl1pPr marL="0" indent="0">
              <a:buNone/>
              <a:defRPr lang="it-IT" sz="1200" b="1" kern="1200" dirty="0" smtClean="0">
                <a:solidFill>
                  <a:srgbClr val="55FFB2"/>
                </a:solidFill>
                <a:latin typeface="Circular Std Bold" panose="020B0604020101020102" pitchFamily="34" charset="77"/>
                <a:ea typeface="+mn-ea"/>
                <a:cs typeface="Circular Std Bold" panose="020B0604020101020102" pitchFamily="34" charset="77"/>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it-IT" dirty="0"/>
              <a:t>Fare clic per modificare gli stili del testo dello schema</a:t>
            </a:r>
          </a:p>
        </p:txBody>
      </p:sp>
      <p:sp>
        <p:nvSpPr>
          <p:cNvPr id="3" name="CasellaDiTesto 2">
            <a:extLst>
              <a:ext uri="{FF2B5EF4-FFF2-40B4-BE49-F238E27FC236}">
                <a16:creationId xmlns:a16="http://schemas.microsoft.com/office/drawing/2014/main" id="{12FCB5BE-6768-C5FA-2287-D51CCF42A890}"/>
              </a:ext>
            </a:extLst>
          </p:cNvPr>
          <p:cNvSpPr txBox="1"/>
          <p:nvPr userDrawn="1"/>
        </p:nvSpPr>
        <p:spPr>
          <a:xfrm>
            <a:off x="98688" y="6483715"/>
            <a:ext cx="2457700" cy="200055"/>
          </a:xfrm>
          <a:prstGeom prst="rect">
            <a:avLst/>
          </a:prstGeom>
          <a:noFill/>
        </p:spPr>
        <p:txBody>
          <a:bodyPr wrap="square">
            <a:spAutoFit/>
          </a:bodyPr>
          <a:lstStyle/>
          <a:p>
            <a:r>
              <a:rPr lang="it-IT" sz="700" baseline="0" dirty="0">
                <a:solidFill>
                  <a:srgbClr val="FFFFFF">
                    <a:alpha val="40000"/>
                  </a:srgbClr>
                </a:solidFill>
                <a:latin typeface="Circular Std Book" panose="020B0604020101020102" pitchFamily="34" charset="77"/>
                <a:cs typeface="Circular Std Book" panose="020B0604020101020102" pitchFamily="34" charset="77"/>
              </a:rPr>
              <a:t>Tutti i diritti riservati. Copyright © 2024 Auditel S.r.l.</a:t>
            </a:r>
          </a:p>
        </p:txBody>
      </p:sp>
    </p:spTree>
    <p:extLst>
      <p:ext uri="{BB962C8B-B14F-4D97-AF65-F5344CB8AC3E}">
        <p14:creationId xmlns:p14="http://schemas.microsoft.com/office/powerpoint/2010/main" val="3524219503"/>
      </p:ext>
    </p:extLst>
  </p:cSld>
  <p:clrMapOvr>
    <a:masterClrMapping/>
  </p:clrMapOvr>
  <p:extLst>
    <p:ext uri="{DCECCB84-F9BA-43D5-87BE-67443E8EF086}">
      <p15:sldGuideLst xmlns:p15="http://schemas.microsoft.com/office/powerpoint/2012/main">
        <p15:guide id="1" orient="horz" pos="2160">
          <p15:clr>
            <a:srgbClr val="FBAE40"/>
          </p15:clr>
        </p15:guide>
        <p15:guide id="2" pos="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Diapositiva titolo">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78809965-4ABB-3C43-B829-BFAFFF0F46B4}"/>
              </a:ext>
            </a:extLst>
          </p:cNvPr>
          <p:cNvPicPr>
            <a:picLocks noChangeAspect="1"/>
          </p:cNvPicPr>
          <p:nvPr userDrawn="1"/>
        </p:nvPicPr>
        <p:blipFill>
          <a:blip r:embed="rId2"/>
          <a:stretch>
            <a:fillRect/>
          </a:stretch>
        </p:blipFill>
        <p:spPr>
          <a:xfrm>
            <a:off x="188455" y="158842"/>
            <a:ext cx="1112807" cy="398875"/>
          </a:xfrm>
          <a:prstGeom prst="rect">
            <a:avLst/>
          </a:prstGeom>
        </p:spPr>
      </p:pic>
      <p:sp>
        <p:nvSpPr>
          <p:cNvPr id="9" name="Rettangolo 8">
            <a:extLst>
              <a:ext uri="{FF2B5EF4-FFF2-40B4-BE49-F238E27FC236}">
                <a16:creationId xmlns:a16="http://schemas.microsoft.com/office/drawing/2014/main" id="{735CBACA-AC6B-8F66-A2C7-88E5B5E633F9}"/>
              </a:ext>
            </a:extLst>
          </p:cNvPr>
          <p:cNvSpPr/>
          <p:nvPr userDrawn="1"/>
        </p:nvSpPr>
        <p:spPr>
          <a:xfrm>
            <a:off x="9874570" y="128955"/>
            <a:ext cx="2047800" cy="1172307"/>
          </a:xfrm>
          <a:prstGeom prst="rect">
            <a:avLst/>
          </a:prstGeom>
          <a:solidFill>
            <a:srgbClr val="2D3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a:p>
        </p:txBody>
      </p:sp>
      <p:sp>
        <p:nvSpPr>
          <p:cNvPr id="10" name="Rettangolo 9">
            <a:extLst>
              <a:ext uri="{FF2B5EF4-FFF2-40B4-BE49-F238E27FC236}">
                <a16:creationId xmlns:a16="http://schemas.microsoft.com/office/drawing/2014/main" id="{63A7005A-71D5-B517-27E4-130EDCFE5B5C}"/>
              </a:ext>
            </a:extLst>
          </p:cNvPr>
          <p:cNvSpPr/>
          <p:nvPr userDrawn="1"/>
        </p:nvSpPr>
        <p:spPr>
          <a:xfrm>
            <a:off x="3008596" y="128955"/>
            <a:ext cx="6592604" cy="1172307"/>
          </a:xfrm>
          <a:prstGeom prst="rect">
            <a:avLst/>
          </a:prstGeom>
          <a:solidFill>
            <a:srgbClr val="2D3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a:p>
        </p:txBody>
      </p:sp>
      <p:sp>
        <p:nvSpPr>
          <p:cNvPr id="5" name="Segnaposto testo 2">
            <a:extLst>
              <a:ext uri="{FF2B5EF4-FFF2-40B4-BE49-F238E27FC236}">
                <a16:creationId xmlns:a16="http://schemas.microsoft.com/office/drawing/2014/main" id="{DB62ED78-DD49-B0AB-F149-F16034EC6751}"/>
              </a:ext>
            </a:extLst>
          </p:cNvPr>
          <p:cNvSpPr txBox="1">
            <a:spLocks noGrp="1"/>
          </p:cNvSpPr>
          <p:nvPr>
            <p:ph type="body" idx="4294967295" hasCustomPrompt="1"/>
          </p:nvPr>
        </p:nvSpPr>
        <p:spPr>
          <a:xfrm>
            <a:off x="98686" y="4719425"/>
            <a:ext cx="2136908" cy="1737131"/>
          </a:xfrm>
          <a:prstGeom prst="rect">
            <a:avLst/>
          </a:prstGeom>
        </p:spPr>
        <p:txBody>
          <a:bodyPr anchor="b" anchorCtr="0"/>
          <a:lstStyle>
            <a:lvl1pPr marL="0" indent="0" algn="l" defTabSz="914400" rtl="0" eaLnBrk="1" latinLnBrk="0" hangingPunct="1">
              <a:lnSpc>
                <a:spcPct val="90000"/>
              </a:lnSpc>
              <a:spcBef>
                <a:spcPts val="1000"/>
              </a:spcBef>
              <a:buFont typeface="Arial" panose="020B0604020202020204" pitchFamily="34" charset="0"/>
              <a:buNone/>
              <a:defRPr lang="it-IT" sz="1200" kern="1200" dirty="0" smtClean="0">
                <a:solidFill>
                  <a:srgbClr val="00FFFA"/>
                </a:solidFill>
                <a:latin typeface="Circular Std Book" panose="020B0604020101020102" pitchFamily="34" charset="77"/>
                <a:ea typeface="+mn-ea"/>
                <a:cs typeface="Circular Std Book" panose="020B0604020101020102" pitchFamily="34" charset="77"/>
              </a:defRPr>
            </a:lvl1pPr>
            <a:lvl2pPr marL="457177"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5"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7"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ts val="800"/>
              </a:lnSpc>
              <a:spcBef>
                <a:spcPts val="0"/>
              </a:spcBef>
              <a:spcAft>
                <a:spcPts val="0"/>
              </a:spcAft>
              <a:buClrTx/>
              <a:buSzTx/>
              <a:buFontTx/>
              <a:buNone/>
              <a:tabLst/>
              <a:defRPr/>
            </a:pPr>
            <a:r>
              <a:rPr lang="it-IT" sz="1200" b="1" i="0" spc="-20" dirty="0">
                <a:solidFill>
                  <a:srgbClr val="00FFFA"/>
                </a:solidFill>
                <a:latin typeface="Circular Pro Bold" panose="020B0604020101020102" pitchFamily="34" charset="77"/>
                <a:ea typeface="Circular Bold" panose="02000801000000010001" pitchFamily="2" charset="0"/>
                <a:cs typeface="Circular Pro Bold" panose="020B0604020101020102" pitchFamily="34" charset="77"/>
              </a:rPr>
              <a:t>Workshop Auditel</a:t>
            </a:r>
          </a:p>
          <a:p>
            <a:pPr>
              <a:lnSpc>
                <a:spcPts val="800"/>
              </a:lnSpc>
            </a:pPr>
            <a:r>
              <a:rPr lang="it-IT" sz="1200" b="1" i="0" spc="-20" dirty="0">
                <a:solidFill>
                  <a:schemeClr val="bg1"/>
                </a:solidFill>
                <a:latin typeface="Circular Pro Bold" panose="020B0604020101020102" pitchFamily="34" charset="77"/>
                <a:ea typeface="Circular Bold" panose="02000801000000010001" pitchFamily="2" charset="0"/>
                <a:cs typeface="Circular Pro Bold" panose="020B0604020101020102" pitchFamily="34" charset="77"/>
              </a:rPr>
              <a:t>Nuovo Standard TA</a:t>
            </a:r>
          </a:p>
        </p:txBody>
      </p:sp>
      <p:sp>
        <p:nvSpPr>
          <p:cNvPr id="6" name="Titolo 18">
            <a:extLst>
              <a:ext uri="{FF2B5EF4-FFF2-40B4-BE49-F238E27FC236}">
                <a16:creationId xmlns:a16="http://schemas.microsoft.com/office/drawing/2014/main" id="{6E09FB6A-F457-01CD-14C4-46136EA2617D}"/>
              </a:ext>
            </a:extLst>
          </p:cNvPr>
          <p:cNvSpPr>
            <a:spLocks noGrp="1"/>
          </p:cNvSpPr>
          <p:nvPr>
            <p:ph type="title"/>
          </p:nvPr>
        </p:nvSpPr>
        <p:spPr>
          <a:xfrm>
            <a:off x="98686" y="1320187"/>
            <a:ext cx="2184286" cy="1603931"/>
          </a:xfrm>
          <a:prstGeom prst="rect">
            <a:avLst/>
          </a:prstGeom>
        </p:spPr>
        <p:txBody>
          <a:bodyPr/>
          <a:lstStyle>
            <a:lvl1pPr>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r>
              <a:rPr lang="it-IT" dirty="0"/>
              <a:t>Fare clic per modificare lo stile del titolo dello schema</a:t>
            </a:r>
          </a:p>
        </p:txBody>
      </p:sp>
      <p:sp>
        <p:nvSpPr>
          <p:cNvPr id="7" name="Segnaposto testo 2">
            <a:extLst>
              <a:ext uri="{FF2B5EF4-FFF2-40B4-BE49-F238E27FC236}">
                <a16:creationId xmlns:a16="http://schemas.microsoft.com/office/drawing/2014/main" id="{FD9A42BE-208E-1868-A4A9-D31B582FAF7E}"/>
              </a:ext>
            </a:extLst>
          </p:cNvPr>
          <p:cNvSpPr>
            <a:spLocks noGrp="1"/>
          </p:cNvSpPr>
          <p:nvPr>
            <p:ph type="body" idx="1"/>
          </p:nvPr>
        </p:nvSpPr>
        <p:spPr>
          <a:xfrm>
            <a:off x="98686" y="918335"/>
            <a:ext cx="2184286" cy="398875"/>
          </a:xfrm>
          <a:prstGeom prst="rect">
            <a:avLst/>
          </a:prstGeom>
        </p:spPr>
        <p:txBody>
          <a:bodyPr/>
          <a:lstStyle>
            <a:lvl1pPr marL="0" indent="0">
              <a:buNone/>
              <a:defRPr lang="it-IT" sz="1200" b="1" kern="1200" dirty="0" smtClean="0">
                <a:solidFill>
                  <a:srgbClr val="55FFB2"/>
                </a:solidFill>
                <a:latin typeface="Circular Std Bold" panose="020B0604020101020102" pitchFamily="34" charset="77"/>
                <a:ea typeface="+mn-ea"/>
                <a:cs typeface="Circular Std Bold" panose="020B0604020101020102" pitchFamily="34" charset="77"/>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it-IT" dirty="0"/>
              <a:t>Fare clic per modificare gli stili del testo dello schema</a:t>
            </a:r>
          </a:p>
        </p:txBody>
      </p:sp>
      <p:sp>
        <p:nvSpPr>
          <p:cNvPr id="3" name="CasellaDiTesto 2">
            <a:extLst>
              <a:ext uri="{FF2B5EF4-FFF2-40B4-BE49-F238E27FC236}">
                <a16:creationId xmlns:a16="http://schemas.microsoft.com/office/drawing/2014/main" id="{33B1A758-32A8-1703-2BC7-CF47D3985A29}"/>
              </a:ext>
            </a:extLst>
          </p:cNvPr>
          <p:cNvSpPr txBox="1"/>
          <p:nvPr userDrawn="1"/>
        </p:nvSpPr>
        <p:spPr>
          <a:xfrm>
            <a:off x="98688" y="6483715"/>
            <a:ext cx="2457700" cy="200055"/>
          </a:xfrm>
          <a:prstGeom prst="rect">
            <a:avLst/>
          </a:prstGeom>
          <a:noFill/>
        </p:spPr>
        <p:txBody>
          <a:bodyPr wrap="square">
            <a:spAutoFit/>
          </a:bodyPr>
          <a:lstStyle/>
          <a:p>
            <a:r>
              <a:rPr lang="it-IT" sz="700" baseline="0" dirty="0">
                <a:solidFill>
                  <a:srgbClr val="FFFFFF">
                    <a:alpha val="40000"/>
                  </a:srgbClr>
                </a:solidFill>
                <a:latin typeface="Circular Std Book" panose="020B0604020101020102" pitchFamily="34" charset="77"/>
                <a:cs typeface="Circular Std Book" panose="020B0604020101020102" pitchFamily="34" charset="77"/>
              </a:rPr>
              <a:t>Tutti i diritti riservati. Copyright © 2024 Auditel S.r.l.</a:t>
            </a:r>
          </a:p>
        </p:txBody>
      </p:sp>
    </p:spTree>
    <p:extLst>
      <p:ext uri="{BB962C8B-B14F-4D97-AF65-F5344CB8AC3E}">
        <p14:creationId xmlns:p14="http://schemas.microsoft.com/office/powerpoint/2010/main" val="3880253699"/>
      </p:ext>
    </p:extLst>
  </p:cSld>
  <p:clrMapOvr>
    <a:masterClrMapping/>
  </p:clrMapOvr>
  <p:extLst>
    <p:ext uri="{DCECCB84-F9BA-43D5-87BE-67443E8EF086}">
      <p15:sldGuideLst xmlns:p15="http://schemas.microsoft.com/office/powerpoint/2012/main">
        <p15:guide id="1" orient="horz" pos="2160">
          <p15:clr>
            <a:srgbClr val="FBAE40"/>
          </p15:clr>
        </p15:guide>
        <p15:guide id="2" pos="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Diapositiva titolo">
    <p:bg>
      <p:bgPr>
        <a:solidFill>
          <a:srgbClr val="2D3D4E"/>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11BCD75-52F0-E24C-A19C-AC81EB48F3A9}"/>
              </a:ext>
            </a:extLst>
          </p:cNvPr>
          <p:cNvPicPr>
            <a:picLocks noChangeAspect="1"/>
          </p:cNvPicPr>
          <p:nvPr userDrawn="1"/>
        </p:nvPicPr>
        <p:blipFill>
          <a:blip r:embed="rId2"/>
          <a:stretch>
            <a:fillRect/>
          </a:stretch>
        </p:blipFill>
        <p:spPr>
          <a:xfrm>
            <a:off x="188455" y="158842"/>
            <a:ext cx="1112807" cy="398875"/>
          </a:xfrm>
          <a:prstGeom prst="rect">
            <a:avLst/>
          </a:prstGeom>
        </p:spPr>
      </p:pic>
    </p:spTree>
    <p:extLst>
      <p:ext uri="{BB962C8B-B14F-4D97-AF65-F5344CB8AC3E}">
        <p14:creationId xmlns:p14="http://schemas.microsoft.com/office/powerpoint/2010/main" val="4156439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over">
    <p:bg>
      <p:bgPr>
        <a:blipFill dpi="0" rotWithShape="1">
          <a:blip r:embed="rId2">
            <a:lum/>
          </a:blip>
          <a:srcRect/>
          <a:stretch>
            <a:fillRect l="-12000" r="-8000"/>
          </a:stretch>
        </a:blipFill>
        <a:effectLst/>
      </p:bgPr>
    </p:bg>
    <p:spTree>
      <p:nvGrpSpPr>
        <p:cNvPr id="1" name=""/>
        <p:cNvGrpSpPr/>
        <p:nvPr/>
      </p:nvGrpSpPr>
      <p:grpSpPr>
        <a:xfrm>
          <a:off x="0" y="0"/>
          <a:ext cx="0" cy="0"/>
          <a:chOff x="0" y="0"/>
          <a:chExt cx="0" cy="0"/>
        </a:xfrm>
      </p:grpSpPr>
      <p:sp>
        <p:nvSpPr>
          <p:cNvPr id="5" name="CasellaDiTesto 9">
            <a:extLst>
              <a:ext uri="{FF2B5EF4-FFF2-40B4-BE49-F238E27FC236}">
                <a16:creationId xmlns:a16="http://schemas.microsoft.com/office/drawing/2014/main" id="{7C525F56-965A-AD0F-BCF1-A3BFCD544D94}"/>
              </a:ext>
            </a:extLst>
          </p:cNvPr>
          <p:cNvSpPr txBox="1">
            <a:spLocks/>
          </p:cNvSpPr>
          <p:nvPr userDrawn="1"/>
        </p:nvSpPr>
        <p:spPr>
          <a:xfrm>
            <a:off x="127645" y="6359301"/>
            <a:ext cx="2545981" cy="411716"/>
          </a:xfrm>
          <a:prstGeom prst="rect">
            <a:avLst/>
          </a:prstGeom>
          <a:noFill/>
        </p:spPr>
        <p:txBody>
          <a:bodyPr wrap="squar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it-IT" sz="1100" b="1" i="0" spc="-20" dirty="0">
                <a:solidFill>
                  <a:srgbClr val="00FFFA"/>
                </a:solidFill>
                <a:latin typeface="Circular Std Book" panose="020B0604020101020102" pitchFamily="34" charset="77"/>
                <a:ea typeface="Circular Bold" panose="02000801000000010001" pitchFamily="2" charset="0"/>
                <a:cs typeface="Circular Std Book" panose="020B0604020101020102" pitchFamily="34" charset="77"/>
              </a:rPr>
              <a:t>Workshop Auditel</a:t>
            </a:r>
          </a:p>
          <a:p>
            <a:pPr marL="0" marR="0" lvl="0" indent="0" algn="l" defTabSz="914400" rtl="0" eaLnBrk="1" fontAlgn="auto" latinLnBrk="0" hangingPunct="1">
              <a:lnSpc>
                <a:spcPts val="800"/>
              </a:lnSpc>
              <a:spcBef>
                <a:spcPts val="0"/>
              </a:spcBef>
              <a:spcAft>
                <a:spcPts val="0"/>
              </a:spcAft>
              <a:buClrTx/>
              <a:buSzTx/>
              <a:buFontTx/>
              <a:buNone/>
              <a:tabLst/>
              <a:defRPr/>
            </a:pPr>
            <a:endParaRPr lang="it-IT" sz="1100" b="1" i="0" spc="-20" dirty="0">
              <a:solidFill>
                <a:srgbClr val="00E1FA"/>
              </a:solidFill>
              <a:latin typeface="Circular Std Book" panose="020B0604020101020102" pitchFamily="34" charset="77"/>
              <a:ea typeface="Circular Bold" panose="02000801000000010001" pitchFamily="2" charset="0"/>
              <a:cs typeface="Circular Std Book" panose="020B0604020101020102" pitchFamily="34" charset="77"/>
            </a:endParaRPr>
          </a:p>
          <a:p>
            <a:pPr>
              <a:lnSpc>
                <a:spcPts val="800"/>
              </a:lnSpc>
            </a:pPr>
            <a:r>
              <a:rPr lang="it-IT" sz="1100" b="1" i="0" spc="-20" dirty="0">
                <a:solidFill>
                  <a:schemeClr val="bg1"/>
                </a:solidFill>
                <a:latin typeface="Circular Std Book" panose="020B0604020101020102" pitchFamily="34" charset="77"/>
                <a:ea typeface="Circular Bold" panose="02000801000000010001" pitchFamily="2" charset="0"/>
                <a:cs typeface="Circular Std Book" panose="020B0604020101020102" pitchFamily="34" charset="77"/>
              </a:rPr>
              <a:t>Nuovo Standard TA</a:t>
            </a:r>
          </a:p>
        </p:txBody>
      </p:sp>
      <p:pic>
        <p:nvPicPr>
          <p:cNvPr id="2" name="Immagine 1">
            <a:extLst>
              <a:ext uri="{FF2B5EF4-FFF2-40B4-BE49-F238E27FC236}">
                <a16:creationId xmlns:a16="http://schemas.microsoft.com/office/drawing/2014/main" id="{BD708FAB-E302-98B8-DE70-0BC6965C96A4}"/>
              </a:ext>
            </a:extLst>
          </p:cNvPr>
          <p:cNvPicPr>
            <a:picLocks noChangeAspect="1"/>
          </p:cNvPicPr>
          <p:nvPr userDrawn="1"/>
        </p:nvPicPr>
        <p:blipFill>
          <a:blip r:embed="rId3"/>
          <a:stretch>
            <a:fillRect/>
          </a:stretch>
        </p:blipFill>
        <p:spPr>
          <a:xfrm>
            <a:off x="204184" y="158842"/>
            <a:ext cx="1960730" cy="702805"/>
          </a:xfrm>
          <a:prstGeom prst="rect">
            <a:avLst/>
          </a:prstGeom>
        </p:spPr>
      </p:pic>
      <p:sp>
        <p:nvSpPr>
          <p:cNvPr id="3" name="Sottotitolo 2">
            <a:extLst>
              <a:ext uri="{FF2B5EF4-FFF2-40B4-BE49-F238E27FC236}">
                <a16:creationId xmlns:a16="http://schemas.microsoft.com/office/drawing/2014/main" id="{5562A6FC-93BE-98FF-F298-51B22920BAEE}"/>
              </a:ext>
            </a:extLst>
          </p:cNvPr>
          <p:cNvSpPr txBox="1">
            <a:spLocks/>
          </p:cNvSpPr>
          <p:nvPr userDrawn="1"/>
        </p:nvSpPr>
        <p:spPr>
          <a:xfrm>
            <a:off x="204185" y="2435764"/>
            <a:ext cx="7796815" cy="2405381"/>
          </a:xfrm>
          <a:prstGeom prst="rect">
            <a:avLst/>
          </a:prstGeom>
        </p:spPr>
        <p:txBody>
          <a:bodyPr vert="horz" lIns="9000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ts val="5040"/>
              </a:lnSpc>
              <a:spcBef>
                <a:spcPts val="0"/>
              </a:spcBef>
              <a:spcAft>
                <a:spcPts val="600"/>
              </a:spcAft>
              <a:buClrTx/>
              <a:buSzTx/>
              <a:buFontTx/>
              <a:buNone/>
              <a:tabLst/>
              <a:defRPr/>
            </a:pPr>
            <a:r>
              <a:rPr lang="it-IT" sz="6000" b="1" spc="0" dirty="0">
                <a:solidFill>
                  <a:srgbClr val="00FFFA"/>
                </a:solidFill>
                <a:latin typeface="Circular Std Book" panose="020B0604020101020102" pitchFamily="34" charset="77"/>
                <a:cs typeface="Circular Std Book" panose="020B0604020101020102" pitchFamily="34" charset="77"/>
              </a:rPr>
              <a:t>Presentazione </a:t>
            </a:r>
          </a:p>
          <a:p>
            <a:pPr marL="0" marR="0" lvl="0" indent="0" algn="l" defTabSz="914377" rtl="0" eaLnBrk="1" fontAlgn="auto" latinLnBrk="0" hangingPunct="1">
              <a:lnSpc>
                <a:spcPts val="5040"/>
              </a:lnSpc>
              <a:spcBef>
                <a:spcPts val="0"/>
              </a:spcBef>
              <a:spcAft>
                <a:spcPts val="600"/>
              </a:spcAft>
              <a:buClrTx/>
              <a:buSzTx/>
              <a:buFontTx/>
              <a:buNone/>
              <a:tabLst/>
              <a:defRPr/>
            </a:pPr>
            <a:r>
              <a:rPr lang="it-IT" sz="6000" b="1" spc="0" dirty="0">
                <a:solidFill>
                  <a:srgbClr val="00FFFA"/>
                </a:solidFill>
                <a:latin typeface="Circular Std Book" panose="020B0604020101020102" pitchFamily="34" charset="77"/>
                <a:cs typeface="Circular Std Book" panose="020B0604020101020102" pitchFamily="34" charset="77"/>
              </a:rPr>
              <a:t>workshop</a:t>
            </a:r>
          </a:p>
          <a:p>
            <a:pPr marL="0" marR="0" lvl="0" indent="0" algn="l" defTabSz="914377" rtl="0" eaLnBrk="1" fontAlgn="auto" latinLnBrk="0" hangingPunct="1">
              <a:lnSpc>
                <a:spcPts val="5040"/>
              </a:lnSpc>
              <a:spcBef>
                <a:spcPts val="0"/>
              </a:spcBef>
              <a:spcAft>
                <a:spcPts val="600"/>
              </a:spcAft>
              <a:buClrTx/>
              <a:buSzTx/>
              <a:buFontTx/>
              <a:buNone/>
              <a:tabLst/>
              <a:defRPr/>
            </a:pPr>
            <a:r>
              <a:rPr lang="it-IT" sz="6000" b="1" spc="0" dirty="0">
                <a:solidFill>
                  <a:schemeClr val="bg1"/>
                </a:solidFill>
                <a:latin typeface="Circular Std Book" panose="020B0604020101020102" pitchFamily="34" charset="77"/>
                <a:cs typeface="Circular Std Book" panose="020B0604020101020102" pitchFamily="34" charset="77"/>
              </a:rPr>
              <a:t>Nuovo Standard</a:t>
            </a:r>
          </a:p>
          <a:p>
            <a:pPr marL="0" marR="0" lvl="0" indent="0" algn="l" defTabSz="914377" rtl="0" eaLnBrk="1" fontAlgn="auto" latinLnBrk="0" hangingPunct="1">
              <a:lnSpc>
                <a:spcPts val="5040"/>
              </a:lnSpc>
              <a:spcBef>
                <a:spcPts val="0"/>
              </a:spcBef>
              <a:spcAft>
                <a:spcPts val="600"/>
              </a:spcAft>
              <a:buClrTx/>
              <a:buSzTx/>
              <a:buFontTx/>
              <a:buNone/>
              <a:tabLst/>
              <a:defRPr/>
            </a:pPr>
            <a:r>
              <a:rPr lang="it-IT" sz="6000" b="1" spc="0" dirty="0">
                <a:solidFill>
                  <a:schemeClr val="bg1"/>
                </a:solidFill>
                <a:latin typeface="Circular Std Book" panose="020B0604020101020102" pitchFamily="34" charset="77"/>
                <a:cs typeface="Circular Std Book" panose="020B0604020101020102" pitchFamily="34" charset="77"/>
              </a:rPr>
              <a:t>Total Audience</a:t>
            </a:r>
            <a:endParaRPr kumimoji="0" lang="it-IT" sz="6000" b="1" i="0" u="none" strike="noStrike" kern="1200" cap="none" spc="0" normalizeH="0" baseline="0" noProof="0" dirty="0">
              <a:ln>
                <a:noFill/>
              </a:ln>
              <a:solidFill>
                <a:prstClr val="white"/>
              </a:solidFill>
              <a:effectLst/>
              <a:uLnTx/>
              <a:uFillTx/>
              <a:latin typeface="Circular Std Book" panose="020B0604020101020102" pitchFamily="34" charset="77"/>
              <a:ea typeface="+mn-ea"/>
              <a:cs typeface="Circular Std Book" panose="020B0604020101020102" pitchFamily="34" charset="77"/>
            </a:endParaRPr>
          </a:p>
        </p:txBody>
      </p:sp>
      <p:pic>
        <p:nvPicPr>
          <p:cNvPr id="4" name="Immagine 3">
            <a:extLst>
              <a:ext uri="{FF2B5EF4-FFF2-40B4-BE49-F238E27FC236}">
                <a16:creationId xmlns:a16="http://schemas.microsoft.com/office/drawing/2014/main" id="{90FC7ADF-A1EC-DE36-B0A8-518674701A60}"/>
              </a:ext>
            </a:extLst>
          </p:cNvPr>
          <p:cNvPicPr>
            <a:picLocks noChangeAspect="1"/>
          </p:cNvPicPr>
          <p:nvPr userDrawn="1"/>
        </p:nvPicPr>
        <p:blipFill>
          <a:blip r:embed="rId4"/>
          <a:stretch>
            <a:fillRect/>
          </a:stretch>
        </p:blipFill>
        <p:spPr>
          <a:xfrm>
            <a:off x="4974004" y="5491971"/>
            <a:ext cx="1121996" cy="1121996"/>
          </a:xfrm>
          <a:prstGeom prst="rect">
            <a:avLst/>
          </a:prstGeom>
        </p:spPr>
      </p:pic>
      <p:pic>
        <p:nvPicPr>
          <p:cNvPr id="6" name="Immagine 5">
            <a:extLst>
              <a:ext uri="{FF2B5EF4-FFF2-40B4-BE49-F238E27FC236}">
                <a16:creationId xmlns:a16="http://schemas.microsoft.com/office/drawing/2014/main" id="{ED7A90F5-FB99-AF7B-F39C-AF9ADBF6E674}"/>
              </a:ext>
            </a:extLst>
          </p:cNvPr>
          <p:cNvPicPr>
            <a:picLocks noChangeAspect="1"/>
          </p:cNvPicPr>
          <p:nvPr userDrawn="1"/>
        </p:nvPicPr>
        <p:blipFill>
          <a:blip r:embed="rId4"/>
          <a:stretch>
            <a:fillRect/>
          </a:stretch>
        </p:blipFill>
        <p:spPr>
          <a:xfrm rot="10800000">
            <a:off x="10806235" y="228309"/>
            <a:ext cx="1121996" cy="1121996"/>
          </a:xfrm>
          <a:prstGeom prst="rect">
            <a:avLst/>
          </a:prstGeom>
        </p:spPr>
      </p:pic>
    </p:spTree>
    <p:extLst>
      <p:ext uri="{BB962C8B-B14F-4D97-AF65-F5344CB8AC3E}">
        <p14:creationId xmlns:p14="http://schemas.microsoft.com/office/powerpoint/2010/main" val="3235816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Diapositiva titolo">
    <p:bg>
      <p:bgPr>
        <a:solidFill>
          <a:srgbClr val="2D3D4E"/>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11BCD75-52F0-E24C-A19C-AC81EB48F3A9}"/>
              </a:ext>
            </a:extLst>
          </p:cNvPr>
          <p:cNvPicPr>
            <a:picLocks noChangeAspect="1"/>
          </p:cNvPicPr>
          <p:nvPr userDrawn="1"/>
        </p:nvPicPr>
        <p:blipFill>
          <a:blip r:embed="rId2"/>
          <a:stretch>
            <a:fillRect/>
          </a:stretch>
        </p:blipFill>
        <p:spPr>
          <a:xfrm>
            <a:off x="188455" y="158842"/>
            <a:ext cx="1112807" cy="398875"/>
          </a:xfrm>
          <a:prstGeom prst="rect">
            <a:avLst/>
          </a:prstGeom>
        </p:spPr>
      </p:pic>
    </p:spTree>
    <p:extLst>
      <p:ext uri="{BB962C8B-B14F-4D97-AF65-F5344CB8AC3E}">
        <p14:creationId xmlns:p14="http://schemas.microsoft.com/office/powerpoint/2010/main" val="19337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2D3D4E"/>
        </a:solidFill>
        <a:effectLst/>
      </p:bgPr>
    </p:bg>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72578C84-99DA-734B-B87F-661BBD7EDE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6566" y="6166284"/>
            <a:ext cx="1112807" cy="398875"/>
          </a:xfrm>
          <a:prstGeom prst="rect">
            <a:avLst/>
          </a:prstGeom>
        </p:spPr>
      </p:pic>
      <p:sp>
        <p:nvSpPr>
          <p:cNvPr id="10" name="Sottotitolo 2">
            <a:extLst>
              <a:ext uri="{FF2B5EF4-FFF2-40B4-BE49-F238E27FC236}">
                <a16:creationId xmlns:a16="http://schemas.microsoft.com/office/drawing/2014/main" id="{3393E874-EECA-7846-9466-8589C4AEE110}"/>
              </a:ext>
            </a:extLst>
          </p:cNvPr>
          <p:cNvSpPr txBox="1">
            <a:spLocks/>
          </p:cNvSpPr>
          <p:nvPr userDrawn="1"/>
        </p:nvSpPr>
        <p:spPr>
          <a:xfrm>
            <a:off x="2771361" y="6300170"/>
            <a:ext cx="6649278" cy="703946"/>
          </a:xfrm>
          <a:prstGeom prst="rect">
            <a:avLst/>
          </a:prstGeom>
        </p:spPr>
        <p:txBody>
          <a:bodyPr vert="horz" lIns="9000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it-IT" sz="1050" b="1" i="0" dirty="0">
              <a:solidFill>
                <a:schemeClr val="bg1"/>
              </a:solidFill>
              <a:latin typeface="Circular Pro Bold" panose="020B0604020101020102" pitchFamily="34" charset="77"/>
              <a:ea typeface="Circular Medium" panose="02000503000000020003" pitchFamily="2" charset="77"/>
              <a:cs typeface="Circular Pro Bold" panose="020B0604020101020102" pitchFamily="34" charset="77"/>
            </a:endParaRPr>
          </a:p>
          <a:p>
            <a:pPr marL="0" indent="0" algn="ctr" defTabSz="914400" rtl="0" eaLnBrk="1" latinLnBrk="0" hangingPunct="1">
              <a:lnSpc>
                <a:spcPct val="100000"/>
              </a:lnSpc>
              <a:spcBef>
                <a:spcPts val="0"/>
              </a:spcBef>
              <a:buFont typeface="Arial" panose="020B0604020202020204" pitchFamily="34" charset="0"/>
              <a:buNone/>
            </a:pPr>
            <a:r>
              <a:rPr lang="it-IT" sz="1050" b="1" i="0" kern="1200" dirty="0">
                <a:solidFill>
                  <a:schemeClr val="bg1"/>
                </a:solidFill>
                <a:latin typeface="Circular Pro Bold" panose="020B0604020101020102" pitchFamily="34" charset="77"/>
                <a:ea typeface="+mn-ea"/>
                <a:cs typeface="Circular Pro Bold" panose="020B0604020101020102" pitchFamily="34" charset="77"/>
              </a:rPr>
              <a:t>Tutti i diritti riservati. Copyright © 2024 Auditel S.r.l.</a:t>
            </a:r>
            <a:endParaRPr lang="it-IT" sz="1050" b="1" i="0" kern="1200" dirty="0">
              <a:solidFill>
                <a:schemeClr val="bg1"/>
              </a:solidFill>
              <a:latin typeface="Circular Pro Bold" panose="020B0604020101020102" pitchFamily="34" charset="77"/>
              <a:ea typeface="Circular Medium" panose="02000503000000020003" pitchFamily="2" charset="77"/>
              <a:cs typeface="Circular Pro Bold" panose="020B0604020101020102" pitchFamily="34" charset="77"/>
            </a:endParaRPr>
          </a:p>
          <a:p>
            <a:pPr>
              <a:lnSpc>
                <a:spcPct val="100000"/>
              </a:lnSpc>
              <a:spcBef>
                <a:spcPts val="0"/>
              </a:spcBef>
            </a:pPr>
            <a:endParaRPr lang="it-IT" sz="1050" b="1" i="0" dirty="0">
              <a:solidFill>
                <a:schemeClr val="bg1"/>
              </a:solidFill>
              <a:latin typeface="Circular Pro Bold" panose="020B0604020101020102" pitchFamily="34" charset="77"/>
              <a:ea typeface="Circular Medium" panose="02000503000000020003" pitchFamily="2" charset="77"/>
              <a:cs typeface="Circular Pro Bold" panose="020B0604020101020102" pitchFamily="34" charset="77"/>
            </a:endParaRPr>
          </a:p>
        </p:txBody>
      </p:sp>
      <p:sp>
        <p:nvSpPr>
          <p:cNvPr id="2" name="CasellaDiTesto 9">
            <a:extLst>
              <a:ext uri="{FF2B5EF4-FFF2-40B4-BE49-F238E27FC236}">
                <a16:creationId xmlns:a16="http://schemas.microsoft.com/office/drawing/2014/main" id="{1E04B01C-1ADE-EFEF-DCE0-590F4A9DBA6C}"/>
              </a:ext>
            </a:extLst>
          </p:cNvPr>
          <p:cNvSpPr txBox="1">
            <a:spLocks/>
          </p:cNvSpPr>
          <p:nvPr userDrawn="1"/>
        </p:nvSpPr>
        <p:spPr>
          <a:xfrm>
            <a:off x="127645" y="6359301"/>
            <a:ext cx="2545981" cy="411716"/>
          </a:xfrm>
          <a:prstGeom prst="rect">
            <a:avLst/>
          </a:prstGeom>
          <a:noFill/>
        </p:spPr>
        <p:txBody>
          <a:bodyPr wrap="squar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it-IT" sz="1100" b="1" i="0" spc="-20" dirty="0">
                <a:solidFill>
                  <a:srgbClr val="00FFFA"/>
                </a:solidFill>
                <a:latin typeface="Circular Pro Bold" panose="020B0604020101020102" pitchFamily="34" charset="77"/>
                <a:ea typeface="Circular Bold" panose="02000801000000010001" pitchFamily="2" charset="0"/>
                <a:cs typeface="Circular Pro Bold" panose="020B0604020101020102" pitchFamily="34" charset="77"/>
              </a:rPr>
              <a:t>Workshop Auditel</a:t>
            </a:r>
          </a:p>
          <a:p>
            <a:pPr marL="0" marR="0" lvl="0" indent="0" algn="l" defTabSz="914400" rtl="0" eaLnBrk="1" fontAlgn="auto" latinLnBrk="0" hangingPunct="1">
              <a:lnSpc>
                <a:spcPts val="800"/>
              </a:lnSpc>
              <a:spcBef>
                <a:spcPts val="0"/>
              </a:spcBef>
              <a:spcAft>
                <a:spcPts val="0"/>
              </a:spcAft>
              <a:buClrTx/>
              <a:buSzTx/>
              <a:buFontTx/>
              <a:buNone/>
              <a:tabLst/>
              <a:defRPr/>
            </a:pPr>
            <a:endParaRPr lang="it-IT" sz="1100" b="1" i="0" spc="-20" dirty="0">
              <a:solidFill>
                <a:srgbClr val="00E1FA"/>
              </a:solidFill>
              <a:latin typeface="Circular Pro Bold" panose="020B0604020101020102" pitchFamily="34" charset="77"/>
              <a:ea typeface="Circular Bold" panose="02000801000000010001" pitchFamily="2" charset="0"/>
              <a:cs typeface="Circular Pro Bold" panose="020B0604020101020102" pitchFamily="34" charset="77"/>
            </a:endParaRPr>
          </a:p>
          <a:p>
            <a:pPr>
              <a:lnSpc>
                <a:spcPts val="800"/>
              </a:lnSpc>
            </a:pPr>
            <a:r>
              <a:rPr lang="it-IT" sz="1100" b="1" i="0" spc="-20" dirty="0">
                <a:solidFill>
                  <a:schemeClr val="bg1"/>
                </a:solidFill>
                <a:latin typeface="Circular Pro Bold" panose="020B0604020101020102" pitchFamily="34" charset="77"/>
                <a:ea typeface="Circular Bold" panose="02000801000000010001" pitchFamily="2" charset="0"/>
                <a:cs typeface="Circular Pro Bold" panose="020B0604020101020102" pitchFamily="34" charset="77"/>
              </a:rPr>
              <a:t>Nuovo Standard TA</a:t>
            </a:r>
          </a:p>
        </p:txBody>
      </p:sp>
      <p:sp>
        <p:nvSpPr>
          <p:cNvPr id="3" name="CasellaDiTesto 9">
            <a:extLst>
              <a:ext uri="{FF2B5EF4-FFF2-40B4-BE49-F238E27FC236}">
                <a16:creationId xmlns:a16="http://schemas.microsoft.com/office/drawing/2014/main" id="{BC07449E-CC5E-7C16-8A10-3B630DE7D522}"/>
              </a:ext>
            </a:extLst>
          </p:cNvPr>
          <p:cNvSpPr txBox="1">
            <a:spLocks/>
          </p:cNvSpPr>
          <p:nvPr userDrawn="1"/>
        </p:nvSpPr>
        <p:spPr>
          <a:xfrm>
            <a:off x="11135547" y="6569423"/>
            <a:ext cx="554843" cy="201594"/>
          </a:xfrm>
          <a:prstGeom prst="rect">
            <a:avLst/>
          </a:prstGeom>
          <a:noFill/>
        </p:spPr>
        <p:txBody>
          <a:bodyPr wrap="square" rtlCol="0">
            <a:spAutoFit/>
          </a:bodyPr>
          <a:lstStyle/>
          <a:p>
            <a:pPr marL="0" marR="0" lvl="0" indent="0" algn="ctr" defTabSz="914400" rtl="0" eaLnBrk="1" fontAlgn="auto" latinLnBrk="0" hangingPunct="1">
              <a:lnSpc>
                <a:spcPts val="800"/>
              </a:lnSpc>
              <a:spcBef>
                <a:spcPts val="0"/>
              </a:spcBef>
              <a:spcAft>
                <a:spcPts val="0"/>
              </a:spcAft>
              <a:buClrTx/>
              <a:buSzTx/>
              <a:buFontTx/>
              <a:buNone/>
              <a:tabLst/>
              <a:defRPr/>
            </a:pPr>
            <a:fld id="{89BA410A-3EB9-6947-B00D-07F556267F8E}" type="slidenum">
              <a:rPr lang="it-IT" sz="1100" b="1" i="0" spc="-20" smtClean="0">
                <a:solidFill>
                  <a:schemeClr val="bg1"/>
                </a:solidFill>
                <a:latin typeface="Circular Pro Bold" panose="020B0604020101020102" pitchFamily="34" charset="77"/>
                <a:ea typeface="Circular Bold" panose="02000801000000010001" pitchFamily="2" charset="0"/>
                <a:cs typeface="Circular Pro Bold" panose="020B0604020101020102" pitchFamily="34" charset="77"/>
              </a:rPr>
              <a:pPr marL="0" marR="0" lvl="0" indent="0" algn="ctr" defTabSz="914400" rtl="0" eaLnBrk="1" fontAlgn="auto" latinLnBrk="0" hangingPunct="1">
                <a:lnSpc>
                  <a:spcPts val="800"/>
                </a:lnSpc>
                <a:spcBef>
                  <a:spcPts val="0"/>
                </a:spcBef>
                <a:spcAft>
                  <a:spcPts val="0"/>
                </a:spcAft>
                <a:buClrTx/>
                <a:buSzTx/>
                <a:buFontTx/>
                <a:buNone/>
                <a:tabLst/>
                <a:defRPr/>
              </a:pPr>
              <a:t>‹N›</a:t>
            </a:fld>
            <a:endParaRPr lang="it-IT" sz="1100" b="1" i="0" spc="-20" dirty="0">
              <a:solidFill>
                <a:schemeClr val="bg1"/>
              </a:solidFill>
              <a:latin typeface="Circular Pro Bold" panose="020B0604020101020102" pitchFamily="34" charset="77"/>
              <a:ea typeface="Circular Bold" panose="02000801000000010001" pitchFamily="2" charset="0"/>
              <a:cs typeface="Circular Pro Bold" panose="020B0604020101020102" pitchFamily="34" charset="77"/>
            </a:endParaRPr>
          </a:p>
        </p:txBody>
      </p:sp>
    </p:spTree>
    <p:extLst>
      <p:ext uri="{BB962C8B-B14F-4D97-AF65-F5344CB8AC3E}">
        <p14:creationId xmlns:p14="http://schemas.microsoft.com/office/powerpoint/2010/main" val="10434268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911A8DBA-0115-6341-985C-3B581F6C1461}"/>
              </a:ext>
            </a:extLst>
          </p:cNvPr>
          <p:cNvPicPr>
            <a:picLocks noChangeAspect="1"/>
          </p:cNvPicPr>
          <p:nvPr userDrawn="1"/>
        </p:nvPicPr>
        <p:blipFill>
          <a:blip r:embed="rId2"/>
          <a:stretch>
            <a:fillRect/>
          </a:stretch>
        </p:blipFill>
        <p:spPr>
          <a:xfrm>
            <a:off x="10856566" y="6102486"/>
            <a:ext cx="1112807" cy="398875"/>
          </a:xfrm>
          <a:prstGeom prst="rect">
            <a:avLst/>
          </a:prstGeom>
        </p:spPr>
      </p:pic>
      <p:pic>
        <p:nvPicPr>
          <p:cNvPr id="8" name="Immagine 7">
            <a:extLst>
              <a:ext uri="{FF2B5EF4-FFF2-40B4-BE49-F238E27FC236}">
                <a16:creationId xmlns:a16="http://schemas.microsoft.com/office/drawing/2014/main" id="{B8B138FE-E49B-C94E-84D6-63B40C8FA781}"/>
              </a:ext>
            </a:extLst>
          </p:cNvPr>
          <p:cNvPicPr>
            <a:picLocks noChangeAspect="1"/>
          </p:cNvPicPr>
          <p:nvPr userDrawn="1"/>
        </p:nvPicPr>
        <p:blipFill rotWithShape="1">
          <a:blip r:embed="rId3"/>
          <a:srcRect l="50039"/>
          <a:stretch/>
        </p:blipFill>
        <p:spPr>
          <a:xfrm>
            <a:off x="5978587" y="0"/>
            <a:ext cx="6213414" cy="6858000"/>
          </a:xfrm>
          <a:prstGeom prst="rect">
            <a:avLst/>
          </a:prstGeom>
        </p:spPr>
      </p:pic>
      <p:pic>
        <p:nvPicPr>
          <p:cNvPr id="12" name="Immagine 11">
            <a:extLst>
              <a:ext uri="{FF2B5EF4-FFF2-40B4-BE49-F238E27FC236}">
                <a16:creationId xmlns:a16="http://schemas.microsoft.com/office/drawing/2014/main" id="{C52C9818-4FCB-A043-A5CB-7678D7DDF881}"/>
              </a:ext>
            </a:extLst>
          </p:cNvPr>
          <p:cNvPicPr>
            <a:picLocks noChangeAspect="1"/>
          </p:cNvPicPr>
          <p:nvPr userDrawn="1"/>
        </p:nvPicPr>
        <p:blipFill>
          <a:blip r:embed="rId2"/>
          <a:stretch>
            <a:fillRect/>
          </a:stretch>
        </p:blipFill>
        <p:spPr>
          <a:xfrm>
            <a:off x="10856566" y="6166284"/>
            <a:ext cx="1112807" cy="398875"/>
          </a:xfrm>
          <a:prstGeom prst="rect">
            <a:avLst/>
          </a:prstGeom>
        </p:spPr>
      </p:pic>
      <p:sp>
        <p:nvSpPr>
          <p:cNvPr id="5" name="CasellaDiTesto 9">
            <a:extLst>
              <a:ext uri="{FF2B5EF4-FFF2-40B4-BE49-F238E27FC236}">
                <a16:creationId xmlns:a16="http://schemas.microsoft.com/office/drawing/2014/main" id="{7C525F56-965A-AD0F-BCF1-A3BFCD544D94}"/>
              </a:ext>
            </a:extLst>
          </p:cNvPr>
          <p:cNvSpPr txBox="1">
            <a:spLocks/>
          </p:cNvSpPr>
          <p:nvPr userDrawn="1"/>
        </p:nvSpPr>
        <p:spPr>
          <a:xfrm>
            <a:off x="127645" y="6359301"/>
            <a:ext cx="2545981" cy="411716"/>
          </a:xfrm>
          <a:prstGeom prst="rect">
            <a:avLst/>
          </a:prstGeom>
          <a:noFill/>
        </p:spPr>
        <p:txBody>
          <a:bodyPr wrap="squar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it-IT" sz="1100" b="1" i="0" spc="-20" dirty="0">
                <a:solidFill>
                  <a:srgbClr val="00FFFA"/>
                </a:solidFill>
                <a:latin typeface="Circular Pro Bold" panose="020B0604020101020102" pitchFamily="34" charset="77"/>
                <a:ea typeface="Circular Bold" panose="02000801000000010001" pitchFamily="2" charset="0"/>
                <a:cs typeface="Circular Pro Bold" panose="020B0604020101020102" pitchFamily="34" charset="77"/>
              </a:rPr>
              <a:t>Workshop Auditel</a:t>
            </a:r>
          </a:p>
          <a:p>
            <a:pPr marL="0" marR="0" lvl="0" indent="0" algn="l" defTabSz="914400" rtl="0" eaLnBrk="1" fontAlgn="auto" latinLnBrk="0" hangingPunct="1">
              <a:lnSpc>
                <a:spcPts val="800"/>
              </a:lnSpc>
              <a:spcBef>
                <a:spcPts val="0"/>
              </a:spcBef>
              <a:spcAft>
                <a:spcPts val="0"/>
              </a:spcAft>
              <a:buClrTx/>
              <a:buSzTx/>
              <a:buFontTx/>
              <a:buNone/>
              <a:tabLst/>
              <a:defRPr/>
            </a:pPr>
            <a:endParaRPr lang="it-IT" sz="1100" b="1" i="0" spc="-20" dirty="0">
              <a:solidFill>
                <a:srgbClr val="00E1FA"/>
              </a:solidFill>
              <a:latin typeface="Circular Pro Bold" panose="020B0604020101020102" pitchFamily="34" charset="77"/>
              <a:ea typeface="Circular Bold" panose="02000801000000010001" pitchFamily="2" charset="0"/>
              <a:cs typeface="Circular Pro Bold" panose="020B0604020101020102" pitchFamily="34" charset="77"/>
            </a:endParaRPr>
          </a:p>
          <a:p>
            <a:pPr>
              <a:lnSpc>
                <a:spcPts val="800"/>
              </a:lnSpc>
            </a:pPr>
            <a:r>
              <a:rPr lang="it-IT" sz="1100" b="1" i="0" spc="-20" dirty="0">
                <a:solidFill>
                  <a:schemeClr val="bg1"/>
                </a:solidFill>
                <a:latin typeface="Circular Pro Bold" panose="020B0604020101020102" pitchFamily="34" charset="77"/>
                <a:ea typeface="Circular Bold" panose="02000801000000010001" pitchFamily="2" charset="0"/>
                <a:cs typeface="Circular Pro Bold" panose="020B0604020101020102" pitchFamily="34" charset="77"/>
              </a:rPr>
              <a:t>Nuovo Standard TA</a:t>
            </a:r>
          </a:p>
        </p:txBody>
      </p:sp>
    </p:spTree>
    <p:extLst>
      <p:ext uri="{BB962C8B-B14F-4D97-AF65-F5344CB8AC3E}">
        <p14:creationId xmlns:p14="http://schemas.microsoft.com/office/powerpoint/2010/main" val="27306626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yout personalizzato">
  <p:cSld name="Layout personalizzato">
    <p:spTree>
      <p:nvGrpSpPr>
        <p:cNvPr id="1" name="Shape 21"/>
        <p:cNvGrpSpPr/>
        <p:nvPr/>
      </p:nvGrpSpPr>
      <p:grpSpPr>
        <a:xfrm>
          <a:off x="0" y="0"/>
          <a:ext cx="0" cy="0"/>
          <a:chOff x="0" y="0"/>
          <a:chExt cx="0" cy="0"/>
        </a:xfrm>
      </p:grpSpPr>
      <p:pic>
        <p:nvPicPr>
          <p:cNvPr id="23" name="Google Shape;23;p22"/>
          <p:cNvPicPr preferRelativeResize="0"/>
          <p:nvPr/>
        </p:nvPicPr>
        <p:blipFill rotWithShape="1">
          <a:blip r:embed="rId2">
            <a:alphaModFix/>
          </a:blip>
          <a:srcRect/>
          <a:stretch/>
        </p:blipFill>
        <p:spPr>
          <a:xfrm>
            <a:off x="4208256" y="1208463"/>
            <a:ext cx="3725923" cy="1335522"/>
          </a:xfrm>
          <a:prstGeom prst="rect">
            <a:avLst/>
          </a:prstGeom>
          <a:noFill/>
          <a:ln>
            <a:noFill/>
          </a:ln>
        </p:spPr>
      </p:pic>
      <p:sp>
        <p:nvSpPr>
          <p:cNvPr id="24" name="Google Shape;24;p22"/>
          <p:cNvSpPr txBox="1"/>
          <p:nvPr userDrawn="1"/>
        </p:nvSpPr>
        <p:spPr>
          <a:xfrm>
            <a:off x="1135422" y="4997472"/>
            <a:ext cx="10407291" cy="869358"/>
          </a:xfrm>
          <a:prstGeom prst="rect">
            <a:avLst/>
          </a:prstGeom>
          <a:noFill/>
          <a:ln>
            <a:noFill/>
          </a:ln>
        </p:spPr>
        <p:txBody>
          <a:bodyPr spcFirstLastPara="1" wrap="square" lIns="91425" tIns="0" rIns="91425" bIns="0" anchor="b" anchorCtr="0">
            <a:noAutofit/>
          </a:bodyPr>
          <a:lstStyle/>
          <a:p>
            <a:pPr algn="ctr"/>
            <a:r>
              <a:rPr lang="it-IT" sz="1000" b="0" i="0" u="none" strike="noStrike" kern="1200" cap="none" dirty="0">
                <a:solidFill>
                  <a:schemeClr val="lt1"/>
                </a:solidFill>
                <a:latin typeface="Circular Std Book" panose="020B0604020101020102" pitchFamily="34" charset="77"/>
                <a:cs typeface="Circular Std Book" panose="020B0604020101020102" pitchFamily="34" charset="77"/>
              </a:rPr>
              <a:t>L’intero documento contiene informazioni riservate e destinate esclusivamente ad Auditel S.r.l.</a:t>
            </a:r>
          </a:p>
          <a:p>
            <a:pPr algn="ctr"/>
            <a:r>
              <a:rPr lang="it-IT" sz="1000" b="0" i="0" u="none" strike="noStrike" kern="1200" cap="none" dirty="0">
                <a:solidFill>
                  <a:schemeClr val="lt1"/>
                </a:solidFill>
                <a:latin typeface="Circular Std Book" panose="020B0604020101020102" pitchFamily="34" charset="77"/>
                <a:cs typeface="Circular Std Book" panose="020B0604020101020102" pitchFamily="34" charset="77"/>
              </a:rPr>
              <a:t>Tutti i dati e le informazioni, ivi compresi i materiali e le metodologie, contenute nel documento allegato sono e restano di proprietà di Auditel e rivestono carattere confidenziale. </a:t>
            </a:r>
          </a:p>
          <a:p>
            <a:pPr algn="ctr"/>
            <a:r>
              <a:rPr lang="it-IT" sz="1000" b="0" i="0" u="none" strike="noStrike" kern="1200" cap="none" dirty="0">
                <a:solidFill>
                  <a:schemeClr val="lt1"/>
                </a:solidFill>
                <a:latin typeface="Circular Std Book" panose="020B0604020101020102" pitchFamily="34" charset="77"/>
                <a:cs typeface="Circular Std Book" panose="020B0604020101020102" pitchFamily="34" charset="77"/>
              </a:rPr>
              <a:t>È pertanto da considerarsi espressamente vietata la loro riproduzione, diffusione, distribuzione, vendita, concessione e, in generale, messa a disposizione di terzi</a:t>
            </a:r>
            <a:endParaRPr lang="it-IT" sz="1000" b="0" i="0" u="none" strike="noStrike" cap="none" dirty="0">
              <a:solidFill>
                <a:schemeClr val="lt1"/>
              </a:solidFill>
              <a:latin typeface="Circular Std Book" panose="020B0604020101020102" pitchFamily="34" charset="77"/>
              <a:ea typeface="Arial"/>
              <a:cs typeface="Circular Std Book" panose="020B0604020101020102" pitchFamily="34" charset="77"/>
              <a:sym typeface="Arial"/>
            </a:endParaRPr>
          </a:p>
          <a:p>
            <a:pPr marL="0" marR="0" lvl="0" indent="0" algn="ctr" rtl="0">
              <a:lnSpc>
                <a:spcPct val="90000"/>
              </a:lnSpc>
              <a:spcBef>
                <a:spcPts val="0"/>
              </a:spcBef>
              <a:spcAft>
                <a:spcPts val="0"/>
              </a:spcAft>
              <a:buClr>
                <a:schemeClr val="lt1"/>
              </a:buClr>
              <a:buSzPts val="1000"/>
              <a:buFont typeface="Arial"/>
              <a:buNone/>
            </a:pPr>
            <a:r>
              <a:rPr lang="it-IT" sz="1000" b="0" i="0" u="none" strike="noStrike" cap="none" dirty="0">
                <a:solidFill>
                  <a:schemeClr val="lt1"/>
                </a:solidFill>
                <a:latin typeface="Circular Std Book" panose="020B0604020101020102" pitchFamily="34" charset="77"/>
                <a:ea typeface="Arial"/>
                <a:cs typeface="Circular Std Book" panose="020B0604020101020102" pitchFamily="34" charset="77"/>
                <a:sym typeface="Arial"/>
              </a:rPr>
              <a:t> </a:t>
            </a:r>
            <a:endParaRPr lang="it-IT" sz="1400" b="0" i="0" u="none" strike="noStrike" cap="none" dirty="0">
              <a:solidFill>
                <a:srgbClr val="000000"/>
              </a:solidFill>
              <a:latin typeface="Circular Std Book" panose="020B0604020101020102" pitchFamily="34" charset="77"/>
              <a:ea typeface="Arial"/>
              <a:cs typeface="Circular Std Book" panose="020B0604020101020102" pitchFamily="34" charset="77"/>
              <a:sym typeface="Arial"/>
            </a:endParaRPr>
          </a:p>
        </p:txBody>
      </p:sp>
      <p:sp>
        <p:nvSpPr>
          <p:cNvPr id="4" name="Sottotitolo 2">
            <a:extLst>
              <a:ext uri="{FF2B5EF4-FFF2-40B4-BE49-F238E27FC236}">
                <a16:creationId xmlns:a16="http://schemas.microsoft.com/office/drawing/2014/main" id="{6304F1AC-755E-1CF4-C62F-DE949B708322}"/>
              </a:ext>
            </a:extLst>
          </p:cNvPr>
          <p:cNvSpPr txBox="1">
            <a:spLocks/>
          </p:cNvSpPr>
          <p:nvPr userDrawn="1"/>
        </p:nvSpPr>
        <p:spPr>
          <a:xfrm>
            <a:off x="1673110" y="2986427"/>
            <a:ext cx="8498543" cy="1209789"/>
          </a:xfrm>
          <a:prstGeom prst="rect">
            <a:avLst/>
          </a:prstGeom>
        </p:spPr>
        <p:txBody>
          <a:bodyPr vert="horz" lIns="9000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it-IT" sz="1000" dirty="0">
                <a:solidFill>
                  <a:schemeClr val="bg1"/>
                </a:solidFill>
                <a:latin typeface="Circular Std Book" panose="020B0604020101020102" pitchFamily="34" charset="77"/>
                <a:ea typeface="Circular Medium" panose="02000503000000020003" pitchFamily="2" charset="77"/>
                <a:cs typeface="Circular Std Book" panose="020B0604020101020102" pitchFamily="34" charset="77"/>
              </a:rPr>
              <a:t>Auditel S.r.l. – </a:t>
            </a:r>
            <a:r>
              <a:rPr lang="it-IT" sz="1000" dirty="0" err="1">
                <a:solidFill>
                  <a:schemeClr val="bg1"/>
                </a:solidFill>
                <a:latin typeface="Circular Std Book" panose="020B0604020101020102" pitchFamily="34" charset="77"/>
                <a:ea typeface="Circular Medium" panose="02000503000000020003" pitchFamily="2" charset="77"/>
                <a:cs typeface="Circular Std Book" panose="020B0604020101020102" pitchFamily="34" charset="77"/>
              </a:rPr>
              <a:t>www.auditel.it</a:t>
            </a:r>
            <a:endParaRPr lang="it-IT" sz="1000" dirty="0">
              <a:solidFill>
                <a:schemeClr val="bg1"/>
              </a:solidFill>
              <a:latin typeface="Circular Std Book" panose="020B0604020101020102" pitchFamily="34" charset="77"/>
              <a:ea typeface="Circular Medium" panose="02000503000000020003" pitchFamily="2" charset="77"/>
              <a:cs typeface="Circular Std Book" panose="020B0604020101020102" pitchFamily="34" charset="77"/>
            </a:endParaRPr>
          </a:p>
          <a:p>
            <a:pPr>
              <a:lnSpc>
                <a:spcPct val="100000"/>
              </a:lnSpc>
              <a:spcBef>
                <a:spcPts val="0"/>
              </a:spcBef>
            </a:pPr>
            <a:r>
              <a:rPr lang="it-IT" sz="1000" dirty="0">
                <a:solidFill>
                  <a:schemeClr val="bg1"/>
                </a:solidFill>
                <a:latin typeface="Circular Std Book" panose="020B0604020101020102" pitchFamily="34" charset="77"/>
                <a:ea typeface="Circular Medium" panose="02000503000000020003" pitchFamily="2" charset="77"/>
                <a:cs typeface="Circular Std Book" panose="020B0604020101020102" pitchFamily="34" charset="77"/>
              </a:rPr>
              <a:t>Tutti i diritti riservati. Copyright </a:t>
            </a:r>
            <a:r>
              <a:rPr lang="it-IT" sz="1000" dirty="0">
                <a:solidFill>
                  <a:schemeClr val="bg1"/>
                </a:solidFill>
                <a:latin typeface="Circular Std Book" panose="020B0604020101020102" pitchFamily="34" charset="77"/>
                <a:ea typeface="Circular Book" panose="02000503000000020003" pitchFamily="2" charset="77"/>
                <a:cs typeface="Circular Std Book" panose="020B0604020101020102" pitchFamily="34" charset="77"/>
              </a:rPr>
              <a:t>©</a:t>
            </a:r>
            <a:r>
              <a:rPr lang="it-IT" sz="1000" dirty="0">
                <a:solidFill>
                  <a:schemeClr val="bg1"/>
                </a:solidFill>
                <a:latin typeface="Circular Std Book" panose="020B0604020101020102" pitchFamily="34" charset="77"/>
                <a:ea typeface="Circular Medium" panose="02000503000000020003" pitchFamily="2" charset="77"/>
                <a:cs typeface="Circular Std Book" panose="020B0604020101020102" pitchFamily="34" charset="77"/>
              </a:rPr>
              <a:t> 2024 </a:t>
            </a:r>
            <a:endParaRPr lang="it-IT" sz="1000" kern="1200" dirty="0">
              <a:solidFill>
                <a:schemeClr val="bg1"/>
              </a:solidFill>
              <a:latin typeface="Circular Std Book" panose="020B0604020101020102" pitchFamily="34" charset="77"/>
              <a:ea typeface="Circular Medium" panose="02000503000000020003" pitchFamily="2" charset="77"/>
              <a:cs typeface="Circular Std Book" panose="020B0604020101020102" pitchFamily="34" charset="77"/>
            </a:endParaRPr>
          </a:p>
          <a:p>
            <a:pPr>
              <a:lnSpc>
                <a:spcPct val="100000"/>
              </a:lnSpc>
              <a:spcBef>
                <a:spcPts val="0"/>
              </a:spcBef>
            </a:pPr>
            <a:r>
              <a:rPr lang="it-IT" sz="1000" kern="1200" dirty="0">
                <a:solidFill>
                  <a:schemeClr val="bg1"/>
                </a:solidFill>
                <a:latin typeface="Circular Std Book" panose="020B0604020101020102" pitchFamily="34" charset="77"/>
                <a:ea typeface="+mn-ea"/>
                <a:cs typeface="Circular Std Book" panose="020B0604020101020102" pitchFamily="34" charset="77"/>
              </a:rPr>
              <a:t>P.I./C.F. e iscrizione R.I. Milano 07483650151</a:t>
            </a:r>
          </a:p>
          <a:p>
            <a:pPr>
              <a:lnSpc>
                <a:spcPct val="100000"/>
              </a:lnSpc>
              <a:spcBef>
                <a:spcPts val="0"/>
              </a:spcBef>
            </a:pPr>
            <a:r>
              <a:rPr lang="it-IT" sz="1000" kern="1200" dirty="0">
                <a:solidFill>
                  <a:schemeClr val="bg1"/>
                </a:solidFill>
                <a:latin typeface="Circular Std Book" panose="020B0604020101020102" pitchFamily="34" charset="77"/>
                <a:ea typeface="+mn-ea"/>
                <a:cs typeface="Circular Std Book" panose="020B0604020101020102" pitchFamily="34" charset="77"/>
              </a:rPr>
              <a:t>Numero REA Milano 1164218</a:t>
            </a:r>
          </a:p>
          <a:p>
            <a:pPr>
              <a:lnSpc>
                <a:spcPct val="100000"/>
              </a:lnSpc>
              <a:spcBef>
                <a:spcPts val="0"/>
              </a:spcBef>
            </a:pPr>
            <a:endParaRPr lang="it-IT" sz="1000" dirty="0">
              <a:solidFill>
                <a:schemeClr val="bg1"/>
              </a:solidFill>
              <a:latin typeface="Circular Std Book" panose="020B0604020101020102" pitchFamily="34" charset="77"/>
              <a:ea typeface="Circular Medium" panose="02000503000000020003" pitchFamily="2" charset="77"/>
              <a:cs typeface="Circular Std Book" panose="020B0604020101020102" pitchFamily="34" charset="77"/>
            </a:endParaRPr>
          </a:p>
          <a:p>
            <a:pPr>
              <a:lnSpc>
                <a:spcPct val="100000"/>
              </a:lnSpc>
              <a:spcBef>
                <a:spcPts val="0"/>
              </a:spcBef>
            </a:pPr>
            <a:endParaRPr lang="it-IT" sz="1000" dirty="0">
              <a:solidFill>
                <a:schemeClr val="bg1"/>
              </a:solidFill>
              <a:latin typeface="Circular Std Book" panose="020B0604020101020102" pitchFamily="34" charset="77"/>
              <a:ea typeface="Circular Medium" panose="02000503000000020003" pitchFamily="2" charset="77"/>
              <a:cs typeface="Circular Std Book" panose="020B0604020101020102" pitchFamily="34" charset="77"/>
            </a:endParaRPr>
          </a:p>
          <a:p>
            <a:pPr>
              <a:lnSpc>
                <a:spcPct val="100000"/>
              </a:lnSpc>
              <a:spcBef>
                <a:spcPts val="0"/>
              </a:spcBef>
            </a:pPr>
            <a:r>
              <a:rPr lang="it-IT" sz="1200" b="1" dirty="0">
                <a:solidFill>
                  <a:schemeClr val="bg1"/>
                </a:solidFill>
                <a:latin typeface="Circular Std Book" panose="020B0604020101020102" pitchFamily="34" charset="77"/>
                <a:ea typeface="Circular Medium" panose="02000503000000020003" pitchFamily="2" charset="77"/>
                <a:cs typeface="Circular Std Book" panose="020B0604020101020102" pitchFamily="34" charset="77"/>
              </a:rPr>
              <a:t>mail: </a:t>
            </a:r>
            <a:r>
              <a:rPr lang="it-IT" sz="1200" b="1" dirty="0" err="1">
                <a:solidFill>
                  <a:schemeClr val="bg1"/>
                </a:solidFill>
                <a:latin typeface="Circular Std Book" panose="020B0604020101020102" pitchFamily="34" charset="77"/>
                <a:ea typeface="Circular Medium" panose="02000503000000020003" pitchFamily="2" charset="77"/>
                <a:cs typeface="Circular Std Book" panose="020B0604020101020102" pitchFamily="34" charset="77"/>
              </a:rPr>
              <a:t>auditel@auditel.it</a:t>
            </a:r>
            <a:endParaRPr lang="it-IT" sz="1200" b="1" dirty="0">
              <a:solidFill>
                <a:schemeClr val="bg1"/>
              </a:solidFill>
              <a:latin typeface="Circular Std Book" panose="020B0604020101020102" pitchFamily="34" charset="77"/>
              <a:ea typeface="Circular Medium" panose="02000503000000020003" pitchFamily="2" charset="77"/>
              <a:cs typeface="Circular Std Book" panose="020B0604020101020102" pitchFamily="34" charset="77"/>
            </a:endParaRPr>
          </a:p>
          <a:p>
            <a:pPr>
              <a:lnSpc>
                <a:spcPct val="100000"/>
              </a:lnSpc>
              <a:spcBef>
                <a:spcPts val="0"/>
              </a:spcBef>
            </a:pPr>
            <a:r>
              <a:rPr lang="it-IT" sz="1200" b="1" dirty="0" err="1">
                <a:solidFill>
                  <a:schemeClr val="bg1"/>
                </a:solidFill>
                <a:latin typeface="Circular Std Book" panose="020B0604020101020102" pitchFamily="34" charset="77"/>
                <a:ea typeface="Circular Medium" panose="02000503000000020003" pitchFamily="2" charset="77"/>
                <a:cs typeface="Circular Std Book" panose="020B0604020101020102" pitchFamily="34" charset="77"/>
              </a:rPr>
              <a:t>tel</a:t>
            </a:r>
            <a:r>
              <a:rPr lang="it-IT" sz="1200" b="1" dirty="0">
                <a:solidFill>
                  <a:schemeClr val="bg1"/>
                </a:solidFill>
                <a:latin typeface="Circular Std Book" panose="020B0604020101020102" pitchFamily="34" charset="77"/>
                <a:ea typeface="Circular Medium" panose="02000503000000020003" pitchFamily="2" charset="77"/>
                <a:cs typeface="Circular Std Book" panose="020B0604020101020102" pitchFamily="34" charset="77"/>
              </a:rPr>
              <a:t>: +39 02 5829861  </a:t>
            </a:r>
          </a:p>
          <a:p>
            <a:pPr>
              <a:lnSpc>
                <a:spcPct val="100000"/>
              </a:lnSpc>
              <a:spcBef>
                <a:spcPts val="0"/>
              </a:spcBef>
            </a:pPr>
            <a:r>
              <a:rPr lang="it-IT" sz="1200" b="1" dirty="0">
                <a:solidFill>
                  <a:schemeClr val="bg1"/>
                </a:solidFill>
                <a:latin typeface="Circular Std Book" panose="020B0604020101020102" pitchFamily="34" charset="77"/>
                <a:ea typeface="Circular Medium" panose="02000503000000020003" pitchFamily="2" charset="77"/>
                <a:cs typeface="Circular Std Book" panose="020B0604020101020102" pitchFamily="34" charset="77"/>
              </a:rPr>
              <a:t>fax: +39 02 58298632</a:t>
            </a:r>
            <a:endParaRPr lang="it-IT" sz="1200" b="1" dirty="0">
              <a:latin typeface="Circular Std Book" panose="020B0604020101020102" pitchFamily="34" charset="77"/>
              <a:ea typeface="Circular Book" panose="02000503000000020003" pitchFamily="2" charset="77"/>
              <a:cs typeface="Circular Std Book" panose="020B0604020101020102" pitchFamily="34" charset="77"/>
            </a:endParaRPr>
          </a:p>
        </p:txBody>
      </p:sp>
    </p:spTree>
    <p:extLst>
      <p:ext uri="{BB962C8B-B14F-4D97-AF65-F5344CB8AC3E}">
        <p14:creationId xmlns:p14="http://schemas.microsoft.com/office/powerpoint/2010/main" val="2906991449"/>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64D34A-52DF-5348-9D20-D7797FC44527}"/>
              </a:ext>
            </a:extLst>
          </p:cNvPr>
          <p:cNvSpPr>
            <a:spLocks noGrp="1"/>
          </p:cNvSpPr>
          <p:nvPr>
            <p:ph type="title"/>
          </p:nvPr>
        </p:nvSpPr>
        <p:spPr>
          <a:xfrm>
            <a:off x="831850" y="1350306"/>
            <a:ext cx="10515600" cy="2262755"/>
          </a:xfrm>
          <a:prstGeom prst="rect">
            <a:avLst/>
          </a:prstGeom>
        </p:spPr>
        <p:txBody>
          <a:bodyPr anchor="b"/>
          <a:lstStyle>
            <a:lvl1pPr algn="ctr">
              <a:defRPr sz="4800" b="1">
                <a:solidFill>
                  <a:srgbClr val="D6D5DA"/>
                </a:solidFill>
                <a:latin typeface="Circular Std Book" panose="020B0604020101020102" pitchFamily="34" charset="77"/>
                <a:cs typeface="Circular Std Book" panose="020B0604020101020102" pitchFamily="34" charset="77"/>
              </a:defRPr>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0643D47-CF4F-DE4C-938B-9B980817553B}"/>
              </a:ext>
            </a:extLst>
          </p:cNvPr>
          <p:cNvSpPr>
            <a:spLocks noGrp="1"/>
          </p:cNvSpPr>
          <p:nvPr>
            <p:ph type="body" idx="1"/>
          </p:nvPr>
        </p:nvSpPr>
        <p:spPr>
          <a:xfrm>
            <a:off x="831850" y="3715302"/>
            <a:ext cx="10515600" cy="1500187"/>
          </a:xfrm>
          <a:prstGeom prst="rect">
            <a:avLst/>
          </a:prstGeom>
        </p:spPr>
        <p:txBody>
          <a:bodyPr/>
          <a:lstStyle>
            <a:lvl1pPr marL="0" indent="0" algn="ctr">
              <a:buNone/>
              <a:defRPr sz="2400" b="1">
                <a:solidFill>
                  <a:schemeClr val="tx1">
                    <a:tint val="75000"/>
                  </a:schemeClr>
                </a:solidFill>
                <a:latin typeface="Circular Std Book" panose="020B0604020101020102" pitchFamily="34" charset="77"/>
                <a:cs typeface="Circular Std Book" panose="020B0604020101020102" pitchFamily="34" charset="77"/>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it-IT" dirty="0"/>
              <a:t>Fare clic per modificare gli stili del testo dello schema</a:t>
            </a:r>
          </a:p>
        </p:txBody>
      </p:sp>
      <p:pic>
        <p:nvPicPr>
          <p:cNvPr id="7" name="Immagine 6">
            <a:extLst>
              <a:ext uri="{FF2B5EF4-FFF2-40B4-BE49-F238E27FC236}">
                <a16:creationId xmlns:a16="http://schemas.microsoft.com/office/drawing/2014/main" id="{A6F0E515-9F7D-FC43-B218-C70DC4D37D21}"/>
              </a:ext>
            </a:extLst>
          </p:cNvPr>
          <p:cNvPicPr>
            <a:picLocks noChangeAspect="1"/>
          </p:cNvPicPr>
          <p:nvPr userDrawn="1"/>
        </p:nvPicPr>
        <p:blipFill>
          <a:blip r:embed="rId2"/>
          <a:stretch>
            <a:fillRect/>
          </a:stretch>
        </p:blipFill>
        <p:spPr>
          <a:xfrm>
            <a:off x="270852" y="5491971"/>
            <a:ext cx="1121996" cy="1121996"/>
          </a:xfrm>
          <a:prstGeom prst="rect">
            <a:avLst/>
          </a:prstGeom>
        </p:spPr>
      </p:pic>
      <p:pic>
        <p:nvPicPr>
          <p:cNvPr id="8" name="Immagine 7">
            <a:extLst>
              <a:ext uri="{FF2B5EF4-FFF2-40B4-BE49-F238E27FC236}">
                <a16:creationId xmlns:a16="http://schemas.microsoft.com/office/drawing/2014/main" id="{728A7A3F-7378-CC4F-A3EB-AC7787201E2F}"/>
              </a:ext>
            </a:extLst>
          </p:cNvPr>
          <p:cNvPicPr>
            <a:picLocks noChangeAspect="1"/>
          </p:cNvPicPr>
          <p:nvPr userDrawn="1"/>
        </p:nvPicPr>
        <p:blipFill>
          <a:blip r:embed="rId2"/>
          <a:stretch>
            <a:fillRect/>
          </a:stretch>
        </p:blipFill>
        <p:spPr>
          <a:xfrm rot="10800000">
            <a:off x="10806235" y="228309"/>
            <a:ext cx="1121996" cy="1121996"/>
          </a:xfrm>
          <a:prstGeom prst="rect">
            <a:avLst/>
          </a:prstGeom>
        </p:spPr>
      </p:pic>
    </p:spTree>
    <p:extLst>
      <p:ext uri="{BB962C8B-B14F-4D97-AF65-F5344CB8AC3E}">
        <p14:creationId xmlns:p14="http://schemas.microsoft.com/office/powerpoint/2010/main" val="294926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olo e contenuto">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88E32658-BEAB-154D-B5C0-9D410EF97294}"/>
              </a:ext>
            </a:extLst>
          </p:cNvPr>
          <p:cNvSpPr txBox="1"/>
          <p:nvPr userDrawn="1"/>
        </p:nvSpPr>
        <p:spPr>
          <a:xfrm>
            <a:off x="838200" y="2631883"/>
            <a:ext cx="4648200" cy="369332"/>
          </a:xfrm>
          <a:prstGeom prst="rect">
            <a:avLst/>
          </a:prstGeom>
          <a:solidFill>
            <a:srgbClr val="2D3D4E"/>
          </a:solidFill>
          <a:ln>
            <a:solidFill>
              <a:srgbClr val="2D3D4E"/>
            </a:solidFill>
          </a:ln>
        </p:spPr>
        <p:txBody>
          <a:bodyPr wrap="square" rtlCol="0">
            <a:spAutoFit/>
          </a:bodyPr>
          <a:lstStyle/>
          <a:p>
            <a:endParaRPr lang="it-IT" sz="1800" dirty="0"/>
          </a:p>
        </p:txBody>
      </p:sp>
      <p:pic>
        <p:nvPicPr>
          <p:cNvPr id="8" name="Immagine 7">
            <a:extLst>
              <a:ext uri="{FF2B5EF4-FFF2-40B4-BE49-F238E27FC236}">
                <a16:creationId xmlns:a16="http://schemas.microsoft.com/office/drawing/2014/main" id="{CA21E21A-B0CC-1343-93F7-9C355238122A}"/>
              </a:ext>
            </a:extLst>
          </p:cNvPr>
          <p:cNvPicPr>
            <a:picLocks noChangeAspect="1"/>
          </p:cNvPicPr>
          <p:nvPr userDrawn="1"/>
        </p:nvPicPr>
        <p:blipFill>
          <a:blip r:embed="rId2"/>
          <a:stretch>
            <a:fillRect/>
          </a:stretch>
        </p:blipFill>
        <p:spPr>
          <a:xfrm>
            <a:off x="4831588" y="2631883"/>
            <a:ext cx="2528825" cy="906433"/>
          </a:xfrm>
          <a:prstGeom prst="rect">
            <a:avLst/>
          </a:prstGeom>
        </p:spPr>
      </p:pic>
      <p:sp>
        <p:nvSpPr>
          <p:cNvPr id="9" name="Sottotitolo 2">
            <a:extLst>
              <a:ext uri="{FF2B5EF4-FFF2-40B4-BE49-F238E27FC236}">
                <a16:creationId xmlns:a16="http://schemas.microsoft.com/office/drawing/2014/main" id="{11726959-905A-3C4F-8BC7-08BEA0294141}"/>
              </a:ext>
            </a:extLst>
          </p:cNvPr>
          <p:cNvSpPr txBox="1">
            <a:spLocks/>
          </p:cNvSpPr>
          <p:nvPr userDrawn="1"/>
        </p:nvSpPr>
        <p:spPr>
          <a:xfrm>
            <a:off x="3608642" y="6138662"/>
            <a:ext cx="4974716" cy="262138"/>
          </a:xfrm>
          <a:prstGeom prst="rect">
            <a:avLst/>
          </a:prstGeom>
        </p:spPr>
        <p:txBody>
          <a:bodyPr vert="horz" lIns="90000" tIns="45720" rIns="91440" bIns="45720" rtlCol="0">
            <a:noAutofit/>
          </a:bodyPr>
          <a:lstStyle>
            <a:defPPr>
              <a:defRPr lang="it-IT"/>
            </a:defPPr>
            <a:lvl1pPr indent="0" algn="ctr">
              <a:lnSpc>
                <a:spcPct val="100000"/>
              </a:lnSpc>
              <a:spcBef>
                <a:spcPts val="0"/>
              </a:spcBef>
              <a:buFont typeface="Arial" panose="020B0604020202020204" pitchFamily="34" charset="0"/>
              <a:buNone/>
              <a:defRPr sz="1200" b="1" i="0">
                <a:solidFill>
                  <a:schemeClr val="bg1"/>
                </a:solidFill>
                <a:latin typeface="Circular Pro Bold" panose="020B0604020101020102" pitchFamily="34" charset="77"/>
                <a:ea typeface="Circular Medium" panose="02000503000000020003" pitchFamily="2" charset="77"/>
                <a:cs typeface="Circular Pro Bold" panose="020B0604020101020102" pitchFamily="34" charset="77"/>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lvl="0"/>
            <a:r>
              <a:rPr lang="it-IT" sz="1000" b="1" i="0" dirty="0">
                <a:latin typeface="Circular Std Bold" panose="020B0604020101020102" pitchFamily="34" charset="77"/>
                <a:cs typeface="Circular Std Bold" panose="020B0604020101020102" pitchFamily="34" charset="77"/>
              </a:rPr>
              <a:t>Riservato e Confidenziale - Diritti di proprietà intellettuale di Auditel</a:t>
            </a:r>
          </a:p>
        </p:txBody>
      </p:sp>
    </p:spTree>
    <p:extLst>
      <p:ext uri="{BB962C8B-B14F-4D97-AF65-F5344CB8AC3E}">
        <p14:creationId xmlns:p14="http://schemas.microsoft.com/office/powerpoint/2010/main" val="158270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ayout personalizzato" preserve="1">
  <p:cSld name="1_Layout personalizzato">
    <p:spTree>
      <p:nvGrpSpPr>
        <p:cNvPr id="1" name="Shape 21"/>
        <p:cNvGrpSpPr/>
        <p:nvPr/>
      </p:nvGrpSpPr>
      <p:grpSpPr>
        <a:xfrm>
          <a:off x="0" y="0"/>
          <a:ext cx="0" cy="0"/>
          <a:chOff x="0" y="0"/>
          <a:chExt cx="0" cy="0"/>
        </a:xfrm>
      </p:grpSpPr>
      <p:sp>
        <p:nvSpPr>
          <p:cNvPr id="22" name="Google Shape;22;p9"/>
          <p:cNvSpPr txBox="1"/>
          <p:nvPr/>
        </p:nvSpPr>
        <p:spPr>
          <a:xfrm>
            <a:off x="1934486" y="4316233"/>
            <a:ext cx="8498542" cy="1630828"/>
          </a:xfrm>
          <a:prstGeom prst="rect">
            <a:avLst/>
          </a:prstGeom>
          <a:noFill/>
          <a:ln>
            <a:noFill/>
          </a:ln>
        </p:spPr>
        <p:txBody>
          <a:bodyPr spcFirstLastPara="1" wrap="square" lIns="89994" tIns="45697" rIns="91419" bIns="45697" anchor="t" anchorCtr="0">
            <a:noAutofit/>
          </a:bodyPr>
          <a:lstStyle/>
          <a:p>
            <a:pPr marL="0" marR="0" lvl="0" indent="0" algn="ctr" rtl="0">
              <a:lnSpc>
                <a:spcPct val="100000"/>
              </a:lnSpc>
              <a:spcBef>
                <a:spcPts val="0"/>
              </a:spcBef>
              <a:spcAft>
                <a:spcPts val="0"/>
              </a:spcAft>
              <a:buClr>
                <a:schemeClr val="lt1"/>
              </a:buClr>
              <a:buSzPts val="1000"/>
              <a:buFont typeface="Arial"/>
              <a:buNone/>
            </a:pPr>
            <a:r>
              <a:rPr lang="it-IT" sz="1000">
                <a:solidFill>
                  <a:schemeClr val="lt1"/>
                </a:solidFill>
                <a:latin typeface="Arial"/>
                <a:ea typeface="Arial"/>
                <a:cs typeface="Arial"/>
                <a:sym typeface="Arial"/>
              </a:rPr>
              <a:t>Auditel S.r.l. – www.auditel.it</a:t>
            </a:r>
            <a:endParaRPr sz="1000">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000"/>
              <a:buFont typeface="Arial"/>
              <a:buNone/>
            </a:pPr>
            <a:r>
              <a:rPr lang="it-IT" sz="1000">
                <a:solidFill>
                  <a:schemeClr val="lt1"/>
                </a:solidFill>
                <a:latin typeface="Arial"/>
                <a:ea typeface="Arial"/>
                <a:cs typeface="Arial"/>
                <a:sym typeface="Arial"/>
              </a:rPr>
              <a:t>Tutti i diritti riservati. Copyright © 2022 </a:t>
            </a:r>
            <a:endParaRPr sz="1800"/>
          </a:p>
          <a:p>
            <a:pPr marL="0" marR="0" lvl="0" indent="0" algn="ctr" rtl="0">
              <a:lnSpc>
                <a:spcPct val="100000"/>
              </a:lnSpc>
              <a:spcBef>
                <a:spcPts val="0"/>
              </a:spcBef>
              <a:spcAft>
                <a:spcPts val="0"/>
              </a:spcAft>
              <a:buClr>
                <a:schemeClr val="lt1"/>
              </a:buClr>
              <a:buSzPts val="1000"/>
              <a:buFont typeface="Arial"/>
              <a:buNone/>
            </a:pPr>
            <a:r>
              <a:rPr lang="it-IT" sz="1000">
                <a:solidFill>
                  <a:schemeClr val="lt1"/>
                </a:solidFill>
                <a:latin typeface="Arial"/>
                <a:ea typeface="Arial"/>
                <a:cs typeface="Arial"/>
                <a:sym typeface="Arial"/>
              </a:rPr>
              <a:t>RST Milano 235357/6309/7</a:t>
            </a:r>
            <a:endParaRPr sz="1800"/>
          </a:p>
          <a:p>
            <a:pPr marL="0" marR="0" lvl="0" indent="0" algn="ctr" rtl="0">
              <a:lnSpc>
                <a:spcPct val="100000"/>
              </a:lnSpc>
              <a:spcBef>
                <a:spcPts val="0"/>
              </a:spcBef>
              <a:spcAft>
                <a:spcPts val="0"/>
              </a:spcAft>
              <a:buClr>
                <a:schemeClr val="lt1"/>
              </a:buClr>
              <a:buSzPts val="1000"/>
              <a:buFont typeface="Arial"/>
              <a:buNone/>
            </a:pPr>
            <a:r>
              <a:rPr lang="it-IT" sz="1000">
                <a:solidFill>
                  <a:schemeClr val="lt1"/>
                </a:solidFill>
                <a:latin typeface="Arial"/>
                <a:ea typeface="Arial"/>
                <a:cs typeface="Arial"/>
                <a:sym typeface="Arial"/>
              </a:rPr>
              <a:t>CCIAA Milano 1164218</a:t>
            </a:r>
            <a:endParaRPr sz="1800"/>
          </a:p>
          <a:p>
            <a:pPr marL="0" marR="0" lvl="0" indent="0" algn="ctr" rtl="0">
              <a:lnSpc>
                <a:spcPct val="100000"/>
              </a:lnSpc>
              <a:spcBef>
                <a:spcPts val="0"/>
              </a:spcBef>
              <a:spcAft>
                <a:spcPts val="0"/>
              </a:spcAft>
              <a:buClr>
                <a:schemeClr val="lt1"/>
              </a:buClr>
              <a:buSzPts val="1000"/>
              <a:buFont typeface="Arial"/>
              <a:buNone/>
            </a:pPr>
            <a:r>
              <a:rPr lang="it-IT" sz="1000">
                <a:solidFill>
                  <a:schemeClr val="lt1"/>
                </a:solidFill>
                <a:latin typeface="Arial"/>
                <a:ea typeface="Arial"/>
                <a:cs typeface="Arial"/>
                <a:sym typeface="Arial"/>
              </a:rPr>
              <a:t>PI 07483650151</a:t>
            </a:r>
            <a:endParaRPr sz="1800"/>
          </a:p>
          <a:p>
            <a:pPr marL="0" marR="0" lvl="0" indent="0" algn="ctr" rtl="0">
              <a:lnSpc>
                <a:spcPct val="100000"/>
              </a:lnSpc>
              <a:spcBef>
                <a:spcPts val="0"/>
              </a:spcBef>
              <a:spcAft>
                <a:spcPts val="0"/>
              </a:spcAft>
              <a:buClr>
                <a:schemeClr val="dk1"/>
              </a:buClr>
              <a:buSzPts val="1000"/>
              <a:buFont typeface="Arial"/>
              <a:buNone/>
            </a:pPr>
            <a:endParaRPr sz="1000">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200"/>
              <a:buFont typeface="Arial"/>
              <a:buNone/>
            </a:pPr>
            <a:r>
              <a:rPr lang="it-IT" sz="1200" b="1">
                <a:solidFill>
                  <a:schemeClr val="lt1"/>
                </a:solidFill>
                <a:latin typeface="Arial"/>
                <a:ea typeface="Arial"/>
                <a:cs typeface="Arial"/>
                <a:sym typeface="Arial"/>
              </a:rPr>
              <a:t>mail: auditel@auditel.it</a:t>
            </a:r>
            <a:endParaRPr sz="1200" b="1">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200"/>
              <a:buFont typeface="Arial"/>
              <a:buNone/>
            </a:pPr>
            <a:r>
              <a:rPr lang="it-IT" sz="1200" b="1">
                <a:solidFill>
                  <a:schemeClr val="lt1"/>
                </a:solidFill>
                <a:latin typeface="Arial"/>
                <a:ea typeface="Arial"/>
                <a:cs typeface="Arial"/>
                <a:sym typeface="Arial"/>
              </a:rPr>
              <a:t>tel: +39 02 5829861 - fax: +39 02 58298632</a:t>
            </a:r>
            <a:endParaRPr sz="1200" b="1">
              <a:solidFill>
                <a:schemeClr val="dk1"/>
              </a:solidFill>
              <a:latin typeface="Arial"/>
              <a:ea typeface="Arial"/>
              <a:cs typeface="Arial"/>
              <a:sym typeface="Arial"/>
            </a:endParaRPr>
          </a:p>
        </p:txBody>
      </p:sp>
      <p:pic>
        <p:nvPicPr>
          <p:cNvPr id="23" name="Google Shape;23;p9"/>
          <p:cNvPicPr preferRelativeResize="0"/>
          <p:nvPr/>
        </p:nvPicPr>
        <p:blipFill rotWithShape="1">
          <a:blip r:embed="rId2">
            <a:alphaModFix/>
          </a:blip>
          <a:srcRect/>
          <a:stretch/>
        </p:blipFill>
        <p:spPr>
          <a:xfrm>
            <a:off x="4208257" y="2558793"/>
            <a:ext cx="3725923" cy="1335522"/>
          </a:xfrm>
          <a:prstGeom prst="rect">
            <a:avLst/>
          </a:prstGeom>
          <a:noFill/>
          <a:ln>
            <a:noFill/>
          </a:ln>
        </p:spPr>
      </p:pic>
    </p:spTree>
    <p:extLst>
      <p:ext uri="{BB962C8B-B14F-4D97-AF65-F5344CB8AC3E}">
        <p14:creationId xmlns:p14="http://schemas.microsoft.com/office/powerpoint/2010/main" val="139423003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Diapositiva titolo">
    <p:bg>
      <p:bgPr>
        <a:gradFill flip="none" rotWithShape="1">
          <a:gsLst>
            <a:gs pos="0">
              <a:srgbClr val="2B3D4F"/>
            </a:gs>
            <a:gs pos="33000">
              <a:srgbClr val="688BAD"/>
            </a:gs>
            <a:gs pos="69000">
              <a:srgbClr val="99FFFD"/>
            </a:gs>
            <a:gs pos="100000">
              <a:srgbClr val="55FFB2"/>
            </a:gs>
          </a:gsLst>
          <a:lin ang="2700000" scaled="1"/>
          <a:tileRect/>
        </a:gra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AF979D0-520C-5F45-80F6-9DBCEAD0811D}"/>
              </a:ext>
            </a:extLst>
          </p:cNvPr>
          <p:cNvPicPr>
            <a:picLocks noChangeAspect="1"/>
          </p:cNvPicPr>
          <p:nvPr userDrawn="1"/>
        </p:nvPicPr>
        <p:blipFill>
          <a:blip r:embed="rId2"/>
          <a:stretch>
            <a:fillRect/>
          </a:stretch>
        </p:blipFill>
        <p:spPr>
          <a:xfrm>
            <a:off x="188455" y="158842"/>
            <a:ext cx="1112807" cy="398875"/>
          </a:xfrm>
          <a:prstGeom prst="rect">
            <a:avLst/>
          </a:prstGeom>
        </p:spPr>
      </p:pic>
    </p:spTree>
    <p:extLst>
      <p:ext uri="{BB962C8B-B14F-4D97-AF65-F5344CB8AC3E}">
        <p14:creationId xmlns:p14="http://schemas.microsoft.com/office/powerpoint/2010/main" val="225463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oleObject" Target="../embeddings/oleObject1.bin"/><Relationship Id="rId5" Type="http://schemas.openxmlformats.org/officeDocument/2006/relationships/slideLayout" Target="../slideLayouts/slideLayout14.xml"/><Relationship Id="rId10" Type="http://schemas.openxmlformats.org/officeDocument/2006/relationships/tags" Target="../tags/tag3.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D3D4E"/>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F707270-EBB8-412F-8D38-73561795B431}"/>
              </a:ext>
            </a:extLst>
          </p:cNvPr>
          <p:cNvGraphicFramePr>
            <a:graphicFrameLocks noChangeAspect="1"/>
          </p:cNvGraphicFramePr>
          <p:nvPr userDrawn="1">
            <p:custDataLst>
              <p:tags r:id="rId11"/>
            </p:custDataLst>
            <p:extLst>
              <p:ext uri="{D42A27DB-BD31-4B8C-83A1-F6EECF244321}">
                <p14:modId xmlns:p14="http://schemas.microsoft.com/office/powerpoint/2010/main" val="1319594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73" imgH="473" progId="TCLayout.ActiveDocument.1">
                  <p:embed/>
                </p:oleObj>
              </mc:Choice>
              <mc:Fallback>
                <p:oleObj name="think-cell Slide" r:id="rId12" imgW="473" imgH="473" progId="TCLayout.ActiveDocument.1">
                  <p:embed/>
                  <p:pic>
                    <p:nvPicPr>
                      <p:cNvPr id="8" name="Object 7" hidden="1">
                        <a:extLst>
                          <a:ext uri="{FF2B5EF4-FFF2-40B4-BE49-F238E27FC236}">
                            <a16:creationId xmlns:a16="http://schemas.microsoft.com/office/drawing/2014/main" id="{AF707270-EBB8-412F-8D38-73561795B431}"/>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8D8B8FF-6BC8-48BC-8577-7CD07E40E9AE}" type="slidenum">
              <a:rPr lang="it-IT" smtClean="0"/>
              <a:pPr/>
              <a:t>‹N›</a:t>
            </a:fld>
            <a:endParaRPr lang="it-IT"/>
          </a:p>
        </p:txBody>
      </p:sp>
    </p:spTree>
    <p:extLst>
      <p:ext uri="{BB962C8B-B14F-4D97-AF65-F5344CB8AC3E}">
        <p14:creationId xmlns:p14="http://schemas.microsoft.com/office/powerpoint/2010/main" val="797071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0" r:id="rId3"/>
    <p:sldLayoutId id="2147483671" r:id="rId4"/>
    <p:sldLayoutId id="2147483672" r:id="rId5"/>
    <p:sldLayoutId id="2147483683" r:id="rId6"/>
    <p:sldLayoutId id="2147483684" r:id="rId7"/>
    <p:sldLayoutId id="2147483685" r:id="rId8"/>
    <p:sldLayoutId id="214748367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52C34"/>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F707270-EBB8-412F-8D38-73561795B431}"/>
              </a:ext>
            </a:extLst>
          </p:cNvPr>
          <p:cNvGraphicFramePr>
            <a:graphicFrameLocks noChangeAspect="1"/>
          </p:cNvGraphicFramePr>
          <p:nvPr userDrawn="1">
            <p:custDataLst>
              <p:tags r:id="rId10"/>
            </p:custDataLst>
            <p:extLst>
              <p:ext uri="{D42A27DB-BD31-4B8C-83A1-F6EECF244321}">
                <p14:modId xmlns:p14="http://schemas.microsoft.com/office/powerpoint/2010/main" val="1319594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8" name="Object 7" hidden="1">
                        <a:extLst>
                          <a:ext uri="{FF2B5EF4-FFF2-40B4-BE49-F238E27FC236}">
                            <a16:creationId xmlns:a16="http://schemas.microsoft.com/office/drawing/2014/main" id="{AF707270-EBB8-412F-8D38-73561795B431}"/>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7" name="Rettangolo 6">
            <a:extLst>
              <a:ext uri="{FF2B5EF4-FFF2-40B4-BE49-F238E27FC236}">
                <a16:creationId xmlns:a16="http://schemas.microsoft.com/office/drawing/2014/main" id="{8D8EA3D9-6E93-7E38-6D9F-8381CBA1A6C4}"/>
              </a:ext>
            </a:extLst>
          </p:cNvPr>
          <p:cNvSpPr/>
          <p:nvPr userDrawn="1"/>
        </p:nvSpPr>
        <p:spPr>
          <a:xfrm>
            <a:off x="1" y="0"/>
            <a:ext cx="2602523" cy="6858000"/>
          </a:xfrm>
          <a:prstGeom prst="rect">
            <a:avLst/>
          </a:prstGeom>
          <a:solidFill>
            <a:srgbClr val="2B3D4F"/>
          </a:solidFill>
          <a:ln>
            <a:noFill/>
          </a:ln>
          <a:effectLst>
            <a:outerShdw blurRad="269395" dist="381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a:p>
        </p:txBody>
      </p:sp>
    </p:spTree>
    <p:extLst>
      <p:ext uri="{BB962C8B-B14F-4D97-AF65-F5344CB8AC3E}">
        <p14:creationId xmlns:p14="http://schemas.microsoft.com/office/powerpoint/2010/main" val="3744795807"/>
      </p:ext>
    </p:extLst>
  </p:cSld>
  <p:clrMap bg1="lt1" tx1="dk1" bg2="lt2" tx2="dk2" accent1="accent1" accent2="accent2" accent3="accent3" accent4="accent4" accent5="accent5" accent6="accent6" hlink="hlink" folHlink="folHlink"/>
  <p:sldLayoutIdLst>
    <p:sldLayoutId id="2147483676" r:id="rId1"/>
    <p:sldLayoutId id="2147483680" r:id="rId2"/>
    <p:sldLayoutId id="2147483681" r:id="rId3"/>
    <p:sldLayoutId id="2147483686" r:id="rId4"/>
    <p:sldLayoutId id="2147483687" r:id="rId5"/>
    <p:sldLayoutId id="2147483682" r:id="rId6"/>
    <p:sldLayoutId id="2147483679" r:id="rId7"/>
    <p:sldLayoutId id="214748368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11.xml"/><Relationship Id="rId16" Type="http://schemas.openxmlformats.org/officeDocument/2006/relationships/image" Target="../media/image38.svg"/><Relationship Id="rId1" Type="http://schemas.openxmlformats.org/officeDocument/2006/relationships/slideLayout" Target="../slideLayouts/slideLayout10.xml"/><Relationship Id="rId6" Type="http://schemas.openxmlformats.org/officeDocument/2006/relationships/image" Target="../media/image21.svg"/><Relationship Id="rId11" Type="http://schemas.openxmlformats.org/officeDocument/2006/relationships/image" Target="../media/image33.png"/><Relationship Id="rId5" Type="http://schemas.openxmlformats.org/officeDocument/2006/relationships/image" Target="../media/image20.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13.svg"/><Relationship Id="rId9" Type="http://schemas.openxmlformats.org/officeDocument/2006/relationships/image" Target="../media/image31.png"/><Relationship Id="rId14" Type="http://schemas.openxmlformats.org/officeDocument/2006/relationships/image" Target="../media/image3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4.xml"/><Relationship Id="rId16" Type="http://schemas.openxmlformats.org/officeDocument/2006/relationships/image" Target="../media/image21.svg"/><Relationship Id="rId1" Type="http://schemas.openxmlformats.org/officeDocument/2006/relationships/slideLayout" Target="../slideLayouts/slideLayout10.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8.svg"/><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077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9EA57-EDD5-6923-9FE6-B663720A023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87708A5-DC77-AF4C-8840-406F3F6DEDBD}"/>
              </a:ext>
            </a:extLst>
          </p:cNvPr>
          <p:cNvSpPr>
            <a:spLocks noGrp="1"/>
          </p:cNvSpPr>
          <p:nvPr>
            <p:ph type="title"/>
          </p:nvPr>
        </p:nvSpPr>
        <p:spPr>
          <a:xfrm>
            <a:off x="98686" y="1185051"/>
            <a:ext cx="2378700" cy="1325563"/>
          </a:xfrm>
        </p:spPr>
        <p:txBody>
          <a:bodyPr/>
          <a:lstStyle/>
          <a:p>
            <a:pPr>
              <a:lnSpc>
                <a:spcPct val="100000"/>
              </a:lnSpc>
            </a:pPr>
            <a:r>
              <a:rPr lang="it-IT" sz="2400" b="1" dirty="0">
                <a:solidFill>
                  <a:schemeClr val="bg1"/>
                </a:solidFill>
                <a:latin typeface="Arial" panose="020B0604020202020204" pitchFamily="34" charset="0"/>
                <a:cs typeface="Arial" panose="020B0604020202020204" pitchFamily="34" charset="0"/>
              </a:rPr>
              <a:t>Standard Auditel </a:t>
            </a:r>
            <a:br>
              <a:rPr lang="it-IT" sz="2400" b="1" dirty="0">
                <a:solidFill>
                  <a:schemeClr val="bg1"/>
                </a:solidFill>
                <a:latin typeface="Arial" panose="020B0604020202020204" pitchFamily="34" charset="0"/>
                <a:cs typeface="Arial" panose="020B0604020202020204" pitchFamily="34" charset="0"/>
              </a:rPr>
            </a:br>
            <a:r>
              <a:rPr lang="it-IT" sz="2400" b="1" dirty="0">
                <a:solidFill>
                  <a:schemeClr val="bg1"/>
                </a:solidFill>
                <a:latin typeface="Arial" panose="020B0604020202020204" pitchFamily="34" charset="0"/>
                <a:cs typeface="Arial" panose="020B0604020202020204" pitchFamily="34" charset="0"/>
              </a:rPr>
              <a:t>di Programma</a:t>
            </a:r>
          </a:p>
        </p:txBody>
      </p:sp>
      <p:sp>
        <p:nvSpPr>
          <p:cNvPr id="6" name="TextBox 1">
            <a:extLst>
              <a:ext uri="{FF2B5EF4-FFF2-40B4-BE49-F238E27FC236}">
                <a16:creationId xmlns:a16="http://schemas.microsoft.com/office/drawing/2014/main" id="{366C3557-3B29-840A-AC09-ED65E2F95600}"/>
              </a:ext>
            </a:extLst>
          </p:cNvPr>
          <p:cNvSpPr txBox="1"/>
          <p:nvPr/>
        </p:nvSpPr>
        <p:spPr>
          <a:xfrm>
            <a:off x="3025427" y="1541376"/>
            <a:ext cx="8621744" cy="523220"/>
          </a:xfrm>
          <a:prstGeom prst="rect">
            <a:avLst/>
          </a:prstGeom>
          <a:noFill/>
        </p:spPr>
        <p:txBody>
          <a:bodyPr wrap="square">
            <a:spAutoFit/>
          </a:bodyPr>
          <a:lstStyle/>
          <a:p>
            <a:pPr marL="0" indent="0">
              <a:buNone/>
            </a:pPr>
            <a:r>
              <a:rPr lang="it-IT" sz="1400" dirty="0">
                <a:solidFill>
                  <a:prstClr val="white"/>
                </a:solidFill>
                <a:latin typeface="Arial" panose="020B0604020202020204" pitchFamily="34" charset="0"/>
                <a:cs typeface="Arial" panose="020B0604020202020204" pitchFamily="34" charset="0"/>
              </a:rPr>
              <a:t>L’attuale </a:t>
            </a:r>
            <a:r>
              <a:rPr lang="it-IT" sz="1400" dirty="0">
                <a:solidFill>
                  <a:srgbClr val="55FFB2"/>
                </a:solidFill>
                <a:latin typeface="Arial" panose="020B0604020202020204" pitchFamily="34" charset="0"/>
                <a:cs typeface="Arial" panose="020B0604020202020204" pitchFamily="34" charset="0"/>
              </a:rPr>
              <a:t>Standard Auditel di Programma </a:t>
            </a:r>
            <a:r>
              <a:rPr lang="it-IT" sz="1400" dirty="0">
                <a:solidFill>
                  <a:prstClr val="white"/>
                </a:solidFill>
                <a:latin typeface="Arial" panose="020B0604020202020204" pitchFamily="34" charset="0"/>
                <a:cs typeface="Arial" panose="020B0604020202020204" pitchFamily="34" charset="0"/>
              </a:rPr>
              <a:t>riporta l’ascolto, relativo al giorno precedente, </a:t>
            </a:r>
            <a:br>
              <a:rPr lang="it-IT" sz="1400" dirty="0">
                <a:solidFill>
                  <a:prstClr val="white"/>
                </a:solidFill>
                <a:latin typeface="Arial" panose="020B0604020202020204" pitchFamily="34" charset="0"/>
                <a:cs typeface="Arial" panose="020B0604020202020204" pitchFamily="34" charset="0"/>
              </a:rPr>
            </a:br>
            <a:r>
              <a:rPr lang="it-IT" sz="1400" dirty="0">
                <a:solidFill>
                  <a:prstClr val="white"/>
                </a:solidFill>
                <a:latin typeface="Arial" panose="020B0604020202020204" pitchFamily="34" charset="0"/>
                <a:cs typeface="Arial" panose="020B0604020202020204" pitchFamily="34" charset="0"/>
              </a:rPr>
              <a:t>dei programmi andati in onda sulle emittenti per le quali Auditel dispone del palinsesto editoriale.</a:t>
            </a:r>
          </a:p>
        </p:txBody>
      </p:sp>
      <p:sp>
        <p:nvSpPr>
          <p:cNvPr id="8" name="TextBox 1">
            <a:extLst>
              <a:ext uri="{FF2B5EF4-FFF2-40B4-BE49-F238E27FC236}">
                <a16:creationId xmlns:a16="http://schemas.microsoft.com/office/drawing/2014/main" id="{3589AC16-81C6-4490-24D8-8C76EF2E6A0C}"/>
              </a:ext>
            </a:extLst>
          </p:cNvPr>
          <p:cNvSpPr txBox="1"/>
          <p:nvPr/>
        </p:nvSpPr>
        <p:spPr>
          <a:xfrm>
            <a:off x="3034531" y="2451606"/>
            <a:ext cx="8708555" cy="523220"/>
          </a:xfrm>
          <a:prstGeom prst="rect">
            <a:avLst/>
          </a:prstGeom>
          <a:noFill/>
        </p:spPr>
        <p:txBody>
          <a:bodyPr wrap="square">
            <a:spAutoFit/>
          </a:bodyPr>
          <a:lstStyle/>
          <a:p>
            <a:pPr marL="0" indent="0">
              <a:buNone/>
            </a:pPr>
            <a:r>
              <a:rPr lang="it-IT" sz="1400" dirty="0">
                <a:solidFill>
                  <a:prstClr val="white"/>
                </a:solidFill>
                <a:latin typeface="Arial" panose="020B0604020202020204" pitchFamily="34" charset="0"/>
                <a:cs typeface="Arial" panose="020B0604020202020204" pitchFamily="34" charset="0"/>
              </a:rPr>
              <a:t>Gli indicatori di ascolto utilizzati sono calcolati partendo dal dato SuperPanel con perimento </a:t>
            </a:r>
            <a:br>
              <a:rPr lang="it-IT" sz="1400" dirty="0">
                <a:solidFill>
                  <a:prstClr val="white"/>
                </a:solidFill>
                <a:latin typeface="Arial" panose="020B0604020202020204" pitchFamily="34" charset="0"/>
                <a:cs typeface="Arial" panose="020B0604020202020204" pitchFamily="34" charset="0"/>
              </a:rPr>
            </a:br>
            <a:r>
              <a:rPr lang="it-IT" sz="1400" dirty="0">
                <a:solidFill>
                  <a:srgbClr val="55FFB2"/>
                </a:solidFill>
                <a:latin typeface="Arial" panose="020B0604020202020204" pitchFamily="34" charset="0"/>
                <a:cs typeface="Arial" panose="020B0604020202020204" pitchFamily="34" charset="0"/>
              </a:rPr>
              <a:t>Live + Vosdal </a:t>
            </a:r>
            <a:r>
              <a:rPr lang="it-IT" sz="1400" dirty="0">
                <a:solidFill>
                  <a:prstClr val="white"/>
                </a:solidFill>
                <a:latin typeface="Arial" panose="020B0604020202020204" pitchFamily="34" charset="0"/>
                <a:cs typeface="Arial" panose="020B0604020202020204" pitchFamily="34" charset="0"/>
              </a:rPr>
              <a:t>e agli </a:t>
            </a:r>
            <a:r>
              <a:rPr lang="it-IT" sz="1400" dirty="0">
                <a:solidFill>
                  <a:srgbClr val="55FFB2"/>
                </a:solidFill>
                <a:latin typeface="Arial" panose="020B0604020202020204" pitchFamily="34" charset="0"/>
                <a:cs typeface="Arial" panose="020B0604020202020204" pitchFamily="34" charset="0"/>
              </a:rPr>
              <a:t>schermi TV nelle prime case</a:t>
            </a:r>
            <a:r>
              <a:rPr lang="it-IT" sz="1400" dirty="0">
                <a:solidFill>
                  <a:prstClr val="white"/>
                </a:solidFill>
                <a:latin typeface="Arial" panose="020B0604020202020204" pitchFamily="34" charset="0"/>
                <a:cs typeface="Arial" panose="020B0604020202020204" pitchFamily="34" charset="0"/>
              </a:rPr>
              <a:t>.</a:t>
            </a:r>
          </a:p>
        </p:txBody>
      </p:sp>
      <p:sp>
        <p:nvSpPr>
          <p:cNvPr id="12" name="TextBox 1">
            <a:extLst>
              <a:ext uri="{FF2B5EF4-FFF2-40B4-BE49-F238E27FC236}">
                <a16:creationId xmlns:a16="http://schemas.microsoft.com/office/drawing/2014/main" id="{E4611B76-9C33-7551-6446-F825EBF27E86}"/>
              </a:ext>
            </a:extLst>
          </p:cNvPr>
          <p:cNvSpPr txBox="1"/>
          <p:nvPr/>
        </p:nvSpPr>
        <p:spPr>
          <a:xfrm>
            <a:off x="3023101" y="3956815"/>
            <a:ext cx="8222513" cy="369332"/>
          </a:xfrm>
          <a:prstGeom prst="rect">
            <a:avLst/>
          </a:prstGeom>
          <a:noFill/>
        </p:spPr>
        <p:txBody>
          <a:bodyPr wrap="square">
            <a:spAutoFit/>
          </a:bodyPr>
          <a:lstStyle/>
          <a:p>
            <a:r>
              <a:rPr lang="it-IT" b="1" dirty="0">
                <a:solidFill>
                  <a:schemeClr val="bg1"/>
                </a:solidFill>
                <a:latin typeface="Arial" panose="020B0604020202020204" pitchFamily="34" charset="0"/>
                <a:cs typeface="Arial" panose="020B0604020202020204" pitchFamily="34" charset="0"/>
              </a:rPr>
              <a:t>Es. Palinsesto Programmi - Rai Uno</a:t>
            </a:r>
          </a:p>
        </p:txBody>
      </p:sp>
      <p:graphicFrame>
        <p:nvGraphicFramePr>
          <p:cNvPr id="3" name="Tabella 2">
            <a:extLst>
              <a:ext uri="{FF2B5EF4-FFF2-40B4-BE49-F238E27FC236}">
                <a16:creationId xmlns:a16="http://schemas.microsoft.com/office/drawing/2014/main" id="{C6FB5BB8-CBF0-930B-8AD3-94A725DA5FCC}"/>
              </a:ext>
            </a:extLst>
          </p:cNvPr>
          <p:cNvGraphicFramePr>
            <a:graphicFrameLocks noGrp="1"/>
          </p:cNvGraphicFramePr>
          <p:nvPr/>
        </p:nvGraphicFramePr>
        <p:xfrm>
          <a:off x="3015924" y="4628719"/>
          <a:ext cx="8511301" cy="1043566"/>
        </p:xfrm>
        <a:graphic>
          <a:graphicData uri="http://schemas.openxmlformats.org/drawingml/2006/table">
            <a:tbl>
              <a:tblPr firstRow="1" bandRow="1">
                <a:tableStyleId>{5C22544A-7EE6-4342-B048-85BDC9FD1C3A}</a:tableStyleId>
              </a:tblPr>
              <a:tblGrid>
                <a:gridCol w="988829">
                  <a:extLst>
                    <a:ext uri="{9D8B030D-6E8A-4147-A177-3AD203B41FA5}">
                      <a16:colId xmlns:a16="http://schemas.microsoft.com/office/drawing/2014/main" val="3597831905"/>
                    </a:ext>
                  </a:extLst>
                </a:gridCol>
                <a:gridCol w="1148316">
                  <a:extLst>
                    <a:ext uri="{9D8B030D-6E8A-4147-A177-3AD203B41FA5}">
                      <a16:colId xmlns:a16="http://schemas.microsoft.com/office/drawing/2014/main" val="1268175242"/>
                    </a:ext>
                  </a:extLst>
                </a:gridCol>
                <a:gridCol w="995483">
                  <a:extLst>
                    <a:ext uri="{9D8B030D-6E8A-4147-A177-3AD203B41FA5}">
                      <a16:colId xmlns:a16="http://schemas.microsoft.com/office/drawing/2014/main" val="1068832026"/>
                    </a:ext>
                  </a:extLst>
                </a:gridCol>
                <a:gridCol w="2013531">
                  <a:extLst>
                    <a:ext uri="{9D8B030D-6E8A-4147-A177-3AD203B41FA5}">
                      <a16:colId xmlns:a16="http://schemas.microsoft.com/office/drawing/2014/main" val="3856975706"/>
                    </a:ext>
                  </a:extLst>
                </a:gridCol>
                <a:gridCol w="1443752">
                  <a:extLst>
                    <a:ext uri="{9D8B030D-6E8A-4147-A177-3AD203B41FA5}">
                      <a16:colId xmlns:a16="http://schemas.microsoft.com/office/drawing/2014/main" val="2033212443"/>
                    </a:ext>
                  </a:extLst>
                </a:gridCol>
                <a:gridCol w="960695">
                  <a:extLst>
                    <a:ext uri="{9D8B030D-6E8A-4147-A177-3AD203B41FA5}">
                      <a16:colId xmlns:a16="http://schemas.microsoft.com/office/drawing/2014/main" val="3944342250"/>
                    </a:ext>
                  </a:extLst>
                </a:gridCol>
                <a:gridCol w="960695">
                  <a:extLst>
                    <a:ext uri="{9D8B030D-6E8A-4147-A177-3AD203B41FA5}">
                      <a16:colId xmlns:a16="http://schemas.microsoft.com/office/drawing/2014/main" val="4117891523"/>
                    </a:ext>
                  </a:extLst>
                </a:gridCol>
              </a:tblGrid>
              <a:tr h="560501">
                <a:tc>
                  <a:txBody>
                    <a:bodyPr/>
                    <a:lstStyle/>
                    <a:p>
                      <a:r>
                        <a:rPr lang="it-IT" sz="1400" dirty="0">
                          <a:solidFill>
                            <a:schemeClr val="bg1"/>
                          </a:solidFill>
                        </a:rPr>
                        <a:t>Inizio</a:t>
                      </a:r>
                    </a:p>
                  </a:txBody>
                  <a:tcPr marL="144000" marR="180000" marT="180000" marB="0">
                    <a:lnL w="12700" cmpd="sng">
                      <a:noFill/>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sz="1400" dirty="0">
                          <a:solidFill>
                            <a:schemeClr val="bg1"/>
                          </a:solidFill>
                        </a:rPr>
                        <a:t>Fine</a:t>
                      </a:r>
                    </a:p>
                  </a:txBody>
                  <a:tcPr marL="180000" marR="180000" marT="180000" marB="344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sz="1400" dirty="0">
                          <a:solidFill>
                            <a:schemeClr val="bg1"/>
                          </a:solidFill>
                        </a:rPr>
                        <a:t>Durata</a:t>
                      </a:r>
                    </a:p>
                  </a:txBody>
                  <a:tcPr marL="180000" marR="180000" marT="180000" marB="344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sz="1400" dirty="0">
                          <a:solidFill>
                            <a:schemeClr val="bg1"/>
                          </a:solidFill>
                        </a:rPr>
                        <a:t>Titolo Programma</a:t>
                      </a:r>
                    </a:p>
                  </a:txBody>
                  <a:tcPr marL="180000" marR="180000" marT="180000" marB="344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sz="1400" dirty="0">
                          <a:solidFill>
                            <a:schemeClr val="bg1"/>
                          </a:solidFill>
                        </a:rPr>
                        <a:t>AMR (.000)</a:t>
                      </a:r>
                    </a:p>
                  </a:txBody>
                  <a:tcPr marL="180000" marR="180000" marT="180000" marB="344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sz="1400" dirty="0">
                          <a:solidFill>
                            <a:schemeClr val="bg1"/>
                          </a:solidFill>
                        </a:rPr>
                        <a:t>%SH</a:t>
                      </a:r>
                    </a:p>
                  </a:txBody>
                  <a:tcPr marL="180000" marR="180000" marT="180000" marB="344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sz="1400" dirty="0">
                          <a:solidFill>
                            <a:schemeClr val="bg1"/>
                          </a:solidFill>
                        </a:rPr>
                        <a:t>%PE</a:t>
                      </a:r>
                    </a:p>
                  </a:txBody>
                  <a:tcPr marL="180000" marR="180000" marT="180000" marB="34472">
                    <a:lnL w="12700" cap="flat" cmpd="sng" algn="ctr">
                      <a:solidFill>
                        <a:schemeClr val="tx2"/>
                      </a:solidFill>
                      <a:prstDash val="solid"/>
                      <a:round/>
                      <a:headEnd type="none" w="med" len="med"/>
                      <a:tailEnd type="none" w="med" len="med"/>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639557"/>
                  </a:ext>
                </a:extLst>
              </a:tr>
              <a:tr h="483065">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12:03:00</a:t>
                      </a:r>
                    </a:p>
                  </a:txBody>
                  <a:tcPr marL="144000" marR="180000" marT="180000" marB="34472">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chemeClr val="bg1"/>
                          </a:solidFill>
                          <a:latin typeface="Circular Std Book" panose="020B0604020101020102" pitchFamily="34" charset="77"/>
                          <a:cs typeface="Circular Std Book" panose="020B0604020101020102" pitchFamily="34" charset="77"/>
                        </a:rPr>
                        <a:t>13:53:00</a:t>
                      </a:r>
                    </a:p>
                  </a:txBody>
                  <a:tcPr marL="180000" marR="180000" marT="180000" marB="344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rPr>
                        <a:t>110’</a:t>
                      </a:r>
                    </a:p>
                  </a:txBody>
                  <a:tcPr marL="180000" marR="180000" marT="180000" marB="344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it-IT" sz="1400" dirty="0">
                          <a:solidFill>
                            <a:schemeClr val="bg1"/>
                          </a:solidFill>
                        </a:rPr>
                        <a:t>È sempre Mezzogiorno</a:t>
                      </a:r>
                    </a:p>
                  </a:txBody>
                  <a:tcPr marL="180000" marR="180000" marT="180000" marB="344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it-IT" sz="1400" dirty="0">
                          <a:solidFill>
                            <a:schemeClr val="bg1"/>
                          </a:solidFill>
                        </a:rPr>
                        <a:t>1.732</a:t>
                      </a:r>
                    </a:p>
                  </a:txBody>
                  <a:tcPr marL="180000" marR="180000" marT="180000" marB="344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it-IT" sz="1400" dirty="0">
                          <a:solidFill>
                            <a:schemeClr val="bg1"/>
                          </a:solidFill>
                        </a:rPr>
                        <a:t>17,99</a:t>
                      </a:r>
                    </a:p>
                  </a:txBody>
                  <a:tcPr marL="180000" marR="180000" marT="180000" marB="344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it-IT" sz="1400" dirty="0">
                          <a:solidFill>
                            <a:schemeClr val="bg1"/>
                          </a:solidFill>
                        </a:rPr>
                        <a:t>3,02</a:t>
                      </a:r>
                    </a:p>
                  </a:txBody>
                  <a:tcPr marL="180000" marR="180000" marT="180000" marB="34472">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819037"/>
                  </a:ext>
                </a:extLst>
              </a:tr>
            </a:tbl>
          </a:graphicData>
        </a:graphic>
      </p:graphicFrame>
      <p:sp>
        <p:nvSpPr>
          <p:cNvPr id="4" name="Segnaposto testo 16">
            <a:extLst>
              <a:ext uri="{FF2B5EF4-FFF2-40B4-BE49-F238E27FC236}">
                <a16:creationId xmlns:a16="http://schemas.microsoft.com/office/drawing/2014/main" id="{858B7F27-A251-BD23-DA90-FE96CA634968}"/>
              </a:ext>
            </a:extLst>
          </p:cNvPr>
          <p:cNvSpPr>
            <a:spLocks noGrp="1"/>
          </p:cNvSpPr>
          <p:nvPr>
            <p:ph type="body" idx="1"/>
          </p:nvPr>
        </p:nvSpPr>
        <p:spPr>
          <a:xfrm>
            <a:off x="98686" y="918335"/>
            <a:ext cx="2184286" cy="398875"/>
          </a:xfrm>
        </p:spPr>
        <p:txBody>
          <a:bodyPr/>
          <a:lstStyle/>
          <a:p>
            <a:r>
              <a:rPr lang="it-IT" dirty="0">
                <a:latin typeface="Arial" panose="020B0604020202020204" pitchFamily="34" charset="0"/>
                <a:cs typeface="Arial" panose="020B0604020202020204" pitchFamily="34" charset="0"/>
              </a:rPr>
              <a:t>Nuovo Standard TA</a:t>
            </a:r>
          </a:p>
        </p:txBody>
      </p:sp>
      <p:sp>
        <p:nvSpPr>
          <p:cNvPr id="5" name="Titolo 1">
            <a:extLst>
              <a:ext uri="{FF2B5EF4-FFF2-40B4-BE49-F238E27FC236}">
                <a16:creationId xmlns:a16="http://schemas.microsoft.com/office/drawing/2014/main" id="{36784B2D-0BD9-378B-553B-6A8F76DC0785}"/>
              </a:ext>
            </a:extLst>
          </p:cNvPr>
          <p:cNvSpPr txBox="1">
            <a:spLocks/>
          </p:cNvSpPr>
          <p:nvPr/>
        </p:nvSpPr>
        <p:spPr>
          <a:xfrm>
            <a:off x="3000376" y="820699"/>
            <a:ext cx="8797560" cy="414471"/>
          </a:xfrm>
          <a:prstGeom prst="rect">
            <a:avLst/>
          </a:prstGeom>
        </p:spPr>
        <p:txBody>
          <a:bodyPr/>
          <a:lstStyle>
            <a:lvl1pPr algn="l" defTabSz="914400" rtl="0" eaLnBrk="1" latinLnBrk="0" hangingPunct="1">
              <a:lnSpc>
                <a:spcPct val="90000"/>
              </a:lnSpc>
              <a:spcBef>
                <a:spcPct val="0"/>
              </a:spcBef>
              <a:buNone/>
              <a:defRPr lang="it-IT" sz="2400" b="1" kern="1200" dirty="0">
                <a:solidFill>
                  <a:srgbClr val="27E1F8"/>
                </a:solidFill>
                <a:latin typeface="Circular Std Bold" panose="020B0604020101020102" pitchFamily="34" charset="77"/>
                <a:ea typeface="+mn-ea"/>
                <a:cs typeface="Circular Std Bold" panose="020B0604020101020102" pitchFamily="34" charset="77"/>
              </a:defRPr>
            </a:lvl1pPr>
          </a:lstStyle>
          <a:p>
            <a:pPr marL="0" indent="0">
              <a:buNone/>
            </a:pPr>
            <a:r>
              <a:rPr lang="it-IT" sz="2400" b="1" dirty="0">
                <a:solidFill>
                  <a:srgbClr val="55FFB2"/>
                </a:solidFill>
                <a:latin typeface="Arial" panose="020B0604020202020204" pitchFamily="34" charset="0"/>
                <a:cs typeface="Arial" panose="020B0604020202020204" pitchFamily="34" charset="0"/>
              </a:rPr>
              <a:t>Lo Standard Auditel di Programma attuale</a:t>
            </a:r>
          </a:p>
        </p:txBody>
      </p:sp>
      <p:cxnSp>
        <p:nvCxnSpPr>
          <p:cNvPr id="7" name="Connettore 1 6">
            <a:extLst>
              <a:ext uri="{FF2B5EF4-FFF2-40B4-BE49-F238E27FC236}">
                <a16:creationId xmlns:a16="http://schemas.microsoft.com/office/drawing/2014/main" id="{2F86A839-87CD-EC22-9029-69E6CE73A4CC}"/>
              </a:ext>
            </a:extLst>
          </p:cNvPr>
          <p:cNvCxnSpPr>
            <a:cxnSpLocks/>
          </p:cNvCxnSpPr>
          <p:nvPr/>
        </p:nvCxnSpPr>
        <p:spPr>
          <a:xfrm flipH="1">
            <a:off x="3009545" y="4352238"/>
            <a:ext cx="8580475" cy="0"/>
          </a:xfrm>
          <a:prstGeom prst="line">
            <a:avLst/>
          </a:prstGeom>
          <a:ln w="0">
            <a:solidFill>
              <a:srgbClr val="55FFB2"/>
            </a:solidFill>
          </a:ln>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D6CDEA55-E5F6-AF56-4EDA-53AE66B9F355}"/>
              </a:ext>
            </a:extLst>
          </p:cNvPr>
          <p:cNvSpPr txBox="1"/>
          <p:nvPr/>
        </p:nvSpPr>
        <p:spPr>
          <a:xfrm>
            <a:off x="8682678" y="6402619"/>
            <a:ext cx="3397562" cy="276999"/>
          </a:xfrm>
          <a:prstGeom prst="rect">
            <a:avLst/>
          </a:prstGeom>
          <a:noFill/>
        </p:spPr>
        <p:txBody>
          <a:bodyPr wrap="square" lIns="91440" tIns="45720" rIns="91440" bIns="45720" anchor="t">
            <a:spAutoFit/>
          </a:bodyPr>
          <a:lstStyle/>
          <a:p>
            <a:r>
              <a:rPr lang="it-IT" sz="1200" dirty="0">
                <a:solidFill>
                  <a:prstClr val="white"/>
                </a:solidFill>
                <a:latin typeface="Arial" panose="020B0604020202020204" pitchFamily="34" charset="0"/>
                <a:cs typeface="Arial" panose="020B0604020202020204" pitchFamily="34" charset="0"/>
              </a:rPr>
              <a:t>* I dati riportati sono puramente esemplificativi </a:t>
            </a:r>
          </a:p>
        </p:txBody>
      </p:sp>
    </p:spTree>
    <p:extLst>
      <p:ext uri="{BB962C8B-B14F-4D97-AF65-F5344CB8AC3E}">
        <p14:creationId xmlns:p14="http://schemas.microsoft.com/office/powerpoint/2010/main" val="121338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D6131-5BE6-CC98-B4E2-79F565E5CA6B}"/>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88139157-19AF-3301-2CE6-3BAF27A45A70}"/>
              </a:ext>
            </a:extLst>
          </p:cNvPr>
          <p:cNvSpPr txBox="1"/>
          <p:nvPr/>
        </p:nvSpPr>
        <p:spPr>
          <a:xfrm>
            <a:off x="3023101" y="607475"/>
            <a:ext cx="8708555" cy="707886"/>
          </a:xfrm>
          <a:prstGeom prst="rect">
            <a:avLst/>
          </a:prstGeom>
          <a:noFill/>
        </p:spPr>
        <p:txBody>
          <a:bodyPr wrap="square">
            <a:spAutoFit/>
          </a:bodyPr>
          <a:lstStyle/>
          <a:p>
            <a:pPr marL="0" indent="0">
              <a:buNone/>
            </a:pPr>
            <a:r>
              <a:rPr lang="it-IT" sz="2000" b="1" dirty="0">
                <a:solidFill>
                  <a:prstClr val="white"/>
                </a:solidFill>
                <a:latin typeface="Arial" panose="020B0604020202020204" pitchFamily="34" charset="0"/>
                <a:cs typeface="Arial" panose="020B0604020202020204" pitchFamily="34" charset="0"/>
              </a:rPr>
              <a:t>Il nuovo </a:t>
            </a:r>
            <a:r>
              <a:rPr lang="it-IT" sz="2000" b="1" dirty="0">
                <a:solidFill>
                  <a:srgbClr val="55FFB2"/>
                </a:solidFill>
                <a:latin typeface="Arial" panose="020B0604020202020204" pitchFamily="34" charset="0"/>
                <a:cs typeface="Arial" panose="020B0604020202020204" pitchFamily="34" charset="0"/>
              </a:rPr>
              <a:t>Standard Auditel di Programma</a:t>
            </a:r>
            <a:r>
              <a:rPr lang="it-IT" sz="2000" b="1" dirty="0">
                <a:solidFill>
                  <a:prstClr val="white"/>
                </a:solidFill>
                <a:latin typeface="Arial" panose="020B0604020202020204" pitchFamily="34" charset="0"/>
                <a:cs typeface="Arial" panose="020B0604020202020204" pitchFamily="34" charset="0"/>
              </a:rPr>
              <a:t> includerà i dati di </a:t>
            </a:r>
            <a:r>
              <a:rPr lang="it-IT" sz="2000" b="1" dirty="0">
                <a:solidFill>
                  <a:srgbClr val="55FFB2"/>
                </a:solidFill>
                <a:latin typeface="Arial" panose="020B0604020202020204" pitchFamily="34" charset="0"/>
                <a:cs typeface="Arial" panose="020B0604020202020204" pitchFamily="34" charset="0"/>
              </a:rPr>
              <a:t>PC, Tablet e Smartphone</a:t>
            </a:r>
            <a:r>
              <a:rPr lang="it-IT" sz="2000" b="1" dirty="0">
                <a:solidFill>
                  <a:prstClr val="white"/>
                </a:solidFill>
                <a:latin typeface="Arial" panose="020B0604020202020204" pitchFamily="34" charset="0"/>
                <a:cs typeface="Arial" panose="020B0604020202020204" pitchFamily="34" charset="0"/>
              </a:rPr>
              <a:t>.</a:t>
            </a:r>
          </a:p>
        </p:txBody>
      </p:sp>
      <p:sp>
        <p:nvSpPr>
          <p:cNvPr id="7" name="TextBox 2">
            <a:extLst>
              <a:ext uri="{FF2B5EF4-FFF2-40B4-BE49-F238E27FC236}">
                <a16:creationId xmlns:a16="http://schemas.microsoft.com/office/drawing/2014/main" id="{A7A1DF1D-0D7A-2C17-578E-16B26532D593}"/>
              </a:ext>
            </a:extLst>
          </p:cNvPr>
          <p:cNvSpPr txBox="1"/>
          <p:nvPr/>
        </p:nvSpPr>
        <p:spPr>
          <a:xfrm>
            <a:off x="3000375" y="2904229"/>
            <a:ext cx="3364961" cy="307777"/>
          </a:xfrm>
          <a:prstGeom prst="rect">
            <a:avLst/>
          </a:prstGeom>
          <a:noFill/>
          <a:ln>
            <a:noFill/>
          </a:ln>
        </p:spPr>
        <p:txBody>
          <a:bodyPr wrap="square">
            <a:spAutoFit/>
          </a:bodyPr>
          <a:lstStyle/>
          <a:p>
            <a:pPr marL="342900" indent="-342900">
              <a:buClr>
                <a:srgbClr val="00FFFA"/>
              </a:buClr>
              <a:buFont typeface="Arial" panose="020B0604020202020204" pitchFamily="34" charset="0"/>
              <a:buChar char="•"/>
            </a:pPr>
            <a:r>
              <a:rPr lang="it-IT" sz="1400" dirty="0">
                <a:solidFill>
                  <a:schemeClr val="bg1"/>
                </a:solidFill>
                <a:latin typeface="Arial" panose="020B0604020202020204" pitchFamily="34" charset="0"/>
                <a:cs typeface="Arial" panose="020B0604020202020204" pitchFamily="34" charset="0"/>
              </a:rPr>
              <a:t>Dato Live + Vosdal TV</a:t>
            </a:r>
          </a:p>
        </p:txBody>
      </p:sp>
      <p:sp>
        <p:nvSpPr>
          <p:cNvPr id="8" name="Freccia a destra 21">
            <a:extLst>
              <a:ext uri="{FF2B5EF4-FFF2-40B4-BE49-F238E27FC236}">
                <a16:creationId xmlns:a16="http://schemas.microsoft.com/office/drawing/2014/main" id="{08B7ED54-835A-7376-7F54-FA4A59F22CA2}"/>
              </a:ext>
            </a:extLst>
          </p:cNvPr>
          <p:cNvSpPr/>
          <p:nvPr/>
        </p:nvSpPr>
        <p:spPr>
          <a:xfrm>
            <a:off x="6870363" y="2901356"/>
            <a:ext cx="376257" cy="378147"/>
          </a:xfrm>
          <a:prstGeom prst="rightArrow">
            <a:avLst/>
          </a:prstGeom>
          <a:solidFill>
            <a:srgbClr val="00FF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latin typeface="Arial" panose="020B0604020202020204" pitchFamily="34" charset="0"/>
              <a:cs typeface="Arial" panose="020B0604020202020204" pitchFamily="34" charset="0"/>
            </a:endParaRPr>
          </a:p>
        </p:txBody>
      </p:sp>
      <p:sp>
        <p:nvSpPr>
          <p:cNvPr id="4" name="Segnaposto testo 16">
            <a:extLst>
              <a:ext uri="{FF2B5EF4-FFF2-40B4-BE49-F238E27FC236}">
                <a16:creationId xmlns:a16="http://schemas.microsoft.com/office/drawing/2014/main" id="{AD4B13AB-C597-84EA-0DCE-6167AF536556}"/>
              </a:ext>
            </a:extLst>
          </p:cNvPr>
          <p:cNvSpPr>
            <a:spLocks noGrp="1"/>
          </p:cNvSpPr>
          <p:nvPr>
            <p:ph type="body" idx="1"/>
          </p:nvPr>
        </p:nvSpPr>
        <p:spPr/>
        <p:txBody>
          <a:bodyPr/>
          <a:lstStyle/>
          <a:p>
            <a:r>
              <a:rPr lang="it-IT" dirty="0">
                <a:latin typeface="Arial" panose="020B0604020202020204" pitchFamily="34" charset="0"/>
                <a:cs typeface="Arial" panose="020B0604020202020204" pitchFamily="34" charset="0"/>
              </a:rPr>
              <a:t>Nuovo Standard TA</a:t>
            </a:r>
          </a:p>
        </p:txBody>
      </p:sp>
      <p:sp>
        <p:nvSpPr>
          <p:cNvPr id="5" name="Titolo 1">
            <a:extLst>
              <a:ext uri="{FF2B5EF4-FFF2-40B4-BE49-F238E27FC236}">
                <a16:creationId xmlns:a16="http://schemas.microsoft.com/office/drawing/2014/main" id="{7848D693-14E7-6BE4-6427-B2B286A2F91B}"/>
              </a:ext>
            </a:extLst>
          </p:cNvPr>
          <p:cNvSpPr txBox="1">
            <a:spLocks/>
          </p:cNvSpPr>
          <p:nvPr/>
        </p:nvSpPr>
        <p:spPr>
          <a:xfrm>
            <a:off x="114300" y="1196481"/>
            <a:ext cx="2378700" cy="1325563"/>
          </a:xfrm>
          <a:prstGeom prst="rect">
            <a:avLst/>
          </a:prstGeom>
        </p:spPr>
        <p:txBody>
          <a:bodyPr/>
          <a:lstStyle>
            <a:lvl1pPr algn="l" defTabSz="914400" rtl="0" eaLnBrk="1" latinLnBrk="0" hangingPunct="1">
              <a:lnSpc>
                <a:spcPct val="90000"/>
              </a:lnSpc>
              <a:spcBef>
                <a:spcPct val="0"/>
              </a:spcBef>
              <a:buNone/>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pPr>
              <a:lnSpc>
                <a:spcPct val="100000"/>
              </a:lnSpc>
            </a:pPr>
            <a:r>
              <a:rPr lang="it-IT" dirty="0">
                <a:solidFill>
                  <a:schemeClr val="bg1"/>
                </a:solidFill>
                <a:latin typeface="Arial" panose="020B0604020202020204" pitchFamily="34" charset="0"/>
                <a:cs typeface="Arial" panose="020B0604020202020204" pitchFamily="34" charset="0"/>
              </a:rPr>
              <a:t>Nuovo Standard </a:t>
            </a:r>
            <a:br>
              <a:rPr lang="it-IT" dirty="0">
                <a:solidFill>
                  <a:schemeClr val="bg1"/>
                </a:solidFill>
                <a:latin typeface="Arial" panose="020B0604020202020204" pitchFamily="34" charset="0"/>
                <a:cs typeface="Arial" panose="020B0604020202020204" pitchFamily="34" charset="0"/>
              </a:rPr>
            </a:br>
            <a:r>
              <a:rPr lang="it-IT" dirty="0">
                <a:solidFill>
                  <a:schemeClr val="bg1"/>
                </a:solidFill>
                <a:latin typeface="Arial" panose="020B0604020202020204" pitchFamily="34" charset="0"/>
                <a:cs typeface="Arial" panose="020B0604020202020204" pitchFamily="34" charset="0"/>
              </a:rPr>
              <a:t>di Programma</a:t>
            </a:r>
            <a:br>
              <a:rPr lang="it-IT" dirty="0">
                <a:solidFill>
                  <a:schemeClr val="bg1"/>
                </a:solidFill>
                <a:latin typeface="Arial" panose="020B0604020202020204" pitchFamily="34" charset="0"/>
                <a:cs typeface="Arial" panose="020B0604020202020204" pitchFamily="34" charset="0"/>
              </a:rPr>
            </a:br>
            <a:endParaRPr lang="it-IT" dirty="0">
              <a:solidFill>
                <a:schemeClr val="bg1"/>
              </a:solidFill>
              <a:latin typeface="Arial" panose="020B0604020202020204" pitchFamily="34" charset="0"/>
              <a:cs typeface="Arial" panose="020B0604020202020204" pitchFamily="34" charset="0"/>
            </a:endParaRPr>
          </a:p>
        </p:txBody>
      </p:sp>
      <p:sp>
        <p:nvSpPr>
          <p:cNvPr id="14" name="TextBox 2">
            <a:extLst>
              <a:ext uri="{FF2B5EF4-FFF2-40B4-BE49-F238E27FC236}">
                <a16:creationId xmlns:a16="http://schemas.microsoft.com/office/drawing/2014/main" id="{00CC7BC2-C143-40E7-C324-064FA910450C}"/>
              </a:ext>
            </a:extLst>
          </p:cNvPr>
          <p:cNvSpPr txBox="1"/>
          <p:nvPr/>
        </p:nvSpPr>
        <p:spPr>
          <a:xfrm>
            <a:off x="3023235" y="1792248"/>
            <a:ext cx="3696431" cy="369332"/>
          </a:xfrm>
          <a:prstGeom prst="rect">
            <a:avLst/>
          </a:prstGeom>
          <a:noFill/>
          <a:ln>
            <a:noFill/>
          </a:ln>
        </p:spPr>
        <p:txBody>
          <a:bodyPr wrap="square">
            <a:spAutoFit/>
          </a:bodyPr>
          <a:lstStyle/>
          <a:p>
            <a:r>
              <a:rPr lang="it-IT" b="1" i="0" u="none" strike="noStrike" baseline="0" dirty="0">
                <a:solidFill>
                  <a:srgbClr val="00FFFA"/>
                </a:solidFill>
                <a:latin typeface="Arial" panose="020B0604020202020204" pitchFamily="34" charset="0"/>
                <a:cs typeface="Arial" panose="020B0604020202020204" pitchFamily="34" charset="0"/>
              </a:rPr>
              <a:t>ATTUALE STANDARD</a:t>
            </a:r>
            <a:endParaRPr lang="it-IT" b="1" dirty="0">
              <a:solidFill>
                <a:srgbClr val="00FFFA"/>
              </a:solidFill>
              <a:latin typeface="Arial" panose="020B0604020202020204" pitchFamily="34" charset="0"/>
              <a:cs typeface="Arial" panose="020B0604020202020204" pitchFamily="34" charset="0"/>
            </a:endParaRPr>
          </a:p>
        </p:txBody>
      </p:sp>
      <p:sp>
        <p:nvSpPr>
          <p:cNvPr id="15" name="TextBox 2">
            <a:extLst>
              <a:ext uri="{FF2B5EF4-FFF2-40B4-BE49-F238E27FC236}">
                <a16:creationId xmlns:a16="http://schemas.microsoft.com/office/drawing/2014/main" id="{D568209A-A939-2B71-6B69-E1E9AC2D3AA2}"/>
              </a:ext>
            </a:extLst>
          </p:cNvPr>
          <p:cNvSpPr txBox="1"/>
          <p:nvPr/>
        </p:nvSpPr>
        <p:spPr>
          <a:xfrm>
            <a:off x="7726680" y="1769388"/>
            <a:ext cx="4465320" cy="369332"/>
          </a:xfrm>
          <a:prstGeom prst="rect">
            <a:avLst/>
          </a:prstGeom>
          <a:noFill/>
          <a:ln>
            <a:noFill/>
          </a:ln>
        </p:spPr>
        <p:txBody>
          <a:bodyPr wrap="square">
            <a:spAutoFit/>
          </a:bodyPr>
          <a:lstStyle/>
          <a:p>
            <a:r>
              <a:rPr lang="it-IT" b="1" i="0" u="none" strike="noStrike" baseline="0" dirty="0">
                <a:solidFill>
                  <a:srgbClr val="00FFFA"/>
                </a:solidFill>
                <a:latin typeface="Arial" panose="020B0604020202020204" pitchFamily="34" charset="0"/>
                <a:cs typeface="Arial" panose="020B0604020202020204" pitchFamily="34" charset="0"/>
              </a:rPr>
              <a:t>NUOVO </a:t>
            </a:r>
            <a:r>
              <a:rPr lang="it-IT" b="1" dirty="0">
                <a:solidFill>
                  <a:srgbClr val="00FFFA"/>
                </a:solidFill>
                <a:latin typeface="Arial" panose="020B0604020202020204" pitchFamily="34" charset="0"/>
                <a:cs typeface="Arial" panose="020B0604020202020204" pitchFamily="34" charset="0"/>
              </a:rPr>
              <a:t>STANDARD TOTAL AUDIENCE</a:t>
            </a:r>
          </a:p>
        </p:txBody>
      </p:sp>
      <p:cxnSp>
        <p:nvCxnSpPr>
          <p:cNvPr id="18" name="Connettore 1 17">
            <a:extLst>
              <a:ext uri="{FF2B5EF4-FFF2-40B4-BE49-F238E27FC236}">
                <a16:creationId xmlns:a16="http://schemas.microsoft.com/office/drawing/2014/main" id="{1C9135F1-52A5-FCC6-4F11-A1F642B4B8EB}"/>
              </a:ext>
            </a:extLst>
          </p:cNvPr>
          <p:cNvCxnSpPr>
            <a:cxnSpLocks/>
          </p:cNvCxnSpPr>
          <p:nvPr/>
        </p:nvCxnSpPr>
        <p:spPr>
          <a:xfrm flipH="1">
            <a:off x="3000375" y="2539762"/>
            <a:ext cx="3503295" cy="0"/>
          </a:xfrm>
          <a:prstGeom prst="line">
            <a:avLst/>
          </a:prstGeom>
          <a:ln w="0">
            <a:solidFill>
              <a:srgbClr val="55FFB2"/>
            </a:solidFill>
          </a:ln>
        </p:spPr>
        <p:style>
          <a:lnRef idx="1">
            <a:schemeClr val="accent3"/>
          </a:lnRef>
          <a:fillRef idx="0">
            <a:schemeClr val="accent3"/>
          </a:fillRef>
          <a:effectRef idx="0">
            <a:schemeClr val="accent3"/>
          </a:effectRef>
          <a:fontRef idx="minor">
            <a:schemeClr val="tx1"/>
          </a:fontRef>
        </p:style>
      </p:cxnSp>
      <p:cxnSp>
        <p:nvCxnSpPr>
          <p:cNvPr id="22" name="Connettore 1 21">
            <a:extLst>
              <a:ext uri="{FF2B5EF4-FFF2-40B4-BE49-F238E27FC236}">
                <a16:creationId xmlns:a16="http://schemas.microsoft.com/office/drawing/2014/main" id="{04E29FDC-E135-38FB-959C-7BA04CEAC1BD}"/>
              </a:ext>
            </a:extLst>
          </p:cNvPr>
          <p:cNvCxnSpPr>
            <a:cxnSpLocks/>
          </p:cNvCxnSpPr>
          <p:nvPr/>
        </p:nvCxnSpPr>
        <p:spPr>
          <a:xfrm flipH="1">
            <a:off x="7713320" y="2539762"/>
            <a:ext cx="3808120" cy="0"/>
          </a:xfrm>
          <a:prstGeom prst="line">
            <a:avLst/>
          </a:prstGeom>
          <a:ln w="0">
            <a:solidFill>
              <a:srgbClr val="55FFB2"/>
            </a:solidFill>
          </a:ln>
        </p:spPr>
        <p:style>
          <a:lnRef idx="1">
            <a:schemeClr val="accent3"/>
          </a:lnRef>
          <a:fillRef idx="0">
            <a:schemeClr val="accent3"/>
          </a:fillRef>
          <a:effectRef idx="0">
            <a:schemeClr val="accent3"/>
          </a:effectRef>
          <a:fontRef idx="minor">
            <a:schemeClr val="tx1"/>
          </a:fontRef>
        </p:style>
      </p:cxnSp>
      <p:sp>
        <p:nvSpPr>
          <p:cNvPr id="3" name="TextBox 2">
            <a:extLst>
              <a:ext uri="{FF2B5EF4-FFF2-40B4-BE49-F238E27FC236}">
                <a16:creationId xmlns:a16="http://schemas.microsoft.com/office/drawing/2014/main" id="{2A1600CA-9C6B-5B8B-E070-06ED4A7D0613}"/>
              </a:ext>
            </a:extLst>
          </p:cNvPr>
          <p:cNvSpPr txBox="1"/>
          <p:nvPr/>
        </p:nvSpPr>
        <p:spPr>
          <a:xfrm>
            <a:off x="3000375" y="2157998"/>
            <a:ext cx="3515444" cy="307777"/>
          </a:xfrm>
          <a:prstGeom prst="rect">
            <a:avLst/>
          </a:prstGeom>
          <a:noFill/>
          <a:ln>
            <a:noFill/>
          </a:ln>
        </p:spPr>
        <p:txBody>
          <a:bodyPr wrap="square">
            <a:spAutoFit/>
          </a:bodyPr>
          <a:lstStyle/>
          <a:p>
            <a:r>
              <a:rPr lang="it-IT" sz="1400" i="1" u="none" strike="noStrike" baseline="0" dirty="0">
                <a:solidFill>
                  <a:schemeClr val="bg1"/>
                </a:solidFill>
                <a:latin typeface="Arial" panose="020B0604020202020204" pitchFamily="34" charset="0"/>
                <a:cs typeface="Arial" panose="020B0604020202020204" pitchFamily="34" charset="0"/>
              </a:rPr>
              <a:t>Programma</a:t>
            </a:r>
          </a:p>
        </p:txBody>
      </p:sp>
      <p:sp>
        <p:nvSpPr>
          <p:cNvPr id="10" name="TextBox 2">
            <a:extLst>
              <a:ext uri="{FF2B5EF4-FFF2-40B4-BE49-F238E27FC236}">
                <a16:creationId xmlns:a16="http://schemas.microsoft.com/office/drawing/2014/main" id="{3B19204E-3DB2-4D17-A1AC-895173CF4CC0}"/>
              </a:ext>
            </a:extLst>
          </p:cNvPr>
          <p:cNvSpPr txBox="1"/>
          <p:nvPr/>
        </p:nvSpPr>
        <p:spPr>
          <a:xfrm>
            <a:off x="7886700" y="2157998"/>
            <a:ext cx="3843453" cy="307777"/>
          </a:xfrm>
          <a:prstGeom prst="rect">
            <a:avLst/>
          </a:prstGeom>
          <a:noFill/>
          <a:ln>
            <a:noFill/>
          </a:ln>
        </p:spPr>
        <p:txBody>
          <a:bodyPr wrap="square">
            <a:spAutoFit/>
          </a:bodyPr>
          <a:lstStyle/>
          <a:p>
            <a:r>
              <a:rPr lang="it-IT" sz="1400" i="1" u="none" strike="noStrike" baseline="0" dirty="0">
                <a:solidFill>
                  <a:schemeClr val="bg1"/>
                </a:solidFill>
                <a:latin typeface="Arial" panose="020B0604020202020204" pitchFamily="34" charset="0"/>
                <a:cs typeface="Arial" panose="020B0604020202020204" pitchFamily="34" charset="0"/>
              </a:rPr>
              <a:t>Programma</a:t>
            </a:r>
          </a:p>
        </p:txBody>
      </p:sp>
      <p:sp>
        <p:nvSpPr>
          <p:cNvPr id="11" name="CasellaDiTesto 11">
            <a:extLst>
              <a:ext uri="{FF2B5EF4-FFF2-40B4-BE49-F238E27FC236}">
                <a16:creationId xmlns:a16="http://schemas.microsoft.com/office/drawing/2014/main" id="{4D79BF66-67C1-1E10-1A91-9B388EAC972B}"/>
              </a:ext>
            </a:extLst>
          </p:cNvPr>
          <p:cNvSpPr txBox="1"/>
          <p:nvPr/>
        </p:nvSpPr>
        <p:spPr>
          <a:xfrm>
            <a:off x="7655743" y="2938519"/>
            <a:ext cx="3929086" cy="738664"/>
          </a:xfrm>
          <a:prstGeom prst="rect">
            <a:avLst/>
          </a:prstGeom>
          <a:noFill/>
          <a:ln w="19050">
            <a:noFill/>
          </a:ln>
        </p:spPr>
        <p:txBody>
          <a:bodyPr wrap="square">
            <a:spAutoFit/>
          </a:bodyPr>
          <a:lstStyle/>
          <a:p>
            <a:pPr marL="285750" indent="-285750" algn="l">
              <a:buClr>
                <a:srgbClr val="00FFFA"/>
              </a:buClr>
              <a:buFont typeface="Arial" panose="020B0604020202020204" pitchFamily="34" charset="0"/>
              <a:buChar char="•"/>
            </a:pPr>
            <a:r>
              <a:rPr lang="it-IT" sz="1400" i="0" u="none" strike="noStrike" baseline="0" dirty="0">
                <a:solidFill>
                  <a:schemeClr val="bg1"/>
                </a:solidFill>
                <a:latin typeface="Arial" panose="020B0604020202020204" pitchFamily="34" charset="0"/>
                <a:cs typeface="Arial" panose="020B0604020202020204" pitchFamily="34" charset="0"/>
              </a:rPr>
              <a:t>Dato Live + Vosdal </a:t>
            </a:r>
            <a:r>
              <a:rPr lang="it-IT" sz="1400" dirty="0">
                <a:solidFill>
                  <a:schemeClr val="bg1"/>
                </a:solidFill>
                <a:latin typeface="Arial" panose="020B0604020202020204" pitchFamily="34" charset="0"/>
                <a:cs typeface="Arial" panose="020B0604020202020204" pitchFamily="34" charset="0"/>
              </a:rPr>
              <a:t>TV</a:t>
            </a:r>
            <a:endParaRPr lang="it-IT" sz="1400" i="0" u="none" strike="noStrike" baseline="0" dirty="0">
              <a:solidFill>
                <a:schemeClr val="bg1"/>
              </a:solidFill>
              <a:latin typeface="Arial" panose="020B0604020202020204" pitchFamily="34" charset="0"/>
              <a:cs typeface="Arial" panose="020B0604020202020204" pitchFamily="34" charset="0"/>
            </a:endParaRPr>
          </a:p>
          <a:p>
            <a:pPr algn="l"/>
            <a:endParaRPr lang="it-IT" sz="1400" i="0" u="none" strike="noStrike" baseline="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1400" dirty="0">
                <a:solidFill>
                  <a:srgbClr val="28FCA6"/>
                </a:solidFill>
                <a:latin typeface="Arial" panose="020B0604020202020204" pitchFamily="34" charset="0"/>
                <a:cs typeface="Arial" panose="020B0604020202020204" pitchFamily="34" charset="0"/>
              </a:rPr>
              <a:t>Dato Live + Vosdal PC, Tablet Smartphone</a:t>
            </a:r>
            <a:endParaRPr lang="it-IT" sz="1400" i="0" u="none" strike="noStrike" baseline="0" dirty="0">
              <a:solidFill>
                <a:srgbClr val="28FCA6"/>
              </a:solidFill>
              <a:latin typeface="Arial" panose="020B0604020202020204" pitchFamily="34" charset="0"/>
              <a:cs typeface="Arial" panose="020B0604020202020204" pitchFamily="34" charset="0"/>
            </a:endParaRPr>
          </a:p>
        </p:txBody>
      </p:sp>
      <p:sp>
        <p:nvSpPr>
          <p:cNvPr id="12" name="Rettangolo 23">
            <a:extLst>
              <a:ext uri="{FF2B5EF4-FFF2-40B4-BE49-F238E27FC236}">
                <a16:creationId xmlns:a16="http://schemas.microsoft.com/office/drawing/2014/main" id="{E65E08AB-EC4F-1136-C477-3470423C3238}"/>
              </a:ext>
            </a:extLst>
          </p:cNvPr>
          <p:cNvSpPr/>
          <p:nvPr/>
        </p:nvSpPr>
        <p:spPr>
          <a:xfrm>
            <a:off x="3000375" y="4606290"/>
            <a:ext cx="8726805" cy="16230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marL="285750" indent="-285750">
              <a:buClr>
                <a:srgbClr val="00FFFA"/>
              </a:buClr>
              <a:buFont typeface="Arial" panose="020B0604020202020204" pitchFamily="34" charset="0"/>
              <a:buChar char="•"/>
            </a:pPr>
            <a:r>
              <a:rPr lang="it-IT" sz="1400" dirty="0">
                <a:solidFill>
                  <a:schemeClr val="bg1"/>
                </a:solidFill>
                <a:latin typeface="Arial" panose="020B0604020202020204" pitchFamily="34" charset="0"/>
                <a:ea typeface="Calibri"/>
                <a:cs typeface="Arial" panose="020B0604020202020204" pitchFamily="34" charset="0"/>
              </a:rPr>
              <a:t>Per quanto riguarda l’ascolto VOD effettuato nei giorni successivi, questo sarà disponibile sui software d’analisi fino a 28 giorni.</a:t>
            </a:r>
          </a:p>
          <a:p>
            <a:pPr defTabSz="626400">
              <a:tabLst>
                <a:tab pos="0" algn="l"/>
              </a:tabLst>
            </a:pPr>
            <a:endParaRPr lang="it-IT" sz="1400" dirty="0">
              <a:solidFill>
                <a:schemeClr val="bg1"/>
              </a:solidFill>
              <a:latin typeface="Arial" panose="020B0604020202020204" pitchFamily="34" charset="0"/>
              <a:ea typeface="Calibri"/>
              <a:cs typeface="Arial" panose="020B0604020202020204" pitchFamily="34" charset="0"/>
            </a:endParaRPr>
          </a:p>
          <a:p>
            <a:pPr marL="285750" indent="-285750">
              <a:buClr>
                <a:srgbClr val="00FFFA"/>
              </a:buClr>
              <a:buFont typeface="Arial" panose="020B0604020202020204" pitchFamily="34" charset="0"/>
              <a:buChar char="•"/>
            </a:pPr>
            <a:r>
              <a:rPr lang="it-IT" sz="1400" dirty="0">
                <a:solidFill>
                  <a:schemeClr val="bg1"/>
                </a:solidFill>
                <a:latin typeface="Arial" panose="020B0604020202020204" pitchFamily="34" charset="0"/>
                <a:ea typeface="Calibri"/>
                <a:cs typeface="Arial" panose="020B0604020202020204" pitchFamily="34" charset="0"/>
              </a:rPr>
              <a:t>Nel corso del 2025 saranno pubblicati negli Standard Auditel Total Audience anche gli ascolti delle anteprime digitali valorizzati nel primo giorno di messa in onda TV, cumulando quelli rilevati sulle piattaforme Digital nei giorni precedenti.</a:t>
            </a:r>
            <a:endParaRPr lang="en-US" sz="1400" dirty="0">
              <a:solidFill>
                <a:schemeClr val="bg1"/>
              </a:solidFill>
              <a:latin typeface="Arial" panose="020B0604020202020204" pitchFamily="34" charset="0"/>
              <a:ea typeface="Calibri"/>
              <a:cs typeface="Arial" panose="020B0604020202020204" pitchFamily="34" charset="0"/>
            </a:endParaRPr>
          </a:p>
        </p:txBody>
      </p:sp>
      <p:cxnSp>
        <p:nvCxnSpPr>
          <p:cNvPr id="19" name="Connettore 1 18">
            <a:extLst>
              <a:ext uri="{FF2B5EF4-FFF2-40B4-BE49-F238E27FC236}">
                <a16:creationId xmlns:a16="http://schemas.microsoft.com/office/drawing/2014/main" id="{A3067060-1B48-4B64-03C6-42144E821337}"/>
              </a:ext>
            </a:extLst>
          </p:cNvPr>
          <p:cNvCxnSpPr>
            <a:cxnSpLocks/>
          </p:cNvCxnSpPr>
          <p:nvPr/>
        </p:nvCxnSpPr>
        <p:spPr>
          <a:xfrm flipH="1">
            <a:off x="2999656" y="4523958"/>
            <a:ext cx="8567504" cy="0"/>
          </a:xfrm>
          <a:prstGeom prst="line">
            <a:avLst/>
          </a:prstGeom>
          <a:ln w="0">
            <a:solidFill>
              <a:srgbClr val="55FFB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6326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4" grpId="0"/>
      <p:bldP spid="15" grpId="0"/>
      <p:bldP spid="3"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C19DD-E3B6-E8DD-EC77-F37A6BEB180E}"/>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BB3901D7-F45E-BBC2-6046-8BBF8B252B56}"/>
              </a:ext>
            </a:extLst>
          </p:cNvPr>
          <p:cNvSpPr txBox="1"/>
          <p:nvPr/>
        </p:nvSpPr>
        <p:spPr>
          <a:xfrm>
            <a:off x="3023101" y="607475"/>
            <a:ext cx="8708555" cy="707886"/>
          </a:xfrm>
          <a:prstGeom prst="rect">
            <a:avLst/>
          </a:prstGeom>
          <a:noFill/>
        </p:spPr>
        <p:txBody>
          <a:bodyPr wrap="square">
            <a:spAutoFit/>
          </a:bodyPr>
          <a:lstStyle/>
          <a:p>
            <a:r>
              <a:rPr lang="it-IT" sz="2000" b="1" dirty="0">
                <a:solidFill>
                  <a:prstClr val="white"/>
                </a:solidFill>
                <a:latin typeface="Arial" panose="020B0604020202020204" pitchFamily="34" charset="0"/>
                <a:cs typeface="Arial" panose="020B0604020202020204" pitchFamily="34" charset="0"/>
              </a:rPr>
              <a:t>Negli </a:t>
            </a:r>
            <a:r>
              <a:rPr lang="it-IT" sz="2000" b="1" dirty="0">
                <a:solidFill>
                  <a:srgbClr val="55FFB2"/>
                </a:solidFill>
                <a:latin typeface="Arial" panose="020B0604020202020204" pitchFamily="34" charset="0"/>
                <a:cs typeface="Arial" panose="020B0604020202020204" pitchFamily="34" charset="0"/>
              </a:rPr>
              <a:t>attuali standard </a:t>
            </a:r>
            <a:r>
              <a:rPr lang="it-IT" sz="2000" b="1" dirty="0">
                <a:solidFill>
                  <a:schemeClr val="bg1"/>
                </a:solidFill>
                <a:latin typeface="Arial" panose="020B0604020202020204" pitchFamily="34" charset="0"/>
                <a:cs typeface="Arial" panose="020B0604020202020204" pitchFamily="34" charset="0"/>
              </a:rPr>
              <a:t>di fascia e di programma </a:t>
            </a:r>
            <a:r>
              <a:rPr lang="it-IT" sz="2000" b="1" dirty="0">
                <a:solidFill>
                  <a:srgbClr val="55FFB2"/>
                </a:solidFill>
                <a:latin typeface="Arial" panose="020B0604020202020204" pitchFamily="34" charset="0"/>
                <a:cs typeface="Arial" panose="020B0604020202020204" pitchFamily="34" charset="0"/>
              </a:rPr>
              <a:t>il perimetro è il medesimo.</a:t>
            </a:r>
          </a:p>
        </p:txBody>
      </p:sp>
      <p:sp>
        <p:nvSpPr>
          <p:cNvPr id="4" name="Segnaposto testo 16">
            <a:extLst>
              <a:ext uri="{FF2B5EF4-FFF2-40B4-BE49-F238E27FC236}">
                <a16:creationId xmlns:a16="http://schemas.microsoft.com/office/drawing/2014/main" id="{A49A3BEB-2FE0-5734-BD8C-1586A7A76C4A}"/>
              </a:ext>
            </a:extLst>
          </p:cNvPr>
          <p:cNvSpPr>
            <a:spLocks noGrp="1"/>
          </p:cNvSpPr>
          <p:nvPr>
            <p:ph type="body" idx="1"/>
          </p:nvPr>
        </p:nvSpPr>
        <p:spPr/>
        <p:txBody>
          <a:bodyPr/>
          <a:lstStyle/>
          <a:p>
            <a:r>
              <a:rPr lang="it-IT" dirty="0">
                <a:latin typeface="Arial" panose="020B0604020202020204" pitchFamily="34" charset="0"/>
                <a:cs typeface="Arial" panose="020B0604020202020204" pitchFamily="34" charset="0"/>
              </a:rPr>
              <a:t>Nuovo Standard TA</a:t>
            </a:r>
          </a:p>
        </p:txBody>
      </p:sp>
      <p:sp>
        <p:nvSpPr>
          <p:cNvPr id="5" name="Titolo 1">
            <a:extLst>
              <a:ext uri="{FF2B5EF4-FFF2-40B4-BE49-F238E27FC236}">
                <a16:creationId xmlns:a16="http://schemas.microsoft.com/office/drawing/2014/main" id="{B0F759ED-04C2-7A54-FF5B-E65FC73C3EAF}"/>
              </a:ext>
            </a:extLst>
          </p:cNvPr>
          <p:cNvSpPr txBox="1">
            <a:spLocks/>
          </p:cNvSpPr>
          <p:nvPr/>
        </p:nvSpPr>
        <p:spPr>
          <a:xfrm>
            <a:off x="114300" y="1196481"/>
            <a:ext cx="2378700" cy="1325563"/>
          </a:xfrm>
          <a:prstGeom prst="rect">
            <a:avLst/>
          </a:prstGeom>
        </p:spPr>
        <p:txBody>
          <a:bodyPr/>
          <a:lstStyle>
            <a:lvl1pPr algn="l" defTabSz="914400" rtl="0" eaLnBrk="1" latinLnBrk="0" hangingPunct="1">
              <a:lnSpc>
                <a:spcPct val="90000"/>
              </a:lnSpc>
              <a:spcBef>
                <a:spcPct val="0"/>
              </a:spcBef>
              <a:buNone/>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pPr>
              <a:lnSpc>
                <a:spcPct val="100000"/>
              </a:lnSpc>
            </a:pPr>
            <a:r>
              <a:rPr lang="it-IT" dirty="0">
                <a:solidFill>
                  <a:schemeClr val="bg1"/>
                </a:solidFill>
                <a:latin typeface="Arial" panose="020B0604020202020204" pitchFamily="34" charset="0"/>
                <a:cs typeface="Arial" panose="020B0604020202020204" pitchFamily="34" charset="0"/>
              </a:rPr>
              <a:t>Attuale Standard </a:t>
            </a:r>
            <a:br>
              <a:rPr lang="it-IT" dirty="0">
                <a:solidFill>
                  <a:schemeClr val="bg1"/>
                </a:solidFill>
                <a:latin typeface="Arial" panose="020B0604020202020204" pitchFamily="34" charset="0"/>
                <a:cs typeface="Arial" panose="020B0604020202020204" pitchFamily="34" charset="0"/>
              </a:rPr>
            </a:br>
            <a:r>
              <a:rPr lang="it-IT" dirty="0">
                <a:solidFill>
                  <a:schemeClr val="bg1"/>
                </a:solidFill>
                <a:latin typeface="Arial" panose="020B0604020202020204" pitchFamily="34" charset="0"/>
                <a:cs typeface="Arial" panose="020B0604020202020204" pitchFamily="34" charset="0"/>
              </a:rPr>
              <a:t>di Programma vs Attuale Standard di Fascia</a:t>
            </a:r>
            <a:br>
              <a:rPr lang="it-IT" dirty="0">
                <a:solidFill>
                  <a:schemeClr val="bg1"/>
                </a:solidFill>
                <a:latin typeface="Arial" panose="020B0604020202020204" pitchFamily="34" charset="0"/>
                <a:cs typeface="Arial" panose="020B0604020202020204" pitchFamily="34" charset="0"/>
              </a:rPr>
            </a:br>
            <a:endParaRPr lang="it-IT" dirty="0">
              <a:solidFill>
                <a:schemeClr val="bg1"/>
              </a:solidFill>
              <a:latin typeface="Arial" panose="020B0604020202020204" pitchFamily="34" charset="0"/>
              <a:cs typeface="Arial" panose="020B0604020202020204" pitchFamily="34" charset="0"/>
            </a:endParaRPr>
          </a:p>
        </p:txBody>
      </p:sp>
      <p:sp>
        <p:nvSpPr>
          <p:cNvPr id="14" name="TextBox 2">
            <a:extLst>
              <a:ext uri="{FF2B5EF4-FFF2-40B4-BE49-F238E27FC236}">
                <a16:creationId xmlns:a16="http://schemas.microsoft.com/office/drawing/2014/main" id="{8E013B57-90E8-19BE-594D-007321A440DA}"/>
              </a:ext>
            </a:extLst>
          </p:cNvPr>
          <p:cNvSpPr txBox="1"/>
          <p:nvPr/>
        </p:nvSpPr>
        <p:spPr>
          <a:xfrm>
            <a:off x="3023235" y="1792248"/>
            <a:ext cx="3696431" cy="369332"/>
          </a:xfrm>
          <a:prstGeom prst="rect">
            <a:avLst/>
          </a:prstGeom>
          <a:noFill/>
          <a:ln>
            <a:noFill/>
          </a:ln>
        </p:spPr>
        <p:txBody>
          <a:bodyPr wrap="square">
            <a:spAutoFit/>
          </a:bodyPr>
          <a:lstStyle/>
          <a:p>
            <a:r>
              <a:rPr lang="it-IT" b="1" i="0" u="none" strike="noStrike" baseline="0" dirty="0">
                <a:solidFill>
                  <a:srgbClr val="00FFFA"/>
                </a:solidFill>
                <a:latin typeface="Arial" panose="020B0604020202020204" pitchFamily="34" charset="0"/>
                <a:cs typeface="Arial" panose="020B0604020202020204" pitchFamily="34" charset="0"/>
              </a:rPr>
              <a:t>ATTUALE </a:t>
            </a:r>
            <a:r>
              <a:rPr lang="it-IT" b="1" dirty="0">
                <a:solidFill>
                  <a:srgbClr val="00FFFA"/>
                </a:solidFill>
                <a:latin typeface="Arial" panose="020B0604020202020204" pitchFamily="34" charset="0"/>
                <a:cs typeface="Arial" panose="020B0604020202020204" pitchFamily="34" charset="0"/>
              </a:rPr>
              <a:t>STANDARD</a:t>
            </a:r>
          </a:p>
        </p:txBody>
      </p:sp>
      <p:sp>
        <p:nvSpPr>
          <p:cNvPr id="15" name="TextBox 2">
            <a:extLst>
              <a:ext uri="{FF2B5EF4-FFF2-40B4-BE49-F238E27FC236}">
                <a16:creationId xmlns:a16="http://schemas.microsoft.com/office/drawing/2014/main" id="{925BF078-006C-8CCB-9CA8-FEA70CD06C83}"/>
              </a:ext>
            </a:extLst>
          </p:cNvPr>
          <p:cNvSpPr txBox="1"/>
          <p:nvPr/>
        </p:nvSpPr>
        <p:spPr>
          <a:xfrm>
            <a:off x="7726680" y="1769388"/>
            <a:ext cx="4465320" cy="369332"/>
          </a:xfrm>
          <a:prstGeom prst="rect">
            <a:avLst/>
          </a:prstGeom>
          <a:noFill/>
          <a:ln>
            <a:noFill/>
          </a:ln>
        </p:spPr>
        <p:txBody>
          <a:bodyPr wrap="square">
            <a:spAutoFit/>
          </a:bodyPr>
          <a:lstStyle/>
          <a:p>
            <a:r>
              <a:rPr lang="it-IT" b="1" i="0" u="none" strike="noStrike" baseline="0" dirty="0">
                <a:solidFill>
                  <a:srgbClr val="00FFFA"/>
                </a:solidFill>
                <a:latin typeface="Arial" panose="020B0604020202020204" pitchFamily="34" charset="0"/>
                <a:cs typeface="Arial" panose="020B0604020202020204" pitchFamily="34" charset="0"/>
              </a:rPr>
              <a:t>ATTUALE </a:t>
            </a:r>
            <a:r>
              <a:rPr lang="it-IT" b="1" dirty="0">
                <a:solidFill>
                  <a:srgbClr val="00FFFA"/>
                </a:solidFill>
                <a:latin typeface="Arial" panose="020B0604020202020204" pitchFamily="34" charset="0"/>
                <a:cs typeface="Arial" panose="020B0604020202020204" pitchFamily="34" charset="0"/>
              </a:rPr>
              <a:t>STANDARD</a:t>
            </a:r>
          </a:p>
        </p:txBody>
      </p:sp>
      <p:cxnSp>
        <p:nvCxnSpPr>
          <p:cNvPr id="18" name="Connettore 1 17">
            <a:extLst>
              <a:ext uri="{FF2B5EF4-FFF2-40B4-BE49-F238E27FC236}">
                <a16:creationId xmlns:a16="http://schemas.microsoft.com/office/drawing/2014/main" id="{A2ED6480-D406-643E-6EC7-778D76B0F383}"/>
              </a:ext>
            </a:extLst>
          </p:cNvPr>
          <p:cNvCxnSpPr>
            <a:cxnSpLocks/>
          </p:cNvCxnSpPr>
          <p:nvPr/>
        </p:nvCxnSpPr>
        <p:spPr>
          <a:xfrm flipH="1">
            <a:off x="3000375" y="2539762"/>
            <a:ext cx="3503295" cy="0"/>
          </a:xfrm>
          <a:prstGeom prst="line">
            <a:avLst/>
          </a:prstGeom>
          <a:ln w="0">
            <a:solidFill>
              <a:srgbClr val="55FFB2"/>
            </a:solidFill>
          </a:ln>
        </p:spPr>
        <p:style>
          <a:lnRef idx="1">
            <a:schemeClr val="accent3"/>
          </a:lnRef>
          <a:fillRef idx="0">
            <a:schemeClr val="accent3"/>
          </a:fillRef>
          <a:effectRef idx="0">
            <a:schemeClr val="accent3"/>
          </a:effectRef>
          <a:fontRef idx="minor">
            <a:schemeClr val="tx1"/>
          </a:fontRef>
        </p:style>
      </p:cxnSp>
      <p:cxnSp>
        <p:nvCxnSpPr>
          <p:cNvPr id="22" name="Connettore 1 21">
            <a:extLst>
              <a:ext uri="{FF2B5EF4-FFF2-40B4-BE49-F238E27FC236}">
                <a16:creationId xmlns:a16="http://schemas.microsoft.com/office/drawing/2014/main" id="{F8654121-3B63-A8D1-6C44-CDC96D37D621}"/>
              </a:ext>
            </a:extLst>
          </p:cNvPr>
          <p:cNvCxnSpPr>
            <a:cxnSpLocks/>
          </p:cNvCxnSpPr>
          <p:nvPr/>
        </p:nvCxnSpPr>
        <p:spPr>
          <a:xfrm flipH="1">
            <a:off x="7713320" y="2539762"/>
            <a:ext cx="3808120" cy="0"/>
          </a:xfrm>
          <a:prstGeom prst="line">
            <a:avLst/>
          </a:prstGeom>
          <a:ln w="0">
            <a:solidFill>
              <a:srgbClr val="55FFB2"/>
            </a:solidFill>
          </a:ln>
        </p:spPr>
        <p:style>
          <a:lnRef idx="1">
            <a:schemeClr val="accent3"/>
          </a:lnRef>
          <a:fillRef idx="0">
            <a:schemeClr val="accent3"/>
          </a:fillRef>
          <a:effectRef idx="0">
            <a:schemeClr val="accent3"/>
          </a:effectRef>
          <a:fontRef idx="minor">
            <a:schemeClr val="tx1"/>
          </a:fontRef>
        </p:style>
      </p:cxnSp>
      <p:sp>
        <p:nvSpPr>
          <p:cNvPr id="12" name="Rettangolo 23">
            <a:extLst>
              <a:ext uri="{FF2B5EF4-FFF2-40B4-BE49-F238E27FC236}">
                <a16:creationId xmlns:a16="http://schemas.microsoft.com/office/drawing/2014/main" id="{F6228F48-62AF-5DAA-9373-5EC432A9062C}"/>
              </a:ext>
            </a:extLst>
          </p:cNvPr>
          <p:cNvSpPr/>
          <p:nvPr/>
        </p:nvSpPr>
        <p:spPr>
          <a:xfrm>
            <a:off x="3000375" y="4606290"/>
            <a:ext cx="8726805" cy="16230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marL="285750" indent="-285750">
              <a:buClr>
                <a:srgbClr val="00FFFA"/>
              </a:buClr>
              <a:buFont typeface="Arial" panose="020B0604020202020204" pitchFamily="34" charset="0"/>
              <a:buChar char="•"/>
            </a:pPr>
            <a:r>
              <a:rPr lang="it-IT" sz="1400" dirty="0">
                <a:solidFill>
                  <a:schemeClr val="bg1"/>
                </a:solidFill>
                <a:latin typeface="Arial" panose="020B0604020202020204" pitchFamily="34" charset="0"/>
                <a:ea typeface="Calibri"/>
                <a:cs typeface="Arial" panose="020B0604020202020204" pitchFamily="34" charset="0"/>
              </a:rPr>
              <a:t>Esempio: consideriamo il canale «x» e la fascia 20:30 – 22:29: teoricamente se un programma iniziasse alle 20:30 e terminasse alle 22:29, ci sarebbe uguaglianza tra i dati di ascolto di programma e di fascia (per il canale «x»).</a:t>
            </a:r>
          </a:p>
        </p:txBody>
      </p:sp>
      <p:cxnSp>
        <p:nvCxnSpPr>
          <p:cNvPr id="19" name="Connettore 1 18">
            <a:extLst>
              <a:ext uri="{FF2B5EF4-FFF2-40B4-BE49-F238E27FC236}">
                <a16:creationId xmlns:a16="http://schemas.microsoft.com/office/drawing/2014/main" id="{26D083AC-6CB7-0DE0-4ACA-706D2A0A01F5}"/>
              </a:ext>
            </a:extLst>
          </p:cNvPr>
          <p:cNvCxnSpPr>
            <a:cxnSpLocks/>
          </p:cNvCxnSpPr>
          <p:nvPr/>
        </p:nvCxnSpPr>
        <p:spPr>
          <a:xfrm flipH="1">
            <a:off x="2999656" y="4523958"/>
            <a:ext cx="8567504" cy="0"/>
          </a:xfrm>
          <a:prstGeom prst="line">
            <a:avLst/>
          </a:prstGeom>
          <a:ln w="0">
            <a:solidFill>
              <a:srgbClr val="55FFB2"/>
            </a:solidFill>
          </a:ln>
        </p:spPr>
        <p:style>
          <a:lnRef idx="1">
            <a:schemeClr val="accent3"/>
          </a:lnRef>
          <a:fillRef idx="0">
            <a:schemeClr val="accent3"/>
          </a:fillRef>
          <a:effectRef idx="0">
            <a:schemeClr val="accent3"/>
          </a:effectRef>
          <a:fontRef idx="minor">
            <a:schemeClr val="tx1"/>
          </a:fontRef>
        </p:style>
      </p:cxnSp>
      <p:sp>
        <p:nvSpPr>
          <p:cNvPr id="13" name="TextBox 12">
            <a:extLst>
              <a:ext uri="{FF2B5EF4-FFF2-40B4-BE49-F238E27FC236}">
                <a16:creationId xmlns:a16="http://schemas.microsoft.com/office/drawing/2014/main" id="{D1788F09-2CEE-C4C0-8637-12BDB9697959}"/>
              </a:ext>
            </a:extLst>
          </p:cNvPr>
          <p:cNvSpPr txBox="1"/>
          <p:nvPr/>
        </p:nvSpPr>
        <p:spPr>
          <a:xfrm>
            <a:off x="3000375" y="2157998"/>
            <a:ext cx="3515444" cy="307777"/>
          </a:xfrm>
          <a:prstGeom prst="rect">
            <a:avLst/>
          </a:prstGeom>
          <a:noFill/>
          <a:ln>
            <a:noFill/>
          </a:ln>
        </p:spPr>
        <p:txBody>
          <a:bodyPr wrap="square">
            <a:spAutoFit/>
          </a:bodyPr>
          <a:lstStyle/>
          <a:p>
            <a:r>
              <a:rPr lang="it-IT" sz="1400" i="1" u="none" strike="noStrike" baseline="0" dirty="0">
                <a:solidFill>
                  <a:schemeClr val="bg1"/>
                </a:solidFill>
                <a:latin typeface="Arial" panose="020B0604020202020204" pitchFamily="34" charset="0"/>
                <a:cs typeface="Arial" panose="020B0604020202020204" pitchFamily="34" charset="0"/>
              </a:rPr>
              <a:t>Programma</a:t>
            </a:r>
          </a:p>
        </p:txBody>
      </p:sp>
      <p:sp>
        <p:nvSpPr>
          <p:cNvPr id="16" name="TextBox 15">
            <a:extLst>
              <a:ext uri="{FF2B5EF4-FFF2-40B4-BE49-F238E27FC236}">
                <a16:creationId xmlns:a16="http://schemas.microsoft.com/office/drawing/2014/main" id="{554EEC5D-9283-2F3D-8202-0B97DCC24A68}"/>
              </a:ext>
            </a:extLst>
          </p:cNvPr>
          <p:cNvSpPr txBox="1"/>
          <p:nvPr/>
        </p:nvSpPr>
        <p:spPr>
          <a:xfrm>
            <a:off x="7713320" y="2169140"/>
            <a:ext cx="3515444" cy="307777"/>
          </a:xfrm>
          <a:prstGeom prst="rect">
            <a:avLst/>
          </a:prstGeom>
          <a:noFill/>
          <a:ln>
            <a:noFill/>
          </a:ln>
        </p:spPr>
        <p:txBody>
          <a:bodyPr wrap="square">
            <a:spAutoFit/>
          </a:bodyPr>
          <a:lstStyle/>
          <a:p>
            <a:r>
              <a:rPr lang="it-IT" sz="1400" i="1" u="none" strike="noStrike" baseline="0" dirty="0">
                <a:solidFill>
                  <a:schemeClr val="bg1"/>
                </a:solidFill>
                <a:latin typeface="Arial" panose="020B0604020202020204" pitchFamily="34" charset="0"/>
                <a:cs typeface="Arial" panose="020B0604020202020204" pitchFamily="34" charset="0"/>
              </a:rPr>
              <a:t>Fascia</a:t>
            </a:r>
          </a:p>
        </p:txBody>
      </p:sp>
      <p:sp>
        <p:nvSpPr>
          <p:cNvPr id="17" name="CasellaDiTesto 11">
            <a:extLst>
              <a:ext uri="{FF2B5EF4-FFF2-40B4-BE49-F238E27FC236}">
                <a16:creationId xmlns:a16="http://schemas.microsoft.com/office/drawing/2014/main" id="{BD326766-090B-215B-49A0-76881073CBF1}"/>
              </a:ext>
            </a:extLst>
          </p:cNvPr>
          <p:cNvSpPr txBox="1"/>
          <p:nvPr/>
        </p:nvSpPr>
        <p:spPr>
          <a:xfrm>
            <a:off x="7667173" y="2938519"/>
            <a:ext cx="3929086" cy="307777"/>
          </a:xfrm>
          <a:prstGeom prst="rect">
            <a:avLst/>
          </a:prstGeom>
          <a:noFill/>
          <a:ln w="19050">
            <a:noFill/>
          </a:ln>
        </p:spPr>
        <p:txBody>
          <a:bodyPr wrap="square">
            <a:spAutoFit/>
          </a:bodyPr>
          <a:lstStyle/>
          <a:p>
            <a:pPr marL="285750" indent="-285750" algn="l">
              <a:buClr>
                <a:srgbClr val="00FFFA"/>
              </a:buClr>
              <a:buFont typeface="Arial" panose="020B0604020202020204" pitchFamily="34" charset="0"/>
              <a:buChar char="•"/>
            </a:pPr>
            <a:r>
              <a:rPr lang="it-IT" sz="1400" i="0" u="none" strike="noStrike" baseline="0" dirty="0">
                <a:solidFill>
                  <a:schemeClr val="bg1"/>
                </a:solidFill>
                <a:latin typeface="Arial" panose="020B0604020202020204" pitchFamily="34" charset="0"/>
                <a:cs typeface="Arial" panose="020B0604020202020204" pitchFamily="34" charset="0"/>
              </a:rPr>
              <a:t>Dato Live + Vosdal </a:t>
            </a:r>
            <a:r>
              <a:rPr lang="it-IT" sz="1400" dirty="0">
                <a:solidFill>
                  <a:schemeClr val="bg1"/>
                </a:solidFill>
                <a:latin typeface="Arial" panose="020B0604020202020204" pitchFamily="34" charset="0"/>
                <a:cs typeface="Arial" panose="020B0604020202020204" pitchFamily="34" charset="0"/>
              </a:rPr>
              <a:t>TV</a:t>
            </a:r>
            <a:endParaRPr lang="it-IT" sz="1400" i="0" u="none" strike="noStrike" baseline="0" dirty="0">
              <a:solidFill>
                <a:schemeClr val="bg1"/>
              </a:solidFill>
              <a:latin typeface="Arial" panose="020B0604020202020204" pitchFamily="34" charset="0"/>
              <a:cs typeface="Arial" panose="020B0604020202020204" pitchFamily="34" charset="0"/>
            </a:endParaRPr>
          </a:p>
        </p:txBody>
      </p:sp>
      <p:sp>
        <p:nvSpPr>
          <p:cNvPr id="20" name="CasellaDiTesto 11">
            <a:extLst>
              <a:ext uri="{FF2B5EF4-FFF2-40B4-BE49-F238E27FC236}">
                <a16:creationId xmlns:a16="http://schemas.microsoft.com/office/drawing/2014/main" id="{8C7D0E11-55CD-8475-B458-F2C2310E3B53}"/>
              </a:ext>
            </a:extLst>
          </p:cNvPr>
          <p:cNvSpPr txBox="1"/>
          <p:nvPr/>
        </p:nvSpPr>
        <p:spPr>
          <a:xfrm>
            <a:off x="3071868" y="2938519"/>
            <a:ext cx="3929086" cy="307777"/>
          </a:xfrm>
          <a:prstGeom prst="rect">
            <a:avLst/>
          </a:prstGeom>
          <a:noFill/>
          <a:ln w="19050">
            <a:noFill/>
          </a:ln>
        </p:spPr>
        <p:txBody>
          <a:bodyPr wrap="square">
            <a:spAutoFit/>
          </a:bodyPr>
          <a:lstStyle/>
          <a:p>
            <a:pPr marL="285750" indent="-285750" algn="l">
              <a:buClr>
                <a:srgbClr val="00FFFA"/>
              </a:buClr>
              <a:buFont typeface="Arial" panose="020B0604020202020204" pitchFamily="34" charset="0"/>
              <a:buChar char="•"/>
            </a:pPr>
            <a:r>
              <a:rPr lang="it-IT" sz="1400" i="0" u="none" strike="noStrike" baseline="0" dirty="0">
                <a:solidFill>
                  <a:schemeClr val="bg1"/>
                </a:solidFill>
                <a:latin typeface="Arial" panose="020B0604020202020204" pitchFamily="34" charset="0"/>
                <a:cs typeface="Arial" panose="020B0604020202020204" pitchFamily="34" charset="0"/>
              </a:rPr>
              <a:t>Dato Live + Vosdal </a:t>
            </a:r>
            <a:r>
              <a:rPr lang="it-IT" sz="1400" dirty="0">
                <a:solidFill>
                  <a:schemeClr val="bg1"/>
                </a:solidFill>
                <a:latin typeface="Arial" panose="020B0604020202020204" pitchFamily="34" charset="0"/>
                <a:cs typeface="Arial" panose="020B0604020202020204" pitchFamily="34" charset="0"/>
              </a:rPr>
              <a:t>TV</a:t>
            </a:r>
            <a:endParaRPr lang="it-IT" sz="1400" i="0" u="none" strike="noStrike" baseline="0" dirty="0">
              <a:solidFill>
                <a:schemeClr val="bg1"/>
              </a:solidFill>
              <a:latin typeface="Arial" panose="020B0604020202020204" pitchFamily="34" charset="0"/>
              <a:cs typeface="Arial" panose="020B0604020202020204" pitchFamily="34" charset="0"/>
            </a:endParaRPr>
          </a:p>
        </p:txBody>
      </p:sp>
      <p:sp>
        <p:nvSpPr>
          <p:cNvPr id="2" name="Uguale 1">
            <a:extLst>
              <a:ext uri="{FF2B5EF4-FFF2-40B4-BE49-F238E27FC236}">
                <a16:creationId xmlns:a16="http://schemas.microsoft.com/office/drawing/2014/main" id="{25B46F66-0F52-C75B-DDF8-1D5DA83097B6}"/>
              </a:ext>
            </a:extLst>
          </p:cNvPr>
          <p:cNvSpPr/>
          <p:nvPr/>
        </p:nvSpPr>
        <p:spPr>
          <a:xfrm>
            <a:off x="6744380" y="2292710"/>
            <a:ext cx="595534" cy="487563"/>
          </a:xfrm>
          <a:prstGeom prst="mathEqual">
            <a:avLst/>
          </a:prstGeom>
          <a:solidFill>
            <a:srgbClr val="00F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79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0"/>
      <p:bldP spid="13" grpId="0"/>
      <p:bldP spid="16" grpId="0"/>
      <p:bldP spid="17" grpId="0"/>
      <p:bldP spid="20"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2409E-20F5-6B9E-0DAC-88A519D0DB8A}"/>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3D856C15-A98E-A487-AF14-4F5201EED619}"/>
              </a:ext>
            </a:extLst>
          </p:cNvPr>
          <p:cNvSpPr txBox="1"/>
          <p:nvPr/>
        </p:nvSpPr>
        <p:spPr>
          <a:xfrm>
            <a:off x="3023101" y="607475"/>
            <a:ext cx="8708555" cy="400110"/>
          </a:xfrm>
          <a:prstGeom prst="rect">
            <a:avLst/>
          </a:prstGeom>
          <a:noFill/>
        </p:spPr>
        <p:txBody>
          <a:bodyPr wrap="square">
            <a:spAutoFit/>
          </a:bodyPr>
          <a:lstStyle/>
          <a:p>
            <a:r>
              <a:rPr lang="it-IT" sz="2000" b="1" dirty="0">
                <a:solidFill>
                  <a:prstClr val="white"/>
                </a:solidFill>
                <a:latin typeface="Arial" panose="020B0604020202020204" pitchFamily="34" charset="0"/>
                <a:cs typeface="Arial" panose="020B0604020202020204" pitchFamily="34" charset="0"/>
              </a:rPr>
              <a:t>Nei </a:t>
            </a:r>
            <a:r>
              <a:rPr lang="it-IT" sz="2000" b="1" dirty="0">
                <a:solidFill>
                  <a:srgbClr val="55FFB2"/>
                </a:solidFill>
                <a:latin typeface="Arial" panose="020B0604020202020204" pitchFamily="34" charset="0"/>
                <a:cs typeface="Arial" panose="020B0604020202020204" pitchFamily="34" charset="0"/>
              </a:rPr>
              <a:t>nuovi standard di fascia</a:t>
            </a:r>
            <a:r>
              <a:rPr lang="it-IT" sz="2000" b="1" dirty="0">
                <a:solidFill>
                  <a:prstClr val="white"/>
                </a:solidFill>
                <a:latin typeface="Arial" panose="020B0604020202020204" pitchFamily="34" charset="0"/>
                <a:cs typeface="Arial" panose="020B0604020202020204" pitchFamily="34" charset="0"/>
              </a:rPr>
              <a:t> e di programma </a:t>
            </a:r>
            <a:r>
              <a:rPr lang="it-IT" sz="2000" b="1" dirty="0">
                <a:solidFill>
                  <a:srgbClr val="55FFB2"/>
                </a:solidFill>
                <a:latin typeface="Arial" panose="020B0604020202020204" pitchFamily="34" charset="0"/>
                <a:cs typeface="Arial" panose="020B0604020202020204" pitchFamily="34" charset="0"/>
              </a:rPr>
              <a:t>il perimetro è diverso</a:t>
            </a:r>
            <a:r>
              <a:rPr lang="it-IT" sz="2000" b="1" dirty="0">
                <a:solidFill>
                  <a:prstClr val="white"/>
                </a:solidFill>
                <a:latin typeface="Arial" panose="020B0604020202020204" pitchFamily="34" charset="0"/>
                <a:cs typeface="Arial" panose="020B0604020202020204" pitchFamily="34" charset="0"/>
              </a:rPr>
              <a:t>.</a:t>
            </a:r>
          </a:p>
        </p:txBody>
      </p:sp>
      <p:sp>
        <p:nvSpPr>
          <p:cNvPr id="4" name="Segnaposto testo 16">
            <a:extLst>
              <a:ext uri="{FF2B5EF4-FFF2-40B4-BE49-F238E27FC236}">
                <a16:creationId xmlns:a16="http://schemas.microsoft.com/office/drawing/2014/main" id="{D1DFF911-9017-E624-6D77-8AD04D234AD1}"/>
              </a:ext>
            </a:extLst>
          </p:cNvPr>
          <p:cNvSpPr>
            <a:spLocks noGrp="1"/>
          </p:cNvSpPr>
          <p:nvPr>
            <p:ph type="body" idx="1"/>
          </p:nvPr>
        </p:nvSpPr>
        <p:spPr/>
        <p:txBody>
          <a:bodyPr/>
          <a:lstStyle/>
          <a:p>
            <a:r>
              <a:rPr lang="it-IT" dirty="0">
                <a:latin typeface="Arial" panose="020B0604020202020204" pitchFamily="34" charset="0"/>
                <a:cs typeface="Arial" panose="020B0604020202020204" pitchFamily="34" charset="0"/>
              </a:rPr>
              <a:t>Nuovo Standard TA</a:t>
            </a:r>
          </a:p>
        </p:txBody>
      </p:sp>
      <p:sp>
        <p:nvSpPr>
          <p:cNvPr id="5" name="Titolo 1">
            <a:extLst>
              <a:ext uri="{FF2B5EF4-FFF2-40B4-BE49-F238E27FC236}">
                <a16:creationId xmlns:a16="http://schemas.microsoft.com/office/drawing/2014/main" id="{07EFD5E5-CF1D-3F01-B601-9EC01BD714E0}"/>
              </a:ext>
            </a:extLst>
          </p:cNvPr>
          <p:cNvSpPr txBox="1">
            <a:spLocks/>
          </p:cNvSpPr>
          <p:nvPr/>
        </p:nvSpPr>
        <p:spPr>
          <a:xfrm>
            <a:off x="114300" y="1196481"/>
            <a:ext cx="2378700" cy="1325563"/>
          </a:xfrm>
          <a:prstGeom prst="rect">
            <a:avLst/>
          </a:prstGeom>
        </p:spPr>
        <p:txBody>
          <a:bodyPr/>
          <a:lstStyle>
            <a:lvl1pPr algn="l" defTabSz="914400" rtl="0" eaLnBrk="1" latinLnBrk="0" hangingPunct="1">
              <a:lnSpc>
                <a:spcPct val="90000"/>
              </a:lnSpc>
              <a:spcBef>
                <a:spcPct val="0"/>
              </a:spcBef>
              <a:buNone/>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pPr>
              <a:lnSpc>
                <a:spcPct val="100000"/>
              </a:lnSpc>
            </a:pPr>
            <a:r>
              <a:rPr lang="it-IT" dirty="0">
                <a:solidFill>
                  <a:schemeClr val="bg1"/>
                </a:solidFill>
                <a:latin typeface="Arial" panose="020B0604020202020204" pitchFamily="34" charset="0"/>
                <a:cs typeface="Arial" panose="020B0604020202020204" pitchFamily="34" charset="0"/>
              </a:rPr>
              <a:t>Nuovo Standard </a:t>
            </a:r>
            <a:br>
              <a:rPr lang="it-IT" dirty="0">
                <a:solidFill>
                  <a:schemeClr val="bg1"/>
                </a:solidFill>
                <a:latin typeface="Arial" panose="020B0604020202020204" pitchFamily="34" charset="0"/>
                <a:cs typeface="Arial" panose="020B0604020202020204" pitchFamily="34" charset="0"/>
              </a:rPr>
            </a:br>
            <a:r>
              <a:rPr lang="it-IT" dirty="0">
                <a:solidFill>
                  <a:schemeClr val="bg1"/>
                </a:solidFill>
                <a:latin typeface="Arial" panose="020B0604020202020204" pitchFamily="34" charset="0"/>
                <a:cs typeface="Arial" panose="020B0604020202020204" pitchFamily="34" charset="0"/>
              </a:rPr>
              <a:t>di Programma vs Nuovo Standard di Fascia</a:t>
            </a:r>
            <a:br>
              <a:rPr lang="it-IT" dirty="0">
                <a:solidFill>
                  <a:schemeClr val="bg1"/>
                </a:solidFill>
                <a:latin typeface="Arial" panose="020B0604020202020204" pitchFamily="34" charset="0"/>
                <a:cs typeface="Arial" panose="020B0604020202020204" pitchFamily="34" charset="0"/>
              </a:rPr>
            </a:br>
            <a:endParaRPr lang="it-IT" dirty="0">
              <a:solidFill>
                <a:schemeClr val="bg1"/>
              </a:solidFill>
              <a:latin typeface="Arial" panose="020B0604020202020204" pitchFamily="34" charset="0"/>
              <a:cs typeface="Arial" panose="020B0604020202020204" pitchFamily="34" charset="0"/>
            </a:endParaRPr>
          </a:p>
        </p:txBody>
      </p:sp>
      <p:sp>
        <p:nvSpPr>
          <p:cNvPr id="14" name="TextBox 2">
            <a:extLst>
              <a:ext uri="{FF2B5EF4-FFF2-40B4-BE49-F238E27FC236}">
                <a16:creationId xmlns:a16="http://schemas.microsoft.com/office/drawing/2014/main" id="{7EB1DAB9-4BC2-785C-1B0B-DD28DB129EB1}"/>
              </a:ext>
            </a:extLst>
          </p:cNvPr>
          <p:cNvSpPr txBox="1"/>
          <p:nvPr/>
        </p:nvSpPr>
        <p:spPr>
          <a:xfrm>
            <a:off x="2994954" y="1537722"/>
            <a:ext cx="4465320" cy="646331"/>
          </a:xfrm>
          <a:prstGeom prst="rect">
            <a:avLst/>
          </a:prstGeom>
          <a:noFill/>
          <a:ln>
            <a:noFill/>
          </a:ln>
        </p:spPr>
        <p:txBody>
          <a:bodyPr wrap="square">
            <a:spAutoFit/>
          </a:bodyPr>
          <a:lstStyle/>
          <a:p>
            <a:r>
              <a:rPr lang="it-IT" b="1" i="0" u="none" strike="noStrike" baseline="0" dirty="0">
                <a:solidFill>
                  <a:srgbClr val="00FFFA"/>
                </a:solidFill>
                <a:latin typeface="Arial" panose="020B0604020202020204" pitchFamily="34" charset="0"/>
                <a:cs typeface="Arial" panose="020B0604020202020204" pitchFamily="34" charset="0"/>
              </a:rPr>
              <a:t>NUOVO </a:t>
            </a:r>
            <a:r>
              <a:rPr lang="it-IT" b="1" dirty="0">
                <a:solidFill>
                  <a:srgbClr val="00FFFA"/>
                </a:solidFill>
                <a:latin typeface="Arial" panose="020B0604020202020204" pitchFamily="34" charset="0"/>
                <a:cs typeface="Arial" panose="020B0604020202020204" pitchFamily="34" charset="0"/>
              </a:rPr>
              <a:t>STANDARD </a:t>
            </a:r>
          </a:p>
          <a:p>
            <a:r>
              <a:rPr lang="it-IT" b="1" dirty="0">
                <a:solidFill>
                  <a:srgbClr val="00FFFA"/>
                </a:solidFill>
                <a:latin typeface="Arial" panose="020B0604020202020204" pitchFamily="34" charset="0"/>
                <a:cs typeface="Arial" panose="020B0604020202020204" pitchFamily="34" charset="0"/>
              </a:rPr>
              <a:t>TOTAL AUDIENCE</a:t>
            </a:r>
          </a:p>
        </p:txBody>
      </p:sp>
      <p:sp>
        <p:nvSpPr>
          <p:cNvPr id="15" name="TextBox 2">
            <a:extLst>
              <a:ext uri="{FF2B5EF4-FFF2-40B4-BE49-F238E27FC236}">
                <a16:creationId xmlns:a16="http://schemas.microsoft.com/office/drawing/2014/main" id="{F68BC384-36B8-57DE-A01C-655C7BD087DA}"/>
              </a:ext>
            </a:extLst>
          </p:cNvPr>
          <p:cNvSpPr txBox="1"/>
          <p:nvPr/>
        </p:nvSpPr>
        <p:spPr>
          <a:xfrm>
            <a:off x="7726680" y="1514862"/>
            <a:ext cx="4465320" cy="646331"/>
          </a:xfrm>
          <a:prstGeom prst="rect">
            <a:avLst/>
          </a:prstGeom>
          <a:noFill/>
          <a:ln>
            <a:noFill/>
          </a:ln>
        </p:spPr>
        <p:txBody>
          <a:bodyPr wrap="square">
            <a:spAutoFit/>
          </a:bodyPr>
          <a:lstStyle/>
          <a:p>
            <a:r>
              <a:rPr lang="it-IT" b="1" i="0" u="none" strike="noStrike" baseline="0" dirty="0">
                <a:solidFill>
                  <a:srgbClr val="00FFFA"/>
                </a:solidFill>
                <a:latin typeface="Arial" panose="020B0604020202020204" pitchFamily="34" charset="0"/>
                <a:cs typeface="Arial" panose="020B0604020202020204" pitchFamily="34" charset="0"/>
              </a:rPr>
              <a:t>NUOVO </a:t>
            </a:r>
            <a:r>
              <a:rPr lang="it-IT" b="1" dirty="0">
                <a:solidFill>
                  <a:srgbClr val="00FFFA"/>
                </a:solidFill>
                <a:latin typeface="Arial" panose="020B0604020202020204" pitchFamily="34" charset="0"/>
                <a:cs typeface="Arial" panose="020B0604020202020204" pitchFamily="34" charset="0"/>
              </a:rPr>
              <a:t>STANDARD </a:t>
            </a:r>
          </a:p>
          <a:p>
            <a:r>
              <a:rPr lang="it-IT" b="1" dirty="0">
                <a:solidFill>
                  <a:srgbClr val="00FFFA"/>
                </a:solidFill>
                <a:latin typeface="Arial" panose="020B0604020202020204" pitchFamily="34" charset="0"/>
                <a:cs typeface="Arial" panose="020B0604020202020204" pitchFamily="34" charset="0"/>
              </a:rPr>
              <a:t>TOTAL AUDIENCE</a:t>
            </a:r>
          </a:p>
        </p:txBody>
      </p:sp>
      <p:cxnSp>
        <p:nvCxnSpPr>
          <p:cNvPr id="18" name="Connettore 1 17">
            <a:extLst>
              <a:ext uri="{FF2B5EF4-FFF2-40B4-BE49-F238E27FC236}">
                <a16:creationId xmlns:a16="http://schemas.microsoft.com/office/drawing/2014/main" id="{C7B57890-D450-0C43-D75F-0CAAA9361E18}"/>
              </a:ext>
            </a:extLst>
          </p:cNvPr>
          <p:cNvCxnSpPr>
            <a:cxnSpLocks/>
          </p:cNvCxnSpPr>
          <p:nvPr/>
        </p:nvCxnSpPr>
        <p:spPr>
          <a:xfrm flipH="1">
            <a:off x="3000375" y="2539762"/>
            <a:ext cx="3503295" cy="0"/>
          </a:xfrm>
          <a:prstGeom prst="line">
            <a:avLst/>
          </a:prstGeom>
          <a:ln w="0">
            <a:solidFill>
              <a:srgbClr val="55FFB2"/>
            </a:solidFill>
          </a:ln>
        </p:spPr>
        <p:style>
          <a:lnRef idx="1">
            <a:schemeClr val="accent3"/>
          </a:lnRef>
          <a:fillRef idx="0">
            <a:schemeClr val="accent3"/>
          </a:fillRef>
          <a:effectRef idx="0">
            <a:schemeClr val="accent3"/>
          </a:effectRef>
          <a:fontRef idx="minor">
            <a:schemeClr val="tx1"/>
          </a:fontRef>
        </p:style>
      </p:cxnSp>
      <p:cxnSp>
        <p:nvCxnSpPr>
          <p:cNvPr id="22" name="Connettore 1 21">
            <a:extLst>
              <a:ext uri="{FF2B5EF4-FFF2-40B4-BE49-F238E27FC236}">
                <a16:creationId xmlns:a16="http://schemas.microsoft.com/office/drawing/2014/main" id="{21F2B83B-9D84-3B43-EF9C-957ACE95EF62}"/>
              </a:ext>
            </a:extLst>
          </p:cNvPr>
          <p:cNvCxnSpPr>
            <a:cxnSpLocks/>
          </p:cNvCxnSpPr>
          <p:nvPr/>
        </p:nvCxnSpPr>
        <p:spPr>
          <a:xfrm flipH="1">
            <a:off x="7713320" y="2539762"/>
            <a:ext cx="3808120" cy="0"/>
          </a:xfrm>
          <a:prstGeom prst="line">
            <a:avLst/>
          </a:prstGeom>
          <a:ln w="0">
            <a:solidFill>
              <a:srgbClr val="55FFB2"/>
            </a:solidFill>
          </a:ln>
        </p:spPr>
        <p:style>
          <a:lnRef idx="1">
            <a:schemeClr val="accent3"/>
          </a:lnRef>
          <a:fillRef idx="0">
            <a:schemeClr val="accent3"/>
          </a:fillRef>
          <a:effectRef idx="0">
            <a:schemeClr val="accent3"/>
          </a:effectRef>
          <a:fontRef idx="minor">
            <a:schemeClr val="tx1"/>
          </a:fontRef>
        </p:style>
      </p:cxnSp>
      <p:sp>
        <p:nvSpPr>
          <p:cNvPr id="12" name="Rettangolo 23">
            <a:extLst>
              <a:ext uri="{FF2B5EF4-FFF2-40B4-BE49-F238E27FC236}">
                <a16:creationId xmlns:a16="http://schemas.microsoft.com/office/drawing/2014/main" id="{5CAA1941-58A8-D528-B5F3-DB1A94E843D5}"/>
              </a:ext>
            </a:extLst>
          </p:cNvPr>
          <p:cNvSpPr/>
          <p:nvPr/>
        </p:nvSpPr>
        <p:spPr>
          <a:xfrm>
            <a:off x="3000375" y="4606290"/>
            <a:ext cx="8726805" cy="16230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marL="285750" indent="-285750">
              <a:buClr>
                <a:srgbClr val="00FFFA"/>
              </a:buClr>
              <a:buFont typeface="Arial" panose="020B0604020202020204" pitchFamily="34" charset="0"/>
              <a:buChar char="•"/>
            </a:pPr>
            <a:r>
              <a:rPr lang="it-IT" sz="1400" dirty="0">
                <a:solidFill>
                  <a:schemeClr val="bg1"/>
                </a:solidFill>
                <a:latin typeface="Arial" panose="020B0604020202020204" pitchFamily="34" charset="0"/>
                <a:ea typeface="Calibri"/>
                <a:cs typeface="Arial" panose="020B0604020202020204" pitchFamily="34" charset="0"/>
              </a:rPr>
              <a:t>Esempio: consideriamo il canale «x» e la fascia 20:30 – 22:29: teoricamente se un programma iniziasse alle 20:30 e terminasse alle 22:29, non ci sarebbe comunque uguaglianza tra i dati di ascolto di programma e di fascia: nel nuovo standard di fascia sono infatti compresi gli ascolti TSV e On Demand che non sono inclusi, invece, nel nuovo standard di programma </a:t>
            </a:r>
          </a:p>
        </p:txBody>
      </p:sp>
      <p:cxnSp>
        <p:nvCxnSpPr>
          <p:cNvPr id="19" name="Connettore 1 18">
            <a:extLst>
              <a:ext uri="{FF2B5EF4-FFF2-40B4-BE49-F238E27FC236}">
                <a16:creationId xmlns:a16="http://schemas.microsoft.com/office/drawing/2014/main" id="{EA7E0A7F-7C4E-D7CB-5C8C-5510B4B29E44}"/>
              </a:ext>
            </a:extLst>
          </p:cNvPr>
          <p:cNvCxnSpPr>
            <a:cxnSpLocks/>
          </p:cNvCxnSpPr>
          <p:nvPr/>
        </p:nvCxnSpPr>
        <p:spPr>
          <a:xfrm flipH="1">
            <a:off x="2999656" y="4523958"/>
            <a:ext cx="8567504" cy="0"/>
          </a:xfrm>
          <a:prstGeom prst="line">
            <a:avLst/>
          </a:prstGeom>
          <a:ln w="0">
            <a:solidFill>
              <a:srgbClr val="55FFB2"/>
            </a:solidFill>
          </a:ln>
        </p:spPr>
        <p:style>
          <a:lnRef idx="1">
            <a:schemeClr val="accent3"/>
          </a:lnRef>
          <a:fillRef idx="0">
            <a:schemeClr val="accent3"/>
          </a:fillRef>
          <a:effectRef idx="0">
            <a:schemeClr val="accent3"/>
          </a:effectRef>
          <a:fontRef idx="minor">
            <a:schemeClr val="tx1"/>
          </a:fontRef>
        </p:style>
      </p:cxnSp>
      <p:sp>
        <p:nvSpPr>
          <p:cNvPr id="13" name="TextBox 12">
            <a:extLst>
              <a:ext uri="{FF2B5EF4-FFF2-40B4-BE49-F238E27FC236}">
                <a16:creationId xmlns:a16="http://schemas.microsoft.com/office/drawing/2014/main" id="{9EEEB03B-F6DC-8E38-0E34-7E1FDC29EE25}"/>
              </a:ext>
            </a:extLst>
          </p:cNvPr>
          <p:cNvSpPr txBox="1"/>
          <p:nvPr/>
        </p:nvSpPr>
        <p:spPr>
          <a:xfrm>
            <a:off x="3000375" y="2157998"/>
            <a:ext cx="3515444" cy="307777"/>
          </a:xfrm>
          <a:prstGeom prst="rect">
            <a:avLst/>
          </a:prstGeom>
          <a:noFill/>
          <a:ln>
            <a:noFill/>
          </a:ln>
        </p:spPr>
        <p:txBody>
          <a:bodyPr wrap="square">
            <a:spAutoFit/>
          </a:bodyPr>
          <a:lstStyle/>
          <a:p>
            <a:r>
              <a:rPr lang="it-IT" sz="1400" i="1" u="none" strike="noStrike" baseline="0" dirty="0">
                <a:solidFill>
                  <a:schemeClr val="bg1"/>
                </a:solidFill>
                <a:latin typeface="Arial" panose="020B0604020202020204" pitchFamily="34" charset="0"/>
                <a:cs typeface="Arial" panose="020B0604020202020204" pitchFamily="34" charset="0"/>
              </a:rPr>
              <a:t>Programma</a:t>
            </a:r>
          </a:p>
        </p:txBody>
      </p:sp>
      <p:sp>
        <p:nvSpPr>
          <p:cNvPr id="16" name="TextBox 15">
            <a:extLst>
              <a:ext uri="{FF2B5EF4-FFF2-40B4-BE49-F238E27FC236}">
                <a16:creationId xmlns:a16="http://schemas.microsoft.com/office/drawing/2014/main" id="{837A028C-178F-A997-9358-69CE9E2D99E2}"/>
              </a:ext>
            </a:extLst>
          </p:cNvPr>
          <p:cNvSpPr txBox="1"/>
          <p:nvPr/>
        </p:nvSpPr>
        <p:spPr>
          <a:xfrm>
            <a:off x="7713320" y="2169140"/>
            <a:ext cx="3515444" cy="307777"/>
          </a:xfrm>
          <a:prstGeom prst="rect">
            <a:avLst/>
          </a:prstGeom>
          <a:noFill/>
          <a:ln>
            <a:noFill/>
          </a:ln>
        </p:spPr>
        <p:txBody>
          <a:bodyPr wrap="square">
            <a:spAutoFit/>
          </a:bodyPr>
          <a:lstStyle/>
          <a:p>
            <a:r>
              <a:rPr lang="it-IT" sz="1400" i="1" u="none" strike="noStrike" baseline="0" dirty="0">
                <a:solidFill>
                  <a:schemeClr val="bg1"/>
                </a:solidFill>
                <a:latin typeface="Arial" panose="020B0604020202020204" pitchFamily="34" charset="0"/>
                <a:cs typeface="Arial" panose="020B0604020202020204" pitchFamily="34" charset="0"/>
              </a:rPr>
              <a:t>Fascia</a:t>
            </a:r>
          </a:p>
        </p:txBody>
      </p:sp>
      <p:sp>
        <p:nvSpPr>
          <p:cNvPr id="17" name="CasellaDiTesto 11">
            <a:extLst>
              <a:ext uri="{FF2B5EF4-FFF2-40B4-BE49-F238E27FC236}">
                <a16:creationId xmlns:a16="http://schemas.microsoft.com/office/drawing/2014/main" id="{6A9E3ED5-DCA1-61DC-81E0-1F7A3AA10A42}"/>
              </a:ext>
            </a:extLst>
          </p:cNvPr>
          <p:cNvSpPr txBox="1"/>
          <p:nvPr/>
        </p:nvSpPr>
        <p:spPr>
          <a:xfrm>
            <a:off x="7667172" y="2787688"/>
            <a:ext cx="4060007" cy="1600438"/>
          </a:xfrm>
          <a:prstGeom prst="rect">
            <a:avLst/>
          </a:prstGeom>
          <a:noFill/>
          <a:ln w="19050">
            <a:noFill/>
          </a:ln>
        </p:spPr>
        <p:txBody>
          <a:bodyPr wrap="square">
            <a:spAutoFit/>
          </a:bodyPr>
          <a:lstStyle/>
          <a:p>
            <a:pPr marL="285750" indent="-285750" algn="l">
              <a:buClr>
                <a:srgbClr val="00FFFA"/>
              </a:buClr>
              <a:buFont typeface="Arial" panose="020B0604020202020204" pitchFamily="34" charset="0"/>
              <a:buChar char="•"/>
            </a:pPr>
            <a:r>
              <a:rPr lang="it-IT" sz="1400" i="0" u="none" strike="noStrike" baseline="0" dirty="0">
                <a:solidFill>
                  <a:schemeClr val="bg1"/>
                </a:solidFill>
                <a:latin typeface="Arial" panose="020B0604020202020204" pitchFamily="34" charset="0"/>
                <a:cs typeface="Arial" panose="020B0604020202020204" pitchFamily="34" charset="0"/>
              </a:rPr>
              <a:t>Dato Live + Vosdal </a:t>
            </a:r>
            <a:r>
              <a:rPr lang="it-IT" sz="1400" dirty="0">
                <a:solidFill>
                  <a:schemeClr val="bg1"/>
                </a:solidFill>
                <a:latin typeface="Arial" panose="020B0604020202020204" pitchFamily="34" charset="0"/>
                <a:cs typeface="Arial" panose="020B0604020202020204" pitchFamily="34" charset="0"/>
              </a:rPr>
              <a:t>TV</a:t>
            </a:r>
            <a:endParaRPr lang="it-IT" sz="1400" i="0" u="none" strike="noStrike" baseline="0" dirty="0">
              <a:solidFill>
                <a:schemeClr val="bg1"/>
              </a:solidFill>
              <a:latin typeface="Arial" panose="020B0604020202020204" pitchFamily="34" charset="0"/>
              <a:cs typeface="Arial" panose="020B0604020202020204" pitchFamily="34" charset="0"/>
            </a:endParaRPr>
          </a:p>
          <a:p>
            <a:pPr algn="l"/>
            <a:endParaRPr lang="it-IT" sz="1400" i="0" u="none" strike="noStrike" baseline="0" dirty="0">
              <a:solidFill>
                <a:schemeClr val="bg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it-IT" sz="1400" i="0" u="none" strike="noStrike" baseline="0" dirty="0">
                <a:solidFill>
                  <a:srgbClr val="28FCA6"/>
                </a:solidFill>
                <a:latin typeface="Arial" panose="020B0604020202020204" pitchFamily="34" charset="0"/>
                <a:cs typeface="Arial" panose="020B0604020202020204" pitchFamily="34" charset="0"/>
              </a:rPr>
              <a:t>Dato Live PC, Tablet e Smartphone</a:t>
            </a:r>
          </a:p>
          <a:p>
            <a:pPr algn="l"/>
            <a:endParaRPr lang="it-IT" sz="1400" i="0" u="none" strike="noStrike" baseline="0" dirty="0">
              <a:solidFill>
                <a:srgbClr val="28FCA6"/>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it-IT" sz="1400" i="0" u="none" strike="noStrike" baseline="0" dirty="0">
                <a:solidFill>
                  <a:srgbClr val="28FCA6"/>
                </a:solidFill>
                <a:latin typeface="Arial" panose="020B0604020202020204" pitchFamily="34" charset="0"/>
                <a:cs typeface="Arial" panose="020B0604020202020204" pitchFamily="34" charset="0"/>
              </a:rPr>
              <a:t>Dato </a:t>
            </a:r>
            <a:r>
              <a:rPr lang="it-IT" sz="1400" dirty="0">
                <a:solidFill>
                  <a:srgbClr val="28FCA6"/>
                </a:solidFill>
                <a:latin typeface="Arial" panose="020B0604020202020204" pitchFamily="34" charset="0"/>
                <a:cs typeface="Arial" panose="020B0604020202020204" pitchFamily="34" charset="0"/>
              </a:rPr>
              <a:t>Time Shifted Viewing (TSV) da TV e </a:t>
            </a:r>
            <a:r>
              <a:rPr lang="it-IT" sz="1400" i="0" u="none" strike="noStrike" baseline="0" dirty="0">
                <a:solidFill>
                  <a:srgbClr val="28FCA6"/>
                </a:solidFill>
                <a:latin typeface="Arial" panose="020B0604020202020204" pitchFamily="34" charset="0"/>
                <a:cs typeface="Arial" panose="020B0604020202020204" pitchFamily="34" charset="0"/>
              </a:rPr>
              <a:t>On Demand (VOD)</a:t>
            </a:r>
            <a:r>
              <a:rPr lang="it-IT" sz="1400" i="0" u="none" strike="noStrike" dirty="0">
                <a:solidFill>
                  <a:srgbClr val="28FCA6"/>
                </a:solidFill>
                <a:latin typeface="Arial" panose="020B0604020202020204" pitchFamily="34" charset="0"/>
                <a:cs typeface="Arial" panose="020B0604020202020204" pitchFamily="34" charset="0"/>
              </a:rPr>
              <a:t> </a:t>
            </a:r>
            <a:r>
              <a:rPr lang="it-IT" sz="1400" i="0" u="none" strike="noStrike" baseline="0" dirty="0">
                <a:solidFill>
                  <a:srgbClr val="28FCA6"/>
                </a:solidFill>
                <a:latin typeface="Arial" panose="020B0604020202020204" pitchFamily="34" charset="0"/>
                <a:cs typeface="Arial" panose="020B0604020202020204" pitchFamily="34" charset="0"/>
              </a:rPr>
              <a:t>da TV, PC, Tablet e Smartphone</a:t>
            </a:r>
            <a:r>
              <a:rPr lang="it-IT" sz="1400" dirty="0">
                <a:solidFill>
                  <a:srgbClr val="28FCA6"/>
                </a:solidFill>
                <a:latin typeface="Arial" panose="020B0604020202020204" pitchFamily="34" charset="0"/>
                <a:cs typeface="Arial" panose="020B0604020202020204" pitchFamily="34" charset="0"/>
              </a:rPr>
              <a:t>, </a:t>
            </a:r>
            <a:r>
              <a:rPr lang="it-IT" sz="1400" i="0" u="none" strike="noStrike" baseline="0" dirty="0">
                <a:solidFill>
                  <a:srgbClr val="28FCA6"/>
                </a:solidFill>
                <a:latin typeface="Arial" panose="020B0604020202020204" pitchFamily="34" charset="0"/>
                <a:cs typeface="Arial" panose="020B0604020202020204" pitchFamily="34" charset="0"/>
              </a:rPr>
              <a:t>entrambi al momento di visione.</a:t>
            </a:r>
            <a:endParaRPr lang="it-IT" sz="1400" dirty="0">
              <a:solidFill>
                <a:srgbClr val="28FCA6"/>
              </a:solidFill>
              <a:latin typeface="Arial" panose="020B0604020202020204" pitchFamily="34" charset="0"/>
              <a:cs typeface="Arial" panose="020B0604020202020204" pitchFamily="34" charset="0"/>
            </a:endParaRPr>
          </a:p>
        </p:txBody>
      </p:sp>
      <p:sp>
        <p:nvSpPr>
          <p:cNvPr id="20" name="CasellaDiTesto 11">
            <a:extLst>
              <a:ext uri="{FF2B5EF4-FFF2-40B4-BE49-F238E27FC236}">
                <a16:creationId xmlns:a16="http://schemas.microsoft.com/office/drawing/2014/main" id="{34D03695-7627-A54A-7600-81BB84EA1A09}"/>
              </a:ext>
            </a:extLst>
          </p:cNvPr>
          <p:cNvSpPr txBox="1"/>
          <p:nvPr/>
        </p:nvSpPr>
        <p:spPr>
          <a:xfrm>
            <a:off x="3071868" y="2787688"/>
            <a:ext cx="4060006" cy="738664"/>
          </a:xfrm>
          <a:prstGeom prst="rect">
            <a:avLst/>
          </a:prstGeom>
          <a:noFill/>
          <a:ln w="19050">
            <a:noFill/>
          </a:ln>
        </p:spPr>
        <p:txBody>
          <a:bodyPr wrap="square">
            <a:spAutoFit/>
          </a:bodyPr>
          <a:lstStyle/>
          <a:p>
            <a:pPr marL="285750" indent="-285750" algn="l">
              <a:buClr>
                <a:srgbClr val="00FFFA"/>
              </a:buClr>
              <a:buFont typeface="Arial" panose="020B0604020202020204" pitchFamily="34" charset="0"/>
              <a:buChar char="•"/>
            </a:pPr>
            <a:r>
              <a:rPr lang="it-IT" sz="1400" i="0" u="none" strike="noStrike" baseline="0" dirty="0">
                <a:solidFill>
                  <a:schemeClr val="bg1"/>
                </a:solidFill>
                <a:latin typeface="Arial" panose="020B0604020202020204" pitchFamily="34" charset="0"/>
                <a:cs typeface="Arial" panose="020B0604020202020204" pitchFamily="34" charset="0"/>
              </a:rPr>
              <a:t>Dato Live + Vosdal </a:t>
            </a:r>
            <a:r>
              <a:rPr lang="it-IT" sz="1400" dirty="0">
                <a:solidFill>
                  <a:schemeClr val="bg1"/>
                </a:solidFill>
                <a:latin typeface="Arial" panose="020B0604020202020204" pitchFamily="34" charset="0"/>
                <a:cs typeface="Arial" panose="020B0604020202020204" pitchFamily="34" charset="0"/>
              </a:rPr>
              <a:t>TV</a:t>
            </a:r>
            <a:endParaRPr lang="it-IT" sz="1400" i="0" u="none" strike="noStrike" baseline="0" dirty="0">
              <a:solidFill>
                <a:schemeClr val="bg1"/>
              </a:solidFill>
              <a:latin typeface="Arial" panose="020B0604020202020204" pitchFamily="34" charset="0"/>
              <a:cs typeface="Arial" panose="020B0604020202020204" pitchFamily="34" charset="0"/>
            </a:endParaRPr>
          </a:p>
          <a:p>
            <a:pPr algn="l"/>
            <a:endParaRPr lang="it-IT" sz="1400" i="0" u="none" strike="noStrike" baseline="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1400" dirty="0">
                <a:solidFill>
                  <a:srgbClr val="28FCA6"/>
                </a:solidFill>
                <a:latin typeface="Arial" panose="020B0604020202020204" pitchFamily="34" charset="0"/>
                <a:cs typeface="Arial" panose="020B0604020202020204" pitchFamily="34" charset="0"/>
              </a:rPr>
              <a:t>Dato Live + Vosdal PC, Tablet e Smartphone</a:t>
            </a:r>
            <a:endParaRPr lang="it-IT" sz="1400" i="0" u="none" strike="noStrike" baseline="0" dirty="0">
              <a:solidFill>
                <a:srgbClr val="28FCA6"/>
              </a:solidFill>
              <a:latin typeface="Arial" panose="020B0604020202020204" pitchFamily="34" charset="0"/>
              <a:cs typeface="Arial" panose="020B0604020202020204" pitchFamily="34" charset="0"/>
            </a:endParaRPr>
          </a:p>
        </p:txBody>
      </p:sp>
      <p:sp>
        <p:nvSpPr>
          <p:cNvPr id="2" name="Diverso da 1">
            <a:extLst>
              <a:ext uri="{FF2B5EF4-FFF2-40B4-BE49-F238E27FC236}">
                <a16:creationId xmlns:a16="http://schemas.microsoft.com/office/drawing/2014/main" id="{4413B95B-FB94-976E-9359-02066FBF4218}"/>
              </a:ext>
            </a:extLst>
          </p:cNvPr>
          <p:cNvSpPr/>
          <p:nvPr/>
        </p:nvSpPr>
        <p:spPr>
          <a:xfrm>
            <a:off x="6780939" y="2303390"/>
            <a:ext cx="568405" cy="472744"/>
          </a:xfrm>
          <a:prstGeom prst="mathNotEqual">
            <a:avLst/>
          </a:prstGeom>
          <a:solidFill>
            <a:srgbClr val="00F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063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0"/>
      <p:bldP spid="13" grpId="0"/>
      <p:bldP spid="16" grpId="0"/>
      <p:bldP spid="17" grpId="0"/>
      <p:bldP spid="20"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62471-EDBA-708E-758B-4448CEA76B3B}"/>
            </a:ext>
          </a:extLst>
        </p:cNvPr>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id="{FD343D1E-5FAA-4990-4A40-DC8BEF8573AC}"/>
              </a:ext>
            </a:extLst>
          </p:cNvPr>
          <p:cNvGraphicFramePr>
            <a:graphicFrameLocks noGrp="1"/>
          </p:cNvGraphicFramePr>
          <p:nvPr/>
        </p:nvGraphicFramePr>
        <p:xfrm>
          <a:off x="3028210" y="1307739"/>
          <a:ext cx="6025355" cy="1483360"/>
        </p:xfrm>
        <a:graphic>
          <a:graphicData uri="http://schemas.openxmlformats.org/drawingml/2006/table">
            <a:tbl>
              <a:tblPr firstRow="1" bandRow="1">
                <a:tableStyleId>{5C22544A-7EE6-4342-B048-85BDC9FD1C3A}</a:tableStyleId>
              </a:tblPr>
              <a:tblGrid>
                <a:gridCol w="1169303">
                  <a:extLst>
                    <a:ext uri="{9D8B030D-6E8A-4147-A177-3AD203B41FA5}">
                      <a16:colId xmlns:a16="http://schemas.microsoft.com/office/drawing/2014/main" val="3597831905"/>
                    </a:ext>
                  </a:extLst>
                </a:gridCol>
                <a:gridCol w="1464229">
                  <a:extLst>
                    <a:ext uri="{9D8B030D-6E8A-4147-A177-3AD203B41FA5}">
                      <a16:colId xmlns:a16="http://schemas.microsoft.com/office/drawing/2014/main" val="4212911692"/>
                    </a:ext>
                  </a:extLst>
                </a:gridCol>
                <a:gridCol w="1266379">
                  <a:extLst>
                    <a:ext uri="{9D8B030D-6E8A-4147-A177-3AD203B41FA5}">
                      <a16:colId xmlns:a16="http://schemas.microsoft.com/office/drawing/2014/main" val="1262073772"/>
                    </a:ext>
                  </a:extLst>
                </a:gridCol>
                <a:gridCol w="1062722">
                  <a:extLst>
                    <a:ext uri="{9D8B030D-6E8A-4147-A177-3AD203B41FA5}">
                      <a16:colId xmlns:a16="http://schemas.microsoft.com/office/drawing/2014/main" val="3766827487"/>
                    </a:ext>
                  </a:extLst>
                </a:gridCol>
                <a:gridCol w="1062722">
                  <a:extLst>
                    <a:ext uri="{9D8B030D-6E8A-4147-A177-3AD203B41FA5}">
                      <a16:colId xmlns:a16="http://schemas.microsoft.com/office/drawing/2014/main" val="1561309012"/>
                    </a:ext>
                  </a:extLst>
                </a:gridCol>
              </a:tblGrid>
              <a:tr h="370840">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Canale</a:t>
                      </a:r>
                    </a:p>
                  </a:txBody>
                  <a:tcPr anchor="ctr">
                    <a:lnL w="12700" cmpd="sng">
                      <a:noFill/>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chemeClr val="bg1"/>
                          </a:solidFill>
                          <a:latin typeface="Circular Std Book" panose="020B0604020101020102" pitchFamily="34" charset="77"/>
                          <a:cs typeface="Circular Std Book" panose="020B0604020101020102" pitchFamily="34" charset="77"/>
                        </a:rPr>
                        <a:t>Fascia Oraria</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chemeClr val="bg1"/>
                          </a:solidFill>
                          <a:latin typeface="Circular Std Book" panose="020B0604020101020102" pitchFamily="34" charset="77"/>
                          <a:cs typeface="Circular Std Book" panose="020B0604020101020102" pitchFamily="34" charset="77"/>
                        </a:rPr>
                        <a:t>AMR (.000)</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chemeClr val="bg1"/>
                          </a:solidFill>
                          <a:latin typeface="Circular Std Book" panose="020B0604020101020102" pitchFamily="34" charset="77"/>
                          <a:cs typeface="Circular Std Book" panose="020B0604020101020102" pitchFamily="34" charset="77"/>
                        </a:rPr>
                        <a:t>%SH</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chemeClr val="bg1"/>
                          </a:solidFill>
                          <a:latin typeface="Circular Std Book" panose="020B0604020101020102" pitchFamily="34" charset="77"/>
                          <a:cs typeface="Circular Std Book" panose="020B0604020101020102" pitchFamily="34" charset="77"/>
                        </a:rPr>
                        <a:t>%PE</a:t>
                      </a:r>
                    </a:p>
                  </a:txBody>
                  <a:tcPr anchor="ctr">
                    <a:lnL w="12700" cap="flat" cmpd="sng" algn="ctr">
                      <a:solidFill>
                        <a:srgbClr val="2B3D4E"/>
                      </a:solidFill>
                      <a:prstDash val="solid"/>
                      <a:round/>
                      <a:headEnd type="none" w="med" len="med"/>
                      <a:tailEnd type="none" w="med" len="med"/>
                    </a:lnL>
                    <a:lnR w="12700" cmpd="sng">
                      <a:noFill/>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639557"/>
                  </a:ext>
                </a:extLst>
              </a:tr>
              <a:tr h="370840">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Rai Uno</a:t>
                      </a:r>
                    </a:p>
                  </a:txBody>
                  <a:tcPr anchor="ctr">
                    <a:lnL w="12700" cmpd="sng">
                      <a:noFill/>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ap="flat" cmpd="sng" algn="ctr">
                      <a:solidFill>
                        <a:srgbClr val="2B3D4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ap="flat" cmpd="sng" algn="ctr">
                      <a:solidFill>
                        <a:srgbClr val="2B3D4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ap="flat" cmpd="sng" algn="ctr">
                      <a:solidFill>
                        <a:srgbClr val="2B3D4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1400" dirty="0">
                        <a:solidFill>
                          <a:schemeClr val="bg1"/>
                        </a:solidFill>
                        <a:latin typeface="Circular Std Book" panose="020B0604020101020102" pitchFamily="34" charset="77"/>
                        <a:cs typeface="Circular Std Book" panose="020B0604020101020102" pitchFamily="34" charset="77"/>
                      </a:endParaRP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ap="flat" cmpd="sng" algn="ctr">
                      <a:solidFill>
                        <a:srgbClr val="2B3D4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1400" dirty="0">
                        <a:solidFill>
                          <a:schemeClr val="bg1"/>
                        </a:solidFill>
                        <a:latin typeface="Circular Std Book" panose="020B0604020101020102" pitchFamily="34" charset="77"/>
                        <a:cs typeface="Circular Std Book" panose="020B0604020101020102" pitchFamily="34" charset="77"/>
                      </a:endParaRPr>
                    </a:p>
                  </a:txBody>
                  <a:tcPr anchor="ctr">
                    <a:lnL w="12700" cap="flat" cmpd="sng" algn="ctr">
                      <a:solidFill>
                        <a:srgbClr val="2B3D4E"/>
                      </a:solidFill>
                      <a:prstDash val="solid"/>
                      <a:round/>
                      <a:headEnd type="none" w="med" len="med"/>
                      <a:tailEnd type="none" w="med" len="med"/>
                    </a:lnL>
                    <a:lnR w="12700" cmpd="sng">
                      <a:noFill/>
                    </a:lnR>
                    <a:lnT w="12700" cap="flat" cmpd="sng" algn="ctr">
                      <a:solidFill>
                        <a:srgbClr val="00FFFA"/>
                      </a:solidFill>
                      <a:prstDash val="solid"/>
                      <a:round/>
                      <a:headEnd type="none" w="med" len="med"/>
                      <a:tailEnd type="none" w="med" len="med"/>
                    </a:lnT>
                    <a:lnB w="12700" cap="flat" cmpd="sng" algn="ctr">
                      <a:solidFill>
                        <a:srgbClr val="2B3D4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819037"/>
                  </a:ext>
                </a:extLst>
              </a:tr>
              <a:tr h="370840">
                <a:tc>
                  <a:txBody>
                    <a:bodyPr/>
                    <a:lstStyle/>
                    <a:p>
                      <a:pPr algn="ctr"/>
                      <a:endParaRPr lang="it-IT" sz="1400" dirty="0">
                        <a:solidFill>
                          <a:schemeClr val="bg1"/>
                        </a:solidFill>
                        <a:latin typeface="Circular Std Book" panose="020B0604020101020102" pitchFamily="34" charset="77"/>
                        <a:cs typeface="Circular Std Book" panose="020B0604020101020102" pitchFamily="34" charset="77"/>
                      </a:endParaRPr>
                    </a:p>
                  </a:txBody>
                  <a:tcPr anchor="ctr">
                    <a:lnL w="12700" cmpd="sng">
                      <a:noFill/>
                    </a:lnL>
                    <a:lnR w="12700" cap="flat" cmpd="sng" algn="ctr">
                      <a:solidFill>
                        <a:srgbClr val="2B3D4E"/>
                      </a:solidFill>
                      <a:prstDash val="solid"/>
                      <a:round/>
                      <a:headEnd type="none" w="med" len="med"/>
                      <a:tailEnd type="none" w="med" len="med"/>
                    </a:lnR>
                    <a:lnT w="12700" cap="flat" cmpd="sng" algn="ctr">
                      <a:solidFill>
                        <a:srgbClr val="2B3D4E"/>
                      </a:solidFill>
                      <a:prstDash val="solid"/>
                      <a:round/>
                      <a:headEnd type="none" w="med" len="med"/>
                      <a:tailEnd type="none" w="med" len="med"/>
                    </a:lnT>
                    <a:lnB w="12700" cap="flat" cmpd="sng" algn="ctr">
                      <a:solidFill>
                        <a:srgbClr val="2B3D4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chemeClr val="bg1"/>
                          </a:solidFill>
                          <a:latin typeface="Circular Std Book" panose="020B0604020101020102" pitchFamily="34" charset="77"/>
                          <a:cs typeface="Circular Std Book" panose="020B0604020101020102" pitchFamily="34" charset="77"/>
                        </a:rPr>
                        <a:t>12:00 - 14:59</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2B3D4E"/>
                      </a:solidFill>
                      <a:prstDash val="solid"/>
                      <a:round/>
                      <a:headEnd type="none" w="med" len="med"/>
                      <a:tailEnd type="none" w="med" len="med"/>
                    </a:lnT>
                    <a:lnB w="12700" cap="flat" cmpd="sng" algn="ctr">
                      <a:solidFill>
                        <a:srgbClr val="2B3D4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28FCA6"/>
                          </a:solidFill>
                          <a:latin typeface="Circular Std Book" panose="020B0604020101020102" pitchFamily="34" charset="77"/>
                          <a:cs typeface="Circular Std Book" panose="020B0604020101020102" pitchFamily="34" charset="77"/>
                        </a:rPr>
                        <a:t>2.845</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2B3D4E"/>
                      </a:solidFill>
                      <a:prstDash val="solid"/>
                      <a:round/>
                      <a:headEnd type="none" w="med" len="med"/>
                      <a:tailEnd type="none" w="med" len="med"/>
                    </a:lnT>
                    <a:lnB w="12700" cap="flat" cmpd="sng" algn="ctr">
                      <a:solidFill>
                        <a:srgbClr val="2B3D4E"/>
                      </a:solidFill>
                      <a:prstDash val="solid"/>
                      <a:round/>
                      <a:headEnd type="none" w="med" len="med"/>
                      <a:tailEnd type="none" w="med" len="med"/>
                    </a:lnB>
                    <a:lnTlToBr w="12700" cmpd="sng">
                      <a:noFill/>
                      <a:prstDash val="solid"/>
                    </a:lnTlToBr>
                    <a:lnBlToTr w="12700" cmpd="sng">
                      <a:noFill/>
                      <a:prstDash val="solid"/>
                    </a:lnBlToTr>
                    <a:solidFill>
                      <a:srgbClr val="2B3D4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28FCA6"/>
                          </a:solidFill>
                          <a:latin typeface="Circular Std Book" panose="020B0604020101020102" pitchFamily="34" charset="77"/>
                          <a:cs typeface="Circular Std Book" panose="020B0604020101020102" pitchFamily="34" charset="77"/>
                        </a:rPr>
                        <a:t>32,02</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2B3D4E"/>
                      </a:solidFill>
                      <a:prstDash val="solid"/>
                      <a:round/>
                      <a:headEnd type="none" w="med" len="med"/>
                      <a:tailEnd type="none" w="med" len="med"/>
                    </a:lnT>
                    <a:lnB w="12700" cap="flat" cmpd="sng" algn="ctr">
                      <a:solidFill>
                        <a:srgbClr val="2B3D4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i="0" u="none" strike="noStrike" noProof="0" dirty="0">
                          <a:solidFill>
                            <a:srgbClr val="28FCA6"/>
                          </a:solidFill>
                          <a:latin typeface="Circular Std Book" panose="020B0604020101020102" pitchFamily="34" charset="77"/>
                          <a:cs typeface="Circular Std Book" panose="020B0604020101020102" pitchFamily="34" charset="77"/>
                        </a:rPr>
                        <a:t>10,51</a:t>
                      </a:r>
                      <a:endParaRPr lang="it-IT" sz="1400" b="0" i="0" u="none" strike="noStrike" noProof="0" dirty="0">
                        <a:solidFill>
                          <a:srgbClr val="000000"/>
                        </a:solidFill>
                        <a:latin typeface="Circular Std Book" panose="020B0604020101020102" pitchFamily="34" charset="77"/>
                        <a:cs typeface="Circular Std Book" panose="020B0604020101020102" pitchFamily="34" charset="77"/>
                      </a:endParaRPr>
                    </a:p>
                  </a:txBody>
                  <a:tcPr anchor="ctr">
                    <a:lnL w="12700" cap="flat" cmpd="sng" algn="ctr">
                      <a:solidFill>
                        <a:srgbClr val="2B3D4E"/>
                      </a:solidFill>
                      <a:prstDash val="solid"/>
                      <a:round/>
                      <a:headEnd type="none" w="med" len="med"/>
                      <a:tailEnd type="none" w="med" len="med"/>
                    </a:lnL>
                    <a:lnR w="12700" cmpd="sng">
                      <a:noFill/>
                    </a:lnR>
                    <a:lnT w="12700" cap="flat" cmpd="sng" algn="ctr">
                      <a:solidFill>
                        <a:srgbClr val="2B3D4E"/>
                      </a:solidFill>
                      <a:prstDash val="solid"/>
                      <a:round/>
                      <a:headEnd type="none" w="med" len="med"/>
                      <a:tailEnd type="none" w="med" len="med"/>
                    </a:lnT>
                    <a:lnB w="12700" cap="flat" cmpd="sng" algn="ctr">
                      <a:solidFill>
                        <a:srgbClr val="2B3D4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79989"/>
                  </a:ext>
                </a:extLst>
              </a:tr>
              <a:tr h="370840">
                <a:tc>
                  <a:txBody>
                    <a:bodyPr/>
                    <a:lstStyle/>
                    <a:p>
                      <a:pPr algn="ctr"/>
                      <a:endParaRPr lang="it-IT" sz="1400" dirty="0">
                        <a:solidFill>
                          <a:schemeClr val="bg1"/>
                        </a:solidFill>
                        <a:latin typeface="Circular Std Book" panose="020B0604020101020102" pitchFamily="34" charset="77"/>
                        <a:cs typeface="Circular Std Book" panose="020B0604020101020102" pitchFamily="34" charset="77"/>
                      </a:endParaRPr>
                    </a:p>
                  </a:txBody>
                  <a:tcPr anchor="ctr">
                    <a:lnL w="12700" cmpd="sng">
                      <a:noFill/>
                    </a:lnL>
                    <a:lnR w="12700" cap="flat" cmpd="sng" algn="ctr">
                      <a:solidFill>
                        <a:srgbClr val="2B3D4E"/>
                      </a:solidFill>
                      <a:prstDash val="solid"/>
                      <a:round/>
                      <a:headEnd type="none" w="med" len="med"/>
                      <a:tailEnd type="none" w="med" len="med"/>
                    </a:lnR>
                    <a:lnT w="12700" cap="flat" cmpd="sng" algn="ctr">
                      <a:solidFill>
                        <a:srgbClr val="2B3D4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2B3D4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2B3D4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it-IT" sz="1400" dirty="0">
                        <a:solidFill>
                          <a:schemeClr val="bg1"/>
                        </a:solidFill>
                        <a:latin typeface="Circular Std Book" panose="020B0604020101020102" pitchFamily="34" charset="77"/>
                        <a:cs typeface="Circular Std Book" panose="020B0604020101020102" pitchFamily="34" charset="77"/>
                      </a:endParaRP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2B3D4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it-IT" sz="1400" dirty="0">
                        <a:solidFill>
                          <a:schemeClr val="bg1"/>
                        </a:solidFill>
                        <a:latin typeface="Circular Std Book" panose="020B0604020101020102" pitchFamily="34" charset="77"/>
                        <a:cs typeface="Circular Std Book" panose="020B0604020101020102" pitchFamily="34" charset="77"/>
                      </a:endParaRPr>
                    </a:p>
                  </a:txBody>
                  <a:tcPr anchor="ctr">
                    <a:lnL w="12700" cap="flat" cmpd="sng" algn="ctr">
                      <a:solidFill>
                        <a:srgbClr val="2B3D4E"/>
                      </a:solidFill>
                      <a:prstDash val="solid"/>
                      <a:round/>
                      <a:headEnd type="none" w="med" len="med"/>
                      <a:tailEnd type="none" w="med" len="med"/>
                    </a:lnL>
                    <a:lnR w="12700" cmpd="sng">
                      <a:noFill/>
                    </a:lnR>
                    <a:lnT w="12700" cap="flat" cmpd="sng" algn="ctr">
                      <a:solidFill>
                        <a:srgbClr val="2B3D4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4311147"/>
                  </a:ext>
                </a:extLst>
              </a:tr>
            </a:tbl>
          </a:graphicData>
        </a:graphic>
      </p:graphicFrame>
      <p:sp>
        <p:nvSpPr>
          <p:cNvPr id="9" name="Rettangolo 23">
            <a:extLst>
              <a:ext uri="{FF2B5EF4-FFF2-40B4-BE49-F238E27FC236}">
                <a16:creationId xmlns:a16="http://schemas.microsoft.com/office/drawing/2014/main" id="{78FA23C7-5B1D-E4FD-BF96-65E072D39C21}"/>
              </a:ext>
            </a:extLst>
          </p:cNvPr>
          <p:cNvSpPr/>
          <p:nvPr/>
        </p:nvSpPr>
        <p:spPr>
          <a:xfrm>
            <a:off x="3115892" y="5542467"/>
            <a:ext cx="7804297" cy="78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r>
              <a:rPr lang="it-IT" sz="1200" b="1" dirty="0">
                <a:solidFill>
                  <a:schemeClr val="bg1"/>
                </a:solidFill>
                <a:latin typeface="Arial" panose="020B0604020202020204" pitchFamily="34" charset="0"/>
                <a:ea typeface="+mn-lt"/>
                <a:cs typeface="Arial" panose="020B0604020202020204" pitchFamily="34" charset="0"/>
              </a:rPr>
              <a:t>Il </a:t>
            </a:r>
            <a:r>
              <a:rPr lang="it-IT" sz="1200" b="1" dirty="0">
                <a:solidFill>
                  <a:srgbClr val="28FCA6"/>
                </a:solidFill>
                <a:latin typeface="Arial" panose="020B0604020202020204" pitchFamily="34" charset="0"/>
                <a:ea typeface="+mn-lt"/>
                <a:cs typeface="Arial" panose="020B0604020202020204" pitchFamily="34" charset="0"/>
              </a:rPr>
              <a:t>Nuovo Standard di Total Audience di Programma</a:t>
            </a:r>
            <a:r>
              <a:rPr lang="it-IT" sz="1200" b="1" dirty="0">
                <a:solidFill>
                  <a:schemeClr val="bg1"/>
                </a:solidFill>
                <a:latin typeface="Arial" panose="020B0604020202020204" pitchFamily="34" charset="0"/>
                <a:ea typeface="+mn-lt"/>
                <a:cs typeface="Arial" panose="020B0604020202020204" pitchFamily="34" charset="0"/>
              </a:rPr>
              <a:t> fotografa le fruizioni Live + Vosdal del contenuto su tutti gli schermi, pertanto può presentare</a:t>
            </a:r>
            <a:r>
              <a:rPr lang="it-IT" sz="1200" b="1" dirty="0">
                <a:solidFill>
                  <a:schemeClr val="bg1"/>
                </a:solidFill>
                <a:latin typeface="Arial" panose="020B0604020202020204" pitchFamily="34" charset="0"/>
                <a:cs typeface="Arial" panose="020B0604020202020204" pitchFamily="34" charset="0"/>
              </a:rPr>
              <a:t> </a:t>
            </a:r>
            <a:r>
              <a:rPr lang="it-IT" sz="1200" b="1" dirty="0">
                <a:solidFill>
                  <a:srgbClr val="28FCA6"/>
                </a:solidFill>
                <a:latin typeface="Arial" panose="020B0604020202020204" pitchFamily="34" charset="0"/>
                <a:cs typeface="Arial" panose="020B0604020202020204" pitchFamily="34" charset="0"/>
              </a:rPr>
              <a:t>differenze importanti </a:t>
            </a:r>
            <a:r>
              <a:rPr lang="it-IT" sz="1200" b="1" dirty="0">
                <a:solidFill>
                  <a:schemeClr val="bg1"/>
                </a:solidFill>
                <a:latin typeface="Arial" panose="020B0604020202020204" pitchFamily="34" charset="0"/>
                <a:cs typeface="Arial" panose="020B0604020202020204" pitchFamily="34" charset="0"/>
              </a:rPr>
              <a:t>rispetto al </a:t>
            </a:r>
            <a:r>
              <a:rPr lang="it-IT" sz="1200" b="1" dirty="0">
                <a:solidFill>
                  <a:srgbClr val="28FCA6"/>
                </a:solidFill>
                <a:latin typeface="Arial" panose="020B0604020202020204" pitchFamily="34" charset="0"/>
                <a:cs typeface="Arial" panose="020B0604020202020204" pitchFamily="34" charset="0"/>
              </a:rPr>
              <a:t>Nuovo Standard di fascia </a:t>
            </a:r>
            <a:r>
              <a:rPr lang="it-IT" sz="1200" b="1" dirty="0">
                <a:solidFill>
                  <a:schemeClr val="bg1"/>
                </a:solidFill>
                <a:latin typeface="Arial" panose="020B0604020202020204" pitchFamily="34" charset="0"/>
                <a:cs typeface="Arial" panose="020B0604020202020204" pitchFamily="34" charset="0"/>
              </a:rPr>
              <a:t>che include anche</a:t>
            </a:r>
            <a:r>
              <a:rPr lang="it-IT" sz="1200" b="1" dirty="0">
                <a:solidFill>
                  <a:srgbClr val="28FCA6"/>
                </a:solidFill>
                <a:latin typeface="Arial" panose="020B0604020202020204" pitchFamily="34" charset="0"/>
                <a:cs typeface="Arial" panose="020B0604020202020204" pitchFamily="34" charset="0"/>
              </a:rPr>
              <a:t> gli ascolti On Demand</a:t>
            </a:r>
            <a:endParaRPr lang="en-US" sz="1200" dirty="0">
              <a:latin typeface="Arial" panose="020B0604020202020204" pitchFamily="34" charset="0"/>
              <a:cs typeface="Arial" panose="020B0604020202020204" pitchFamily="34" charset="0"/>
            </a:endParaRPr>
          </a:p>
        </p:txBody>
      </p:sp>
      <p:sp>
        <p:nvSpPr>
          <p:cNvPr id="11" name="Rettangolo 10">
            <a:extLst>
              <a:ext uri="{FF2B5EF4-FFF2-40B4-BE49-F238E27FC236}">
                <a16:creationId xmlns:a16="http://schemas.microsoft.com/office/drawing/2014/main" id="{51A4D820-4CAC-FDCF-ECE0-1F3ED0D1A62B}"/>
              </a:ext>
            </a:extLst>
          </p:cNvPr>
          <p:cNvSpPr/>
          <p:nvPr/>
        </p:nvSpPr>
        <p:spPr>
          <a:xfrm>
            <a:off x="9515789" y="1388711"/>
            <a:ext cx="2125916" cy="12673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r>
              <a:rPr lang="it-IT" sz="1200" b="1" dirty="0">
                <a:solidFill>
                  <a:schemeClr val="bg1"/>
                </a:solidFill>
                <a:latin typeface="Arial" panose="020B0604020202020204" pitchFamily="34" charset="0"/>
                <a:ea typeface="+mn-lt"/>
                <a:cs typeface="Arial" panose="020B0604020202020204" pitchFamily="34" charset="0"/>
              </a:rPr>
              <a:t>Il </a:t>
            </a:r>
            <a:r>
              <a:rPr lang="it-IT" sz="1200" b="1" dirty="0">
                <a:solidFill>
                  <a:srgbClr val="28FCA6"/>
                </a:solidFill>
                <a:latin typeface="Arial" panose="020B0604020202020204" pitchFamily="34" charset="0"/>
                <a:ea typeface="+mn-lt"/>
                <a:cs typeface="Arial" panose="020B0604020202020204" pitchFamily="34" charset="0"/>
              </a:rPr>
              <a:t>Nuovo Standard </a:t>
            </a:r>
            <a:br>
              <a:rPr lang="it-IT" sz="1200" b="1" dirty="0">
                <a:solidFill>
                  <a:srgbClr val="28FCA6"/>
                </a:solidFill>
                <a:latin typeface="Arial" panose="020B0604020202020204" pitchFamily="34" charset="0"/>
                <a:ea typeface="+mn-lt"/>
                <a:cs typeface="Arial" panose="020B0604020202020204" pitchFamily="34" charset="0"/>
              </a:rPr>
            </a:br>
            <a:r>
              <a:rPr lang="it-IT" sz="1200" b="1" dirty="0">
                <a:solidFill>
                  <a:srgbClr val="28FCA6"/>
                </a:solidFill>
                <a:latin typeface="Arial" panose="020B0604020202020204" pitchFamily="34" charset="0"/>
                <a:ea typeface="+mn-lt"/>
                <a:cs typeface="Arial" panose="020B0604020202020204" pitchFamily="34" charset="0"/>
              </a:rPr>
              <a:t>di Total Audience di Fascia</a:t>
            </a:r>
            <a:r>
              <a:rPr lang="it-IT" sz="1200" b="1" dirty="0">
                <a:solidFill>
                  <a:schemeClr val="bg1"/>
                </a:solidFill>
                <a:latin typeface="Arial" panose="020B0604020202020204" pitchFamily="34" charset="0"/>
                <a:ea typeface="+mn-lt"/>
                <a:cs typeface="Arial" panose="020B0604020202020204" pitchFamily="34" charset="0"/>
              </a:rPr>
              <a:t> fotografa anche le fruizioni dei contenuti Digitali </a:t>
            </a:r>
            <a:br>
              <a:rPr lang="it-IT" sz="1200" b="1" dirty="0">
                <a:solidFill>
                  <a:schemeClr val="bg1"/>
                </a:solidFill>
                <a:latin typeface="Arial" panose="020B0604020202020204" pitchFamily="34" charset="0"/>
                <a:ea typeface="+mn-lt"/>
                <a:cs typeface="Arial" panose="020B0604020202020204" pitchFamily="34" charset="0"/>
              </a:rPr>
            </a:br>
            <a:r>
              <a:rPr lang="it-IT" sz="1200" b="1" dirty="0">
                <a:solidFill>
                  <a:schemeClr val="bg1"/>
                </a:solidFill>
                <a:latin typeface="Arial" panose="020B0604020202020204" pitchFamily="34" charset="0"/>
                <a:ea typeface="+mn-lt"/>
                <a:cs typeface="Arial" panose="020B0604020202020204" pitchFamily="34" charset="0"/>
              </a:rPr>
              <a:t>e l'ascolto On Demand </a:t>
            </a:r>
            <a:br>
              <a:rPr lang="it-IT" sz="1200" b="1" dirty="0">
                <a:solidFill>
                  <a:schemeClr val="bg1"/>
                </a:solidFill>
                <a:latin typeface="Arial" panose="020B0604020202020204" pitchFamily="34" charset="0"/>
                <a:ea typeface="+mn-lt"/>
                <a:cs typeface="Arial" panose="020B0604020202020204" pitchFamily="34" charset="0"/>
              </a:rPr>
            </a:br>
            <a:r>
              <a:rPr lang="it-IT" sz="1200" b="1" dirty="0">
                <a:solidFill>
                  <a:schemeClr val="bg1"/>
                </a:solidFill>
                <a:latin typeface="Arial" panose="020B0604020202020204" pitchFamily="34" charset="0"/>
                <a:ea typeface="+mn-lt"/>
                <a:cs typeface="Arial" panose="020B0604020202020204" pitchFamily="34" charset="0"/>
              </a:rPr>
              <a:t>al tempo di visione</a:t>
            </a:r>
            <a:endParaRPr lang="it-IT" sz="1200" dirty="0">
              <a:solidFill>
                <a:schemeClr val="bg1"/>
              </a:solidFill>
              <a:latin typeface="Arial" panose="020B0604020202020204" pitchFamily="34" charset="0"/>
              <a:ea typeface="+mn-lt"/>
              <a:cs typeface="Arial" panose="020B0604020202020204" pitchFamily="34" charset="0"/>
            </a:endParaRPr>
          </a:p>
        </p:txBody>
      </p:sp>
      <p:sp>
        <p:nvSpPr>
          <p:cNvPr id="12" name="TextBox 9">
            <a:extLst>
              <a:ext uri="{FF2B5EF4-FFF2-40B4-BE49-F238E27FC236}">
                <a16:creationId xmlns:a16="http://schemas.microsoft.com/office/drawing/2014/main" id="{73ABCEE7-1959-C7AC-169B-D2917EA481D9}"/>
              </a:ext>
            </a:extLst>
          </p:cNvPr>
          <p:cNvSpPr txBox="1"/>
          <p:nvPr/>
        </p:nvSpPr>
        <p:spPr>
          <a:xfrm>
            <a:off x="3000375" y="868303"/>
            <a:ext cx="5572808" cy="400110"/>
          </a:xfrm>
          <a:prstGeom prst="rect">
            <a:avLst/>
          </a:prstGeom>
          <a:noFill/>
        </p:spPr>
        <p:txBody>
          <a:bodyPr wrap="none" rtlCol="0">
            <a:spAutoFit/>
          </a:bodyPr>
          <a:lstStyle/>
          <a:p>
            <a:r>
              <a:rPr lang="it-IT" sz="2000" b="1" dirty="0">
                <a:solidFill>
                  <a:srgbClr val="55FFB2"/>
                </a:solidFill>
                <a:latin typeface="Arial" panose="020B0604020202020204" pitchFamily="34" charset="0"/>
                <a:ea typeface="Circular Bold" panose="02000801000000010001" pitchFamily="2" charset="0"/>
                <a:cs typeface="Arial" panose="020B0604020202020204" pitchFamily="34" charset="0"/>
              </a:rPr>
              <a:t>Standard Auditel di Total Audience di Fascia</a:t>
            </a:r>
          </a:p>
        </p:txBody>
      </p:sp>
      <p:sp>
        <p:nvSpPr>
          <p:cNvPr id="13" name="TextBox 10">
            <a:extLst>
              <a:ext uri="{FF2B5EF4-FFF2-40B4-BE49-F238E27FC236}">
                <a16:creationId xmlns:a16="http://schemas.microsoft.com/office/drawing/2014/main" id="{3D5DDE38-BD47-8A54-7D6D-BEB96AF6ED9F}"/>
              </a:ext>
            </a:extLst>
          </p:cNvPr>
          <p:cNvSpPr txBox="1"/>
          <p:nvPr/>
        </p:nvSpPr>
        <p:spPr>
          <a:xfrm>
            <a:off x="3041499" y="3438551"/>
            <a:ext cx="6199582" cy="400110"/>
          </a:xfrm>
          <a:prstGeom prst="rect">
            <a:avLst/>
          </a:prstGeom>
          <a:noFill/>
        </p:spPr>
        <p:txBody>
          <a:bodyPr wrap="none" rtlCol="0">
            <a:spAutoFit/>
          </a:bodyPr>
          <a:lstStyle/>
          <a:p>
            <a:r>
              <a:rPr lang="it-IT" sz="2000" b="1" dirty="0">
                <a:solidFill>
                  <a:srgbClr val="55FFB2"/>
                </a:solidFill>
                <a:latin typeface="Arial" panose="020B0604020202020204" pitchFamily="34" charset="0"/>
                <a:ea typeface="Circular Bold" panose="02000801000000010001" pitchFamily="2" charset="0"/>
                <a:cs typeface="Arial" panose="020B0604020202020204" pitchFamily="34" charset="0"/>
              </a:rPr>
              <a:t>Standard Auditel di Total Audience di Programma</a:t>
            </a:r>
          </a:p>
        </p:txBody>
      </p:sp>
      <p:graphicFrame>
        <p:nvGraphicFramePr>
          <p:cNvPr id="3" name="Tabella 2">
            <a:extLst>
              <a:ext uri="{FF2B5EF4-FFF2-40B4-BE49-F238E27FC236}">
                <a16:creationId xmlns:a16="http://schemas.microsoft.com/office/drawing/2014/main" id="{B1038078-8E1C-21B1-3877-8FA7183CF91B}"/>
              </a:ext>
            </a:extLst>
          </p:cNvPr>
          <p:cNvGraphicFramePr>
            <a:graphicFrameLocks noGrp="1"/>
          </p:cNvGraphicFramePr>
          <p:nvPr/>
        </p:nvGraphicFramePr>
        <p:xfrm>
          <a:off x="3016099" y="3948172"/>
          <a:ext cx="8550469" cy="926440"/>
        </p:xfrm>
        <a:graphic>
          <a:graphicData uri="http://schemas.openxmlformats.org/drawingml/2006/table">
            <a:tbl>
              <a:tblPr firstRow="1" bandRow="1">
                <a:tableStyleId>{5C22544A-7EE6-4342-B048-85BDC9FD1C3A}</a:tableStyleId>
              </a:tblPr>
              <a:tblGrid>
                <a:gridCol w="1081346">
                  <a:extLst>
                    <a:ext uri="{9D8B030D-6E8A-4147-A177-3AD203B41FA5}">
                      <a16:colId xmlns:a16="http://schemas.microsoft.com/office/drawing/2014/main" val="3597831905"/>
                    </a:ext>
                  </a:extLst>
                </a:gridCol>
                <a:gridCol w="1074649">
                  <a:extLst>
                    <a:ext uri="{9D8B030D-6E8A-4147-A177-3AD203B41FA5}">
                      <a16:colId xmlns:a16="http://schemas.microsoft.com/office/drawing/2014/main" val="1268175242"/>
                    </a:ext>
                  </a:extLst>
                </a:gridCol>
                <a:gridCol w="854375">
                  <a:extLst>
                    <a:ext uri="{9D8B030D-6E8A-4147-A177-3AD203B41FA5}">
                      <a16:colId xmlns:a16="http://schemas.microsoft.com/office/drawing/2014/main" val="1068832026"/>
                    </a:ext>
                  </a:extLst>
                </a:gridCol>
                <a:gridCol w="2037255">
                  <a:extLst>
                    <a:ext uri="{9D8B030D-6E8A-4147-A177-3AD203B41FA5}">
                      <a16:colId xmlns:a16="http://schemas.microsoft.com/office/drawing/2014/main" val="3856975706"/>
                    </a:ext>
                  </a:extLst>
                </a:gridCol>
                <a:gridCol w="1589000">
                  <a:extLst>
                    <a:ext uri="{9D8B030D-6E8A-4147-A177-3AD203B41FA5}">
                      <a16:colId xmlns:a16="http://schemas.microsoft.com/office/drawing/2014/main" val="2033212443"/>
                    </a:ext>
                  </a:extLst>
                </a:gridCol>
                <a:gridCol w="1004070">
                  <a:extLst>
                    <a:ext uri="{9D8B030D-6E8A-4147-A177-3AD203B41FA5}">
                      <a16:colId xmlns:a16="http://schemas.microsoft.com/office/drawing/2014/main" val="3944342250"/>
                    </a:ext>
                  </a:extLst>
                </a:gridCol>
                <a:gridCol w="909774">
                  <a:extLst>
                    <a:ext uri="{9D8B030D-6E8A-4147-A177-3AD203B41FA5}">
                      <a16:colId xmlns:a16="http://schemas.microsoft.com/office/drawing/2014/main" val="4117891523"/>
                    </a:ext>
                  </a:extLst>
                </a:gridCol>
              </a:tblGrid>
              <a:tr h="488808">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Inizio</a:t>
                      </a:r>
                    </a:p>
                  </a:txBody>
                  <a:tcPr anchor="ctr">
                    <a:lnL w="12700" cmpd="sng">
                      <a:noFill/>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Fine</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Durata</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Titolo Programma</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AMR (.000)</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%SH</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%PE</a:t>
                      </a:r>
                    </a:p>
                  </a:txBody>
                  <a:tcPr anchor="ctr">
                    <a:lnL w="12700" cap="flat" cmpd="sng" algn="ctr">
                      <a:solidFill>
                        <a:srgbClr val="2B3D4E"/>
                      </a:solidFill>
                      <a:prstDash val="solid"/>
                      <a:round/>
                      <a:headEnd type="none" w="med" len="med"/>
                      <a:tailEnd type="none" w="med" len="med"/>
                    </a:lnL>
                    <a:lnR w="12700" cmpd="sng">
                      <a:noFill/>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639557"/>
                  </a:ext>
                </a:extLst>
              </a:tr>
              <a:tr h="437632">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12:03:00</a:t>
                      </a:r>
                    </a:p>
                  </a:txBody>
                  <a:tcPr anchor="ctr">
                    <a:lnL w="12700" cmpd="sng">
                      <a:noFill/>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13:53:00</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110’</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E’ sempre Mezzogiorno</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b="1" dirty="0">
                          <a:solidFill>
                            <a:srgbClr val="28FCA6"/>
                          </a:solidFill>
                          <a:latin typeface="Circular Std Book" panose="020B0604020101020102" pitchFamily="34" charset="77"/>
                          <a:cs typeface="Circular Std Book" panose="020B0604020101020102" pitchFamily="34" charset="77"/>
                        </a:rPr>
                        <a:t>1.850</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B3D4E"/>
                    </a:solidFill>
                  </a:tcPr>
                </a:tc>
                <a:tc>
                  <a:txBody>
                    <a:bodyPr/>
                    <a:lstStyle/>
                    <a:p>
                      <a:pPr algn="ctr"/>
                      <a:r>
                        <a:rPr lang="it-IT" sz="1400" dirty="0">
                          <a:solidFill>
                            <a:srgbClr val="28FCA6"/>
                          </a:solidFill>
                          <a:latin typeface="Circular Std Book" panose="020B0604020101020102" pitchFamily="34" charset="77"/>
                          <a:cs typeface="Circular Std Book" panose="020B0604020101020102" pitchFamily="34" charset="77"/>
                        </a:rPr>
                        <a:t>18,21</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rgbClr val="28FCA6"/>
                          </a:solidFill>
                          <a:latin typeface="Circular Std Book" panose="020B0604020101020102" pitchFamily="34" charset="77"/>
                          <a:cs typeface="Circular Std Book" panose="020B0604020101020102" pitchFamily="34" charset="77"/>
                        </a:rPr>
                        <a:t>3,26</a:t>
                      </a:r>
                    </a:p>
                  </a:txBody>
                  <a:tcPr anchor="ctr">
                    <a:lnL w="12700" cap="flat" cmpd="sng" algn="ctr">
                      <a:solidFill>
                        <a:srgbClr val="2B3D4E"/>
                      </a:solidFill>
                      <a:prstDash val="solid"/>
                      <a:round/>
                      <a:headEnd type="none" w="med" len="med"/>
                      <a:tailEnd type="none" w="med" len="med"/>
                    </a:lnL>
                    <a:lnR w="12700" cmpd="sng">
                      <a:noFill/>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819037"/>
                  </a:ext>
                </a:extLst>
              </a:tr>
            </a:tbl>
          </a:graphicData>
        </a:graphic>
      </p:graphicFrame>
      <p:sp>
        <p:nvSpPr>
          <p:cNvPr id="14" name="Titolo 13">
            <a:extLst>
              <a:ext uri="{FF2B5EF4-FFF2-40B4-BE49-F238E27FC236}">
                <a16:creationId xmlns:a16="http://schemas.microsoft.com/office/drawing/2014/main" id="{F8FF752D-6589-047E-0AC7-CAA18796D001}"/>
              </a:ext>
            </a:extLst>
          </p:cNvPr>
          <p:cNvSpPr>
            <a:spLocks noGrp="1"/>
          </p:cNvSpPr>
          <p:nvPr>
            <p:ph type="title"/>
          </p:nvPr>
        </p:nvSpPr>
        <p:spPr>
          <a:xfrm>
            <a:off x="98685" y="1239990"/>
            <a:ext cx="2278331" cy="1764324"/>
          </a:xfrm>
        </p:spPr>
        <p:txBody>
          <a:bodyPr/>
          <a:lstStyle/>
          <a:p>
            <a:r>
              <a:rPr lang="it-IT" dirty="0">
                <a:latin typeface="Arial" panose="020B0604020202020204" pitchFamily="34" charset="0"/>
                <a:cs typeface="Arial" panose="020B0604020202020204" pitchFamily="34" charset="0"/>
              </a:rPr>
              <a:t>Nuovo Standard </a:t>
            </a:r>
            <a:br>
              <a:rPr lang="it-IT" dirty="0">
                <a:latin typeface="Arial" panose="020B0604020202020204" pitchFamily="34" charset="0"/>
                <a:cs typeface="Arial" panose="020B0604020202020204" pitchFamily="34" charset="0"/>
              </a:rPr>
            </a:br>
            <a:r>
              <a:rPr lang="it-IT" dirty="0">
                <a:latin typeface="Arial" panose="020B0604020202020204" pitchFamily="34" charset="0"/>
                <a:cs typeface="Arial" panose="020B0604020202020204" pitchFamily="34" charset="0"/>
              </a:rPr>
              <a:t>di Fascia vs </a:t>
            </a:r>
            <a:br>
              <a:rPr lang="it-IT" dirty="0">
                <a:latin typeface="Arial" panose="020B0604020202020204" pitchFamily="34" charset="0"/>
                <a:cs typeface="Arial" panose="020B0604020202020204" pitchFamily="34" charset="0"/>
              </a:rPr>
            </a:br>
            <a:r>
              <a:rPr lang="it-IT" dirty="0">
                <a:latin typeface="Arial" panose="020B0604020202020204" pitchFamily="34" charset="0"/>
                <a:cs typeface="Arial" panose="020B0604020202020204" pitchFamily="34" charset="0"/>
              </a:rPr>
              <a:t>Nuovo Standard di Programma</a:t>
            </a:r>
          </a:p>
        </p:txBody>
      </p:sp>
      <p:sp>
        <p:nvSpPr>
          <p:cNvPr id="20" name="Segnaposto testo 19">
            <a:extLst>
              <a:ext uri="{FF2B5EF4-FFF2-40B4-BE49-F238E27FC236}">
                <a16:creationId xmlns:a16="http://schemas.microsoft.com/office/drawing/2014/main" id="{4E38E10E-5130-4C33-FE87-B5E179568BD5}"/>
              </a:ext>
            </a:extLst>
          </p:cNvPr>
          <p:cNvSpPr>
            <a:spLocks noGrp="1"/>
          </p:cNvSpPr>
          <p:nvPr>
            <p:ph type="body" idx="1"/>
          </p:nvPr>
        </p:nvSpPr>
        <p:spPr/>
        <p:txBody>
          <a:bodyPr/>
          <a:lstStyle/>
          <a:p>
            <a:r>
              <a:rPr lang="it-IT" sz="1200" dirty="0">
                <a:solidFill>
                  <a:srgbClr val="55FFB2"/>
                </a:solidFill>
                <a:latin typeface="Arial" panose="020B0604020202020204" pitchFamily="34" charset="0"/>
                <a:cs typeface="Arial" panose="020B0604020202020204" pitchFamily="34" charset="0"/>
              </a:rPr>
              <a:t>Nuovo Standard TA</a:t>
            </a:r>
          </a:p>
        </p:txBody>
      </p:sp>
      <p:cxnSp>
        <p:nvCxnSpPr>
          <p:cNvPr id="28" name="Straight Connector 7">
            <a:extLst>
              <a:ext uri="{FF2B5EF4-FFF2-40B4-BE49-F238E27FC236}">
                <a16:creationId xmlns:a16="http://schemas.microsoft.com/office/drawing/2014/main" id="{6C41CEAF-D2F2-9530-A6D9-4F1842D555A8}"/>
              </a:ext>
            </a:extLst>
          </p:cNvPr>
          <p:cNvCxnSpPr>
            <a:cxnSpLocks/>
          </p:cNvCxnSpPr>
          <p:nvPr/>
        </p:nvCxnSpPr>
        <p:spPr>
          <a:xfrm>
            <a:off x="6681400" y="2948087"/>
            <a:ext cx="2742715" cy="0"/>
          </a:xfrm>
          <a:prstGeom prst="line">
            <a:avLst/>
          </a:prstGeom>
          <a:ln w="12700">
            <a:solidFill>
              <a:srgbClr val="28FCA6"/>
            </a:solidFill>
            <a:headEnd type="none"/>
            <a:tailEnd w="lg" len="lg"/>
          </a:ln>
        </p:spPr>
        <p:style>
          <a:lnRef idx="1">
            <a:schemeClr val="accent1"/>
          </a:lnRef>
          <a:fillRef idx="0">
            <a:schemeClr val="accent1"/>
          </a:fillRef>
          <a:effectRef idx="0">
            <a:schemeClr val="accent1"/>
          </a:effectRef>
          <a:fontRef idx="minor">
            <a:schemeClr val="tx1"/>
          </a:fontRef>
        </p:style>
      </p:cxnSp>
      <p:cxnSp>
        <p:nvCxnSpPr>
          <p:cNvPr id="29" name="Straight Connector 7">
            <a:extLst>
              <a:ext uri="{FF2B5EF4-FFF2-40B4-BE49-F238E27FC236}">
                <a16:creationId xmlns:a16="http://schemas.microsoft.com/office/drawing/2014/main" id="{DE70F33D-37E5-703F-281A-823F63414765}"/>
              </a:ext>
            </a:extLst>
          </p:cNvPr>
          <p:cNvCxnSpPr>
            <a:cxnSpLocks/>
          </p:cNvCxnSpPr>
          <p:nvPr/>
        </p:nvCxnSpPr>
        <p:spPr>
          <a:xfrm flipV="1">
            <a:off x="6686550" y="2294408"/>
            <a:ext cx="0" cy="654575"/>
          </a:xfrm>
          <a:prstGeom prst="line">
            <a:avLst/>
          </a:prstGeom>
          <a:ln w="12700">
            <a:solidFill>
              <a:srgbClr val="28FCA6"/>
            </a:solidFill>
            <a:headEnd type="none"/>
            <a:tailEnd w="lg" len="lg"/>
          </a:ln>
        </p:spPr>
        <p:style>
          <a:lnRef idx="1">
            <a:schemeClr val="accent1"/>
          </a:lnRef>
          <a:fillRef idx="0">
            <a:schemeClr val="accent1"/>
          </a:fillRef>
          <a:effectRef idx="0">
            <a:schemeClr val="accent1"/>
          </a:effectRef>
          <a:fontRef idx="minor">
            <a:schemeClr val="tx1"/>
          </a:fontRef>
        </p:style>
      </p:cxnSp>
      <p:cxnSp>
        <p:nvCxnSpPr>
          <p:cNvPr id="30" name="Straight Connector 7">
            <a:extLst>
              <a:ext uri="{FF2B5EF4-FFF2-40B4-BE49-F238E27FC236}">
                <a16:creationId xmlns:a16="http://schemas.microsoft.com/office/drawing/2014/main" id="{F99FE6B1-94AD-959D-5214-2B3FA88DBE2A}"/>
              </a:ext>
            </a:extLst>
          </p:cNvPr>
          <p:cNvCxnSpPr>
            <a:cxnSpLocks/>
          </p:cNvCxnSpPr>
          <p:nvPr/>
        </p:nvCxnSpPr>
        <p:spPr>
          <a:xfrm flipV="1">
            <a:off x="9421728" y="1460280"/>
            <a:ext cx="0" cy="1491348"/>
          </a:xfrm>
          <a:prstGeom prst="line">
            <a:avLst/>
          </a:prstGeom>
          <a:ln w="12700">
            <a:solidFill>
              <a:srgbClr val="28FCA6"/>
            </a:solidFill>
            <a:headEnd type="none"/>
            <a:tailEnd w="lg" len="lg"/>
          </a:ln>
        </p:spPr>
        <p:style>
          <a:lnRef idx="1">
            <a:schemeClr val="accent1"/>
          </a:lnRef>
          <a:fillRef idx="0">
            <a:schemeClr val="accent1"/>
          </a:fillRef>
          <a:effectRef idx="0">
            <a:schemeClr val="accent1"/>
          </a:effectRef>
          <a:fontRef idx="minor">
            <a:schemeClr val="tx1"/>
          </a:fontRef>
        </p:style>
      </p:cxnSp>
      <p:cxnSp>
        <p:nvCxnSpPr>
          <p:cNvPr id="34" name="Straight Connector 7">
            <a:extLst>
              <a:ext uri="{FF2B5EF4-FFF2-40B4-BE49-F238E27FC236}">
                <a16:creationId xmlns:a16="http://schemas.microsoft.com/office/drawing/2014/main" id="{7B040C46-F0EE-3858-0A92-C66B1C8D5531}"/>
              </a:ext>
            </a:extLst>
          </p:cNvPr>
          <p:cNvCxnSpPr>
            <a:cxnSpLocks/>
          </p:cNvCxnSpPr>
          <p:nvPr/>
        </p:nvCxnSpPr>
        <p:spPr>
          <a:xfrm flipV="1">
            <a:off x="8400256" y="4797152"/>
            <a:ext cx="0" cy="654575"/>
          </a:xfrm>
          <a:prstGeom prst="line">
            <a:avLst/>
          </a:prstGeom>
          <a:ln w="12700">
            <a:solidFill>
              <a:srgbClr val="28FCA6"/>
            </a:solidFill>
            <a:headEnd type="none"/>
            <a:tailEnd w="lg" len="lg"/>
          </a:ln>
        </p:spPr>
        <p:style>
          <a:lnRef idx="1">
            <a:schemeClr val="accent1"/>
          </a:lnRef>
          <a:fillRef idx="0">
            <a:schemeClr val="accent1"/>
          </a:fillRef>
          <a:effectRef idx="0">
            <a:schemeClr val="accent1"/>
          </a:effectRef>
          <a:fontRef idx="minor">
            <a:schemeClr val="tx1"/>
          </a:fontRef>
        </p:style>
      </p:cxnSp>
      <p:cxnSp>
        <p:nvCxnSpPr>
          <p:cNvPr id="35" name="Straight Connector 7">
            <a:extLst>
              <a:ext uri="{FF2B5EF4-FFF2-40B4-BE49-F238E27FC236}">
                <a16:creationId xmlns:a16="http://schemas.microsoft.com/office/drawing/2014/main" id="{4E490C7A-DD45-531E-D4D3-EA43911C645C}"/>
              </a:ext>
            </a:extLst>
          </p:cNvPr>
          <p:cNvCxnSpPr>
            <a:cxnSpLocks/>
          </p:cNvCxnSpPr>
          <p:nvPr/>
        </p:nvCxnSpPr>
        <p:spPr>
          <a:xfrm>
            <a:off x="3000375" y="5445224"/>
            <a:ext cx="5406292" cy="0"/>
          </a:xfrm>
          <a:prstGeom prst="line">
            <a:avLst/>
          </a:prstGeom>
          <a:ln w="12700">
            <a:solidFill>
              <a:srgbClr val="28FCA6"/>
            </a:solidFill>
            <a:headEnd type="none"/>
            <a:tailEnd w="lg" len="lg"/>
          </a:ln>
        </p:spPr>
        <p:style>
          <a:lnRef idx="1">
            <a:schemeClr val="accent1"/>
          </a:lnRef>
          <a:fillRef idx="0">
            <a:schemeClr val="accent1"/>
          </a:fillRef>
          <a:effectRef idx="0">
            <a:schemeClr val="accent1"/>
          </a:effectRef>
          <a:fontRef idx="minor">
            <a:schemeClr val="tx1"/>
          </a:fontRef>
        </p:style>
      </p:cxnSp>
      <p:cxnSp>
        <p:nvCxnSpPr>
          <p:cNvPr id="37" name="Straight Connector 7">
            <a:extLst>
              <a:ext uri="{FF2B5EF4-FFF2-40B4-BE49-F238E27FC236}">
                <a16:creationId xmlns:a16="http://schemas.microsoft.com/office/drawing/2014/main" id="{6F2770CE-8490-C7A2-353F-A14B87352D3B}"/>
              </a:ext>
            </a:extLst>
          </p:cNvPr>
          <p:cNvCxnSpPr>
            <a:cxnSpLocks/>
          </p:cNvCxnSpPr>
          <p:nvPr/>
        </p:nvCxnSpPr>
        <p:spPr>
          <a:xfrm flipV="1">
            <a:off x="3006693" y="5445224"/>
            <a:ext cx="0" cy="897519"/>
          </a:xfrm>
          <a:prstGeom prst="line">
            <a:avLst/>
          </a:prstGeom>
          <a:ln w="12700">
            <a:solidFill>
              <a:srgbClr val="28FCA6"/>
            </a:solidFill>
            <a:headEnd type="none"/>
            <a:tailEnd w="lg" len="lg"/>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D6C303B-5B8C-142C-9704-B33D544994D5}"/>
              </a:ext>
            </a:extLst>
          </p:cNvPr>
          <p:cNvSpPr txBox="1"/>
          <p:nvPr/>
        </p:nvSpPr>
        <p:spPr>
          <a:xfrm>
            <a:off x="8682678" y="6402619"/>
            <a:ext cx="3397562" cy="276999"/>
          </a:xfrm>
          <a:prstGeom prst="rect">
            <a:avLst/>
          </a:prstGeom>
          <a:noFill/>
        </p:spPr>
        <p:txBody>
          <a:bodyPr wrap="square" lIns="91440" tIns="45720" rIns="91440" bIns="45720" anchor="t">
            <a:spAutoFit/>
          </a:bodyPr>
          <a:lstStyle/>
          <a:p>
            <a:r>
              <a:rPr lang="it-IT" sz="1200" dirty="0">
                <a:solidFill>
                  <a:prstClr val="white"/>
                </a:solidFill>
                <a:latin typeface="Arial" panose="020B0604020202020204" pitchFamily="34" charset="0"/>
                <a:cs typeface="Arial" panose="020B0604020202020204" pitchFamily="34" charset="0"/>
              </a:rPr>
              <a:t>* I dati riportati sono puramente esemplificativi </a:t>
            </a:r>
          </a:p>
        </p:txBody>
      </p:sp>
    </p:spTree>
    <p:extLst>
      <p:ext uri="{BB962C8B-B14F-4D97-AF65-F5344CB8AC3E}">
        <p14:creationId xmlns:p14="http://schemas.microsoft.com/office/powerpoint/2010/main" val="233855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1C1FC-3CD1-E5F6-22FC-C5AECECB3F06}"/>
            </a:ext>
          </a:extLst>
        </p:cNvPr>
        <p:cNvGrpSpPr/>
        <p:nvPr/>
      </p:nvGrpSpPr>
      <p:grpSpPr>
        <a:xfrm>
          <a:off x="0" y="0"/>
          <a:ext cx="0" cy="0"/>
          <a:chOff x="0" y="0"/>
          <a:chExt cx="0" cy="0"/>
        </a:xfrm>
      </p:grpSpPr>
      <p:sp>
        <p:nvSpPr>
          <p:cNvPr id="9" name="Rettangolo 23">
            <a:extLst>
              <a:ext uri="{FF2B5EF4-FFF2-40B4-BE49-F238E27FC236}">
                <a16:creationId xmlns:a16="http://schemas.microsoft.com/office/drawing/2014/main" id="{53568FB2-B70D-2BC1-4A2E-352D45A356E3}"/>
              </a:ext>
            </a:extLst>
          </p:cNvPr>
          <p:cNvSpPr/>
          <p:nvPr/>
        </p:nvSpPr>
        <p:spPr>
          <a:xfrm>
            <a:off x="3115892" y="5542467"/>
            <a:ext cx="7804297" cy="78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r>
              <a:rPr lang="it-IT" sz="1200" b="1" dirty="0">
                <a:solidFill>
                  <a:schemeClr val="bg1"/>
                </a:solidFill>
                <a:latin typeface="Arial" panose="020B0604020202020204" pitchFamily="34" charset="0"/>
                <a:ea typeface="+mn-lt"/>
                <a:cs typeface="Arial" panose="020B0604020202020204" pitchFamily="34" charset="0"/>
              </a:rPr>
              <a:t>Il </a:t>
            </a:r>
            <a:r>
              <a:rPr lang="it-IT" sz="1200" b="1" dirty="0">
                <a:solidFill>
                  <a:srgbClr val="28FCA6"/>
                </a:solidFill>
                <a:latin typeface="Arial" panose="020B0604020202020204" pitchFamily="34" charset="0"/>
                <a:ea typeface="+mn-lt"/>
                <a:cs typeface="Arial" panose="020B0604020202020204" pitchFamily="34" charset="0"/>
              </a:rPr>
              <a:t>Nuovo Standard di Total Audience di Programma</a:t>
            </a:r>
            <a:r>
              <a:rPr lang="it-IT" sz="1200" b="1" dirty="0">
                <a:solidFill>
                  <a:schemeClr val="bg1"/>
                </a:solidFill>
                <a:latin typeface="Arial" panose="020B0604020202020204" pitchFamily="34" charset="0"/>
                <a:ea typeface="+mn-lt"/>
                <a:cs typeface="Arial" panose="020B0604020202020204" pitchFamily="34" charset="0"/>
              </a:rPr>
              <a:t> fotografa le fruizioni Live + Vosdal del contenuto </a:t>
            </a:r>
            <a:r>
              <a:rPr lang="it-IT" sz="1200" b="1" dirty="0">
                <a:solidFill>
                  <a:srgbClr val="55FFB2"/>
                </a:solidFill>
                <a:latin typeface="Arial" panose="020B0604020202020204" pitchFamily="34" charset="0"/>
                <a:ea typeface="+mn-lt"/>
                <a:cs typeface="Arial" panose="020B0604020202020204" pitchFamily="34" charset="0"/>
              </a:rPr>
              <a:t>su tutti gli schermi</a:t>
            </a:r>
            <a:r>
              <a:rPr lang="it-IT" sz="1200" b="1" dirty="0">
                <a:solidFill>
                  <a:schemeClr val="bg1"/>
                </a:solidFill>
                <a:latin typeface="Arial" panose="020B0604020202020204" pitchFamily="34" charset="0"/>
                <a:ea typeface="+mn-lt"/>
                <a:cs typeface="Arial" panose="020B0604020202020204" pitchFamily="34" charset="0"/>
              </a:rPr>
              <a:t>, pertanto può presentare</a:t>
            </a:r>
            <a:r>
              <a:rPr lang="it-IT" sz="1200" b="1" dirty="0">
                <a:solidFill>
                  <a:schemeClr val="bg1"/>
                </a:solidFill>
                <a:latin typeface="Arial" panose="020B0604020202020204" pitchFamily="34" charset="0"/>
                <a:cs typeface="Arial" panose="020B0604020202020204" pitchFamily="34" charset="0"/>
              </a:rPr>
              <a:t> </a:t>
            </a:r>
            <a:r>
              <a:rPr lang="it-IT" sz="1200" b="1" dirty="0">
                <a:solidFill>
                  <a:srgbClr val="28FCA6"/>
                </a:solidFill>
                <a:latin typeface="Arial" panose="020B0604020202020204" pitchFamily="34" charset="0"/>
                <a:cs typeface="Arial" panose="020B0604020202020204" pitchFamily="34" charset="0"/>
              </a:rPr>
              <a:t>differenze importanti </a:t>
            </a:r>
            <a:r>
              <a:rPr lang="it-IT" sz="1200" b="1" dirty="0">
                <a:solidFill>
                  <a:schemeClr val="bg1"/>
                </a:solidFill>
                <a:latin typeface="Arial" panose="020B0604020202020204" pitchFamily="34" charset="0"/>
                <a:cs typeface="Arial" panose="020B0604020202020204" pitchFamily="34" charset="0"/>
              </a:rPr>
              <a:t>rispetto all’</a:t>
            </a:r>
            <a:r>
              <a:rPr lang="it-IT" sz="1200" b="1" dirty="0">
                <a:solidFill>
                  <a:srgbClr val="28FCA6"/>
                </a:solidFill>
                <a:latin typeface="Arial" panose="020B0604020202020204" pitchFamily="34" charset="0"/>
                <a:cs typeface="Arial" panose="020B0604020202020204" pitchFamily="34" charset="0"/>
              </a:rPr>
              <a:t>Attuale Standard di Programma</a:t>
            </a:r>
            <a:endParaRPr lang="en-US" sz="1200"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08776186-34DF-E90C-887B-1B7E57CF0932}"/>
              </a:ext>
            </a:extLst>
          </p:cNvPr>
          <p:cNvSpPr txBox="1"/>
          <p:nvPr/>
        </p:nvSpPr>
        <p:spPr>
          <a:xfrm>
            <a:off x="3000375" y="868303"/>
            <a:ext cx="4960140" cy="400110"/>
          </a:xfrm>
          <a:prstGeom prst="rect">
            <a:avLst/>
          </a:prstGeom>
          <a:noFill/>
        </p:spPr>
        <p:txBody>
          <a:bodyPr wrap="none" rtlCol="0">
            <a:spAutoFit/>
          </a:bodyPr>
          <a:lstStyle/>
          <a:p>
            <a:r>
              <a:rPr lang="it-IT" sz="2000" b="1" dirty="0">
                <a:solidFill>
                  <a:srgbClr val="55FFB2"/>
                </a:solidFill>
                <a:latin typeface="Arial" panose="020B0604020202020204" pitchFamily="34" charset="0"/>
                <a:ea typeface="Circular Bold" panose="02000801000000010001" pitchFamily="2" charset="0"/>
                <a:cs typeface="Arial" panose="020B0604020202020204" pitchFamily="34" charset="0"/>
              </a:rPr>
              <a:t>Attuale Standard Auditel di Programma</a:t>
            </a:r>
          </a:p>
        </p:txBody>
      </p:sp>
      <p:sp>
        <p:nvSpPr>
          <p:cNvPr id="13" name="TextBox 10">
            <a:extLst>
              <a:ext uri="{FF2B5EF4-FFF2-40B4-BE49-F238E27FC236}">
                <a16:creationId xmlns:a16="http://schemas.microsoft.com/office/drawing/2014/main" id="{8FD0AE7D-D31D-0C46-FB3C-961C881E9E72}"/>
              </a:ext>
            </a:extLst>
          </p:cNvPr>
          <p:cNvSpPr txBox="1"/>
          <p:nvPr/>
        </p:nvSpPr>
        <p:spPr>
          <a:xfrm>
            <a:off x="3041499" y="3438551"/>
            <a:ext cx="6199582" cy="400110"/>
          </a:xfrm>
          <a:prstGeom prst="rect">
            <a:avLst/>
          </a:prstGeom>
          <a:noFill/>
        </p:spPr>
        <p:txBody>
          <a:bodyPr wrap="none" rtlCol="0">
            <a:spAutoFit/>
          </a:bodyPr>
          <a:lstStyle/>
          <a:p>
            <a:r>
              <a:rPr lang="it-IT" sz="2000" b="1" dirty="0">
                <a:solidFill>
                  <a:srgbClr val="55FFB2"/>
                </a:solidFill>
                <a:latin typeface="Arial" panose="020B0604020202020204" pitchFamily="34" charset="0"/>
                <a:ea typeface="Circular Bold" panose="02000801000000010001" pitchFamily="2" charset="0"/>
                <a:cs typeface="Arial" panose="020B0604020202020204" pitchFamily="34" charset="0"/>
              </a:rPr>
              <a:t>Standard Auditel di Total Audience di Programma</a:t>
            </a:r>
          </a:p>
        </p:txBody>
      </p:sp>
      <p:graphicFrame>
        <p:nvGraphicFramePr>
          <p:cNvPr id="3" name="Tabella 2">
            <a:extLst>
              <a:ext uri="{FF2B5EF4-FFF2-40B4-BE49-F238E27FC236}">
                <a16:creationId xmlns:a16="http://schemas.microsoft.com/office/drawing/2014/main" id="{2A8A9AC5-14D2-3B15-04A3-662424266BBD}"/>
              </a:ext>
            </a:extLst>
          </p:cNvPr>
          <p:cNvGraphicFramePr>
            <a:graphicFrameLocks noGrp="1"/>
          </p:cNvGraphicFramePr>
          <p:nvPr/>
        </p:nvGraphicFramePr>
        <p:xfrm>
          <a:off x="3016099" y="3948172"/>
          <a:ext cx="8550469" cy="926440"/>
        </p:xfrm>
        <a:graphic>
          <a:graphicData uri="http://schemas.openxmlformats.org/drawingml/2006/table">
            <a:tbl>
              <a:tblPr firstRow="1" bandRow="1">
                <a:tableStyleId>{5C22544A-7EE6-4342-B048-85BDC9FD1C3A}</a:tableStyleId>
              </a:tblPr>
              <a:tblGrid>
                <a:gridCol w="1081346">
                  <a:extLst>
                    <a:ext uri="{9D8B030D-6E8A-4147-A177-3AD203B41FA5}">
                      <a16:colId xmlns:a16="http://schemas.microsoft.com/office/drawing/2014/main" val="3597831905"/>
                    </a:ext>
                  </a:extLst>
                </a:gridCol>
                <a:gridCol w="1074649">
                  <a:extLst>
                    <a:ext uri="{9D8B030D-6E8A-4147-A177-3AD203B41FA5}">
                      <a16:colId xmlns:a16="http://schemas.microsoft.com/office/drawing/2014/main" val="1268175242"/>
                    </a:ext>
                  </a:extLst>
                </a:gridCol>
                <a:gridCol w="854375">
                  <a:extLst>
                    <a:ext uri="{9D8B030D-6E8A-4147-A177-3AD203B41FA5}">
                      <a16:colId xmlns:a16="http://schemas.microsoft.com/office/drawing/2014/main" val="1068832026"/>
                    </a:ext>
                  </a:extLst>
                </a:gridCol>
                <a:gridCol w="2037255">
                  <a:extLst>
                    <a:ext uri="{9D8B030D-6E8A-4147-A177-3AD203B41FA5}">
                      <a16:colId xmlns:a16="http://schemas.microsoft.com/office/drawing/2014/main" val="3856975706"/>
                    </a:ext>
                  </a:extLst>
                </a:gridCol>
                <a:gridCol w="1589000">
                  <a:extLst>
                    <a:ext uri="{9D8B030D-6E8A-4147-A177-3AD203B41FA5}">
                      <a16:colId xmlns:a16="http://schemas.microsoft.com/office/drawing/2014/main" val="2033212443"/>
                    </a:ext>
                  </a:extLst>
                </a:gridCol>
                <a:gridCol w="1004070">
                  <a:extLst>
                    <a:ext uri="{9D8B030D-6E8A-4147-A177-3AD203B41FA5}">
                      <a16:colId xmlns:a16="http://schemas.microsoft.com/office/drawing/2014/main" val="3944342250"/>
                    </a:ext>
                  </a:extLst>
                </a:gridCol>
                <a:gridCol w="909774">
                  <a:extLst>
                    <a:ext uri="{9D8B030D-6E8A-4147-A177-3AD203B41FA5}">
                      <a16:colId xmlns:a16="http://schemas.microsoft.com/office/drawing/2014/main" val="4117891523"/>
                    </a:ext>
                  </a:extLst>
                </a:gridCol>
              </a:tblGrid>
              <a:tr h="488808">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Inizio</a:t>
                      </a:r>
                    </a:p>
                  </a:txBody>
                  <a:tcPr anchor="ctr">
                    <a:lnL w="12700" cmpd="sng">
                      <a:noFill/>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Fine</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Durata</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Titolo Programma</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AMR (.000)</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%SH</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%PE</a:t>
                      </a:r>
                    </a:p>
                  </a:txBody>
                  <a:tcPr anchor="ctr">
                    <a:lnL w="12700" cap="flat" cmpd="sng" algn="ctr">
                      <a:solidFill>
                        <a:srgbClr val="2B3D4E"/>
                      </a:solidFill>
                      <a:prstDash val="solid"/>
                      <a:round/>
                      <a:headEnd type="none" w="med" len="med"/>
                      <a:tailEnd type="none" w="med" len="med"/>
                    </a:lnL>
                    <a:lnR w="12700" cmpd="sng">
                      <a:noFill/>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639557"/>
                  </a:ext>
                </a:extLst>
              </a:tr>
              <a:tr h="437632">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12:03:00</a:t>
                      </a:r>
                    </a:p>
                  </a:txBody>
                  <a:tcPr anchor="ctr">
                    <a:lnL w="12700" cmpd="sng">
                      <a:noFill/>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13:53:00</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110’</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E’ sempre Mezzogiorno</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b="1" dirty="0">
                          <a:solidFill>
                            <a:srgbClr val="28FCA6"/>
                          </a:solidFill>
                          <a:latin typeface="Circular Std Book" panose="020B0604020101020102" pitchFamily="34" charset="77"/>
                          <a:cs typeface="Circular Std Book" panose="020B0604020101020102" pitchFamily="34" charset="77"/>
                        </a:rPr>
                        <a:t>1.850</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B3D4E"/>
                    </a:solidFill>
                  </a:tcPr>
                </a:tc>
                <a:tc>
                  <a:txBody>
                    <a:bodyPr/>
                    <a:lstStyle/>
                    <a:p>
                      <a:pPr algn="ctr"/>
                      <a:r>
                        <a:rPr lang="it-IT" sz="1400" dirty="0">
                          <a:solidFill>
                            <a:srgbClr val="28FCA6"/>
                          </a:solidFill>
                          <a:latin typeface="Circular Std Book" panose="020B0604020101020102" pitchFamily="34" charset="77"/>
                          <a:cs typeface="Circular Std Book" panose="020B0604020101020102" pitchFamily="34" charset="77"/>
                        </a:rPr>
                        <a:t>18,21</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rgbClr val="28FCA6"/>
                          </a:solidFill>
                          <a:latin typeface="Circular Std Book" panose="020B0604020101020102" pitchFamily="34" charset="77"/>
                          <a:cs typeface="Circular Std Book" panose="020B0604020101020102" pitchFamily="34" charset="77"/>
                        </a:rPr>
                        <a:t>3,26</a:t>
                      </a:r>
                    </a:p>
                  </a:txBody>
                  <a:tcPr anchor="ctr">
                    <a:lnL w="12700" cap="flat" cmpd="sng" algn="ctr">
                      <a:solidFill>
                        <a:srgbClr val="2B3D4E"/>
                      </a:solidFill>
                      <a:prstDash val="solid"/>
                      <a:round/>
                      <a:headEnd type="none" w="med" len="med"/>
                      <a:tailEnd type="none" w="med" len="med"/>
                    </a:lnL>
                    <a:lnR w="12700" cmpd="sng">
                      <a:noFill/>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819037"/>
                  </a:ext>
                </a:extLst>
              </a:tr>
            </a:tbl>
          </a:graphicData>
        </a:graphic>
      </p:graphicFrame>
      <p:sp>
        <p:nvSpPr>
          <p:cNvPr id="14" name="Titolo 13">
            <a:extLst>
              <a:ext uri="{FF2B5EF4-FFF2-40B4-BE49-F238E27FC236}">
                <a16:creationId xmlns:a16="http://schemas.microsoft.com/office/drawing/2014/main" id="{27BA98F3-40E0-90F7-A5A0-B8AB926E6C29}"/>
              </a:ext>
            </a:extLst>
          </p:cNvPr>
          <p:cNvSpPr>
            <a:spLocks noGrp="1"/>
          </p:cNvSpPr>
          <p:nvPr>
            <p:ph type="title"/>
          </p:nvPr>
        </p:nvSpPr>
        <p:spPr>
          <a:xfrm>
            <a:off x="98685" y="1239990"/>
            <a:ext cx="2278331" cy="1764324"/>
          </a:xfrm>
        </p:spPr>
        <p:txBody>
          <a:bodyPr/>
          <a:lstStyle/>
          <a:p>
            <a:r>
              <a:rPr lang="it-IT" dirty="0">
                <a:latin typeface="Arial" panose="020B0604020202020204" pitchFamily="34" charset="0"/>
                <a:cs typeface="Arial" panose="020B0604020202020204" pitchFamily="34" charset="0"/>
              </a:rPr>
              <a:t>Attuale  Standard </a:t>
            </a:r>
            <a:br>
              <a:rPr lang="it-IT" dirty="0">
                <a:latin typeface="Arial" panose="020B0604020202020204" pitchFamily="34" charset="0"/>
                <a:cs typeface="Arial" panose="020B0604020202020204" pitchFamily="34" charset="0"/>
              </a:rPr>
            </a:br>
            <a:r>
              <a:rPr lang="it-IT" dirty="0">
                <a:latin typeface="Arial" panose="020B0604020202020204" pitchFamily="34" charset="0"/>
                <a:cs typeface="Arial" panose="020B0604020202020204" pitchFamily="34" charset="0"/>
              </a:rPr>
              <a:t>di Programma vs Nuovo Standard</a:t>
            </a:r>
            <a:br>
              <a:rPr lang="it-IT" dirty="0">
                <a:latin typeface="Arial" panose="020B0604020202020204" pitchFamily="34" charset="0"/>
                <a:cs typeface="Arial" panose="020B0604020202020204" pitchFamily="34" charset="0"/>
              </a:rPr>
            </a:br>
            <a:r>
              <a:rPr lang="it-IT" dirty="0">
                <a:latin typeface="Arial" panose="020B0604020202020204" pitchFamily="34" charset="0"/>
                <a:cs typeface="Arial" panose="020B0604020202020204" pitchFamily="34" charset="0"/>
              </a:rPr>
              <a:t>di Programma</a:t>
            </a:r>
          </a:p>
        </p:txBody>
      </p:sp>
      <p:sp>
        <p:nvSpPr>
          <p:cNvPr id="20" name="Segnaposto testo 19">
            <a:extLst>
              <a:ext uri="{FF2B5EF4-FFF2-40B4-BE49-F238E27FC236}">
                <a16:creationId xmlns:a16="http://schemas.microsoft.com/office/drawing/2014/main" id="{DBD76F6B-2619-F0BB-410F-9401CA41F96F}"/>
              </a:ext>
            </a:extLst>
          </p:cNvPr>
          <p:cNvSpPr>
            <a:spLocks noGrp="1"/>
          </p:cNvSpPr>
          <p:nvPr>
            <p:ph type="body" idx="1"/>
          </p:nvPr>
        </p:nvSpPr>
        <p:spPr/>
        <p:txBody>
          <a:bodyPr/>
          <a:lstStyle/>
          <a:p>
            <a:r>
              <a:rPr lang="it-IT" sz="1200" dirty="0">
                <a:solidFill>
                  <a:srgbClr val="55FFB2"/>
                </a:solidFill>
                <a:latin typeface="Arial" panose="020B0604020202020204" pitchFamily="34" charset="0"/>
                <a:cs typeface="Arial" panose="020B0604020202020204" pitchFamily="34" charset="0"/>
              </a:rPr>
              <a:t>Nuovo Standard TA</a:t>
            </a:r>
          </a:p>
        </p:txBody>
      </p:sp>
      <p:cxnSp>
        <p:nvCxnSpPr>
          <p:cNvPr id="34" name="Straight Connector 7">
            <a:extLst>
              <a:ext uri="{FF2B5EF4-FFF2-40B4-BE49-F238E27FC236}">
                <a16:creationId xmlns:a16="http://schemas.microsoft.com/office/drawing/2014/main" id="{899E6CC9-96E7-A020-8498-94D0A40D2DD8}"/>
              </a:ext>
            </a:extLst>
          </p:cNvPr>
          <p:cNvCxnSpPr>
            <a:cxnSpLocks/>
          </p:cNvCxnSpPr>
          <p:nvPr/>
        </p:nvCxnSpPr>
        <p:spPr>
          <a:xfrm flipV="1">
            <a:off x="8400256" y="4797152"/>
            <a:ext cx="0" cy="654575"/>
          </a:xfrm>
          <a:prstGeom prst="line">
            <a:avLst/>
          </a:prstGeom>
          <a:ln w="12700">
            <a:solidFill>
              <a:srgbClr val="28FCA6"/>
            </a:solidFill>
            <a:headEnd type="none"/>
            <a:tailEnd w="lg" len="lg"/>
          </a:ln>
        </p:spPr>
        <p:style>
          <a:lnRef idx="1">
            <a:schemeClr val="accent1"/>
          </a:lnRef>
          <a:fillRef idx="0">
            <a:schemeClr val="accent1"/>
          </a:fillRef>
          <a:effectRef idx="0">
            <a:schemeClr val="accent1"/>
          </a:effectRef>
          <a:fontRef idx="minor">
            <a:schemeClr val="tx1"/>
          </a:fontRef>
        </p:style>
      </p:cxnSp>
      <p:cxnSp>
        <p:nvCxnSpPr>
          <p:cNvPr id="35" name="Straight Connector 7">
            <a:extLst>
              <a:ext uri="{FF2B5EF4-FFF2-40B4-BE49-F238E27FC236}">
                <a16:creationId xmlns:a16="http://schemas.microsoft.com/office/drawing/2014/main" id="{FE16511B-ED61-39AB-06C4-1CAC7B1A08B0}"/>
              </a:ext>
            </a:extLst>
          </p:cNvPr>
          <p:cNvCxnSpPr>
            <a:cxnSpLocks/>
          </p:cNvCxnSpPr>
          <p:nvPr/>
        </p:nvCxnSpPr>
        <p:spPr>
          <a:xfrm>
            <a:off x="3000375" y="5445224"/>
            <a:ext cx="5406292" cy="0"/>
          </a:xfrm>
          <a:prstGeom prst="line">
            <a:avLst/>
          </a:prstGeom>
          <a:ln w="12700">
            <a:solidFill>
              <a:srgbClr val="28FCA6"/>
            </a:solidFill>
            <a:headEnd type="none"/>
            <a:tailEnd w="lg" len="lg"/>
          </a:ln>
        </p:spPr>
        <p:style>
          <a:lnRef idx="1">
            <a:schemeClr val="accent1"/>
          </a:lnRef>
          <a:fillRef idx="0">
            <a:schemeClr val="accent1"/>
          </a:fillRef>
          <a:effectRef idx="0">
            <a:schemeClr val="accent1"/>
          </a:effectRef>
          <a:fontRef idx="minor">
            <a:schemeClr val="tx1"/>
          </a:fontRef>
        </p:style>
      </p:cxnSp>
      <p:cxnSp>
        <p:nvCxnSpPr>
          <p:cNvPr id="37" name="Straight Connector 7">
            <a:extLst>
              <a:ext uri="{FF2B5EF4-FFF2-40B4-BE49-F238E27FC236}">
                <a16:creationId xmlns:a16="http://schemas.microsoft.com/office/drawing/2014/main" id="{051EA200-5A26-7AC7-8904-DC7670944523}"/>
              </a:ext>
            </a:extLst>
          </p:cNvPr>
          <p:cNvCxnSpPr>
            <a:cxnSpLocks/>
          </p:cNvCxnSpPr>
          <p:nvPr/>
        </p:nvCxnSpPr>
        <p:spPr>
          <a:xfrm flipV="1">
            <a:off x="3006693" y="5445224"/>
            <a:ext cx="0" cy="897519"/>
          </a:xfrm>
          <a:prstGeom prst="line">
            <a:avLst/>
          </a:prstGeom>
          <a:ln w="12700">
            <a:solidFill>
              <a:srgbClr val="28FCA6"/>
            </a:solidFill>
            <a:headEnd type="none"/>
            <a:tailEnd w="lg" len="lg"/>
          </a:ln>
        </p:spPr>
        <p:style>
          <a:lnRef idx="1">
            <a:schemeClr val="accent1"/>
          </a:lnRef>
          <a:fillRef idx="0">
            <a:schemeClr val="accent1"/>
          </a:fillRef>
          <a:effectRef idx="0">
            <a:schemeClr val="accent1"/>
          </a:effectRef>
          <a:fontRef idx="minor">
            <a:schemeClr val="tx1"/>
          </a:fontRef>
        </p:style>
      </p:cxnSp>
      <p:graphicFrame>
        <p:nvGraphicFramePr>
          <p:cNvPr id="4" name="Tabella 2">
            <a:extLst>
              <a:ext uri="{FF2B5EF4-FFF2-40B4-BE49-F238E27FC236}">
                <a16:creationId xmlns:a16="http://schemas.microsoft.com/office/drawing/2014/main" id="{3B679044-6C77-69A7-CFE5-31AF4D453D81}"/>
              </a:ext>
            </a:extLst>
          </p:cNvPr>
          <p:cNvGraphicFramePr>
            <a:graphicFrameLocks noGrp="1"/>
          </p:cNvGraphicFramePr>
          <p:nvPr/>
        </p:nvGraphicFramePr>
        <p:xfrm>
          <a:off x="3052886" y="1357383"/>
          <a:ext cx="8550469" cy="926440"/>
        </p:xfrm>
        <a:graphic>
          <a:graphicData uri="http://schemas.openxmlformats.org/drawingml/2006/table">
            <a:tbl>
              <a:tblPr firstRow="1" bandRow="1">
                <a:tableStyleId>{5C22544A-7EE6-4342-B048-85BDC9FD1C3A}</a:tableStyleId>
              </a:tblPr>
              <a:tblGrid>
                <a:gridCol w="1081346">
                  <a:extLst>
                    <a:ext uri="{9D8B030D-6E8A-4147-A177-3AD203B41FA5}">
                      <a16:colId xmlns:a16="http://schemas.microsoft.com/office/drawing/2014/main" val="3597831905"/>
                    </a:ext>
                  </a:extLst>
                </a:gridCol>
                <a:gridCol w="1074649">
                  <a:extLst>
                    <a:ext uri="{9D8B030D-6E8A-4147-A177-3AD203B41FA5}">
                      <a16:colId xmlns:a16="http://schemas.microsoft.com/office/drawing/2014/main" val="1268175242"/>
                    </a:ext>
                  </a:extLst>
                </a:gridCol>
                <a:gridCol w="854375">
                  <a:extLst>
                    <a:ext uri="{9D8B030D-6E8A-4147-A177-3AD203B41FA5}">
                      <a16:colId xmlns:a16="http://schemas.microsoft.com/office/drawing/2014/main" val="1068832026"/>
                    </a:ext>
                  </a:extLst>
                </a:gridCol>
                <a:gridCol w="2037255">
                  <a:extLst>
                    <a:ext uri="{9D8B030D-6E8A-4147-A177-3AD203B41FA5}">
                      <a16:colId xmlns:a16="http://schemas.microsoft.com/office/drawing/2014/main" val="3856975706"/>
                    </a:ext>
                  </a:extLst>
                </a:gridCol>
                <a:gridCol w="1589000">
                  <a:extLst>
                    <a:ext uri="{9D8B030D-6E8A-4147-A177-3AD203B41FA5}">
                      <a16:colId xmlns:a16="http://schemas.microsoft.com/office/drawing/2014/main" val="2033212443"/>
                    </a:ext>
                  </a:extLst>
                </a:gridCol>
                <a:gridCol w="1004070">
                  <a:extLst>
                    <a:ext uri="{9D8B030D-6E8A-4147-A177-3AD203B41FA5}">
                      <a16:colId xmlns:a16="http://schemas.microsoft.com/office/drawing/2014/main" val="3944342250"/>
                    </a:ext>
                  </a:extLst>
                </a:gridCol>
                <a:gridCol w="909774">
                  <a:extLst>
                    <a:ext uri="{9D8B030D-6E8A-4147-A177-3AD203B41FA5}">
                      <a16:colId xmlns:a16="http://schemas.microsoft.com/office/drawing/2014/main" val="4117891523"/>
                    </a:ext>
                  </a:extLst>
                </a:gridCol>
              </a:tblGrid>
              <a:tr h="488808">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Inizio</a:t>
                      </a:r>
                    </a:p>
                  </a:txBody>
                  <a:tcPr anchor="ctr">
                    <a:lnL w="12700" cmpd="sng">
                      <a:noFill/>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Fine</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Durata</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Titolo Programma</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AMR (.000)</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%SH</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%PE</a:t>
                      </a:r>
                    </a:p>
                  </a:txBody>
                  <a:tcPr anchor="ctr">
                    <a:lnL w="12700" cap="flat" cmpd="sng" algn="ctr">
                      <a:solidFill>
                        <a:srgbClr val="2B3D4E"/>
                      </a:solidFill>
                      <a:prstDash val="solid"/>
                      <a:round/>
                      <a:headEnd type="none" w="med" len="med"/>
                      <a:tailEnd type="none" w="med" len="med"/>
                    </a:lnL>
                    <a:lnR w="12700" cmpd="sng">
                      <a:noFill/>
                    </a:lnR>
                    <a:lnT w="12700" cmpd="sng">
                      <a:noFill/>
                    </a:lnT>
                    <a:lnB w="12700" cap="flat" cmpd="sng" algn="ctr">
                      <a:solidFill>
                        <a:srgbClr val="00FFF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639557"/>
                  </a:ext>
                </a:extLst>
              </a:tr>
              <a:tr h="437632">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12:03:00</a:t>
                      </a:r>
                    </a:p>
                  </a:txBody>
                  <a:tcPr anchor="ctr">
                    <a:lnL w="12700" cmpd="sng">
                      <a:noFill/>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13:53:00</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110’</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latin typeface="Circular Std Book" panose="020B0604020101020102" pitchFamily="34" charset="77"/>
                          <a:cs typeface="Circular Std Book" panose="020B0604020101020102" pitchFamily="34" charset="77"/>
                        </a:rPr>
                        <a:t>E’ sempre Mezzogiorno</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b="1" dirty="0">
                          <a:solidFill>
                            <a:srgbClr val="28FCA6"/>
                          </a:solidFill>
                          <a:latin typeface="Circular Std Book" panose="020B0604020101020102" pitchFamily="34" charset="77"/>
                          <a:cs typeface="Circular Std Book" panose="020B0604020101020102" pitchFamily="34" charset="77"/>
                        </a:rPr>
                        <a:t>1.732</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B3D4E"/>
                    </a:solidFill>
                  </a:tcPr>
                </a:tc>
                <a:tc>
                  <a:txBody>
                    <a:bodyPr/>
                    <a:lstStyle/>
                    <a:p>
                      <a:pPr algn="ctr"/>
                      <a:r>
                        <a:rPr lang="it-IT" sz="1400" dirty="0">
                          <a:solidFill>
                            <a:srgbClr val="28FCA6"/>
                          </a:solidFill>
                          <a:latin typeface="Circular Std Book" panose="020B0604020101020102" pitchFamily="34" charset="77"/>
                          <a:cs typeface="Circular Std Book" panose="020B0604020101020102" pitchFamily="34" charset="77"/>
                        </a:rPr>
                        <a:t>17,99</a:t>
                      </a:r>
                    </a:p>
                  </a:txBody>
                  <a:tcPr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rgbClr val="28FCA6"/>
                          </a:solidFill>
                          <a:latin typeface="Circular Std Book" panose="020B0604020101020102" pitchFamily="34" charset="77"/>
                          <a:cs typeface="Circular Std Book" panose="020B0604020101020102" pitchFamily="34" charset="77"/>
                        </a:rPr>
                        <a:t>3,02</a:t>
                      </a:r>
                    </a:p>
                  </a:txBody>
                  <a:tcPr anchor="ctr">
                    <a:lnL w="12700" cap="flat" cmpd="sng" algn="ctr">
                      <a:solidFill>
                        <a:srgbClr val="2B3D4E"/>
                      </a:solidFill>
                      <a:prstDash val="solid"/>
                      <a:round/>
                      <a:headEnd type="none" w="med" len="med"/>
                      <a:tailEnd type="none" w="med" len="med"/>
                    </a:lnL>
                    <a:lnR w="12700" cmpd="sng">
                      <a:noFill/>
                    </a:lnR>
                    <a:lnT w="12700" cap="flat" cmpd="sng" algn="ctr">
                      <a:solidFill>
                        <a:srgbClr val="00FFF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819037"/>
                  </a:ext>
                </a:extLst>
              </a:tr>
            </a:tbl>
          </a:graphicData>
        </a:graphic>
      </p:graphicFrame>
      <p:sp>
        <p:nvSpPr>
          <p:cNvPr id="5" name="TextBox 4">
            <a:extLst>
              <a:ext uri="{FF2B5EF4-FFF2-40B4-BE49-F238E27FC236}">
                <a16:creationId xmlns:a16="http://schemas.microsoft.com/office/drawing/2014/main" id="{2AD7B8E3-CC1C-D9B3-2C20-09D5D3530DCA}"/>
              </a:ext>
            </a:extLst>
          </p:cNvPr>
          <p:cNvSpPr txBox="1"/>
          <p:nvPr/>
        </p:nvSpPr>
        <p:spPr>
          <a:xfrm>
            <a:off x="8682678" y="6402619"/>
            <a:ext cx="3397562" cy="276999"/>
          </a:xfrm>
          <a:prstGeom prst="rect">
            <a:avLst/>
          </a:prstGeom>
          <a:noFill/>
        </p:spPr>
        <p:txBody>
          <a:bodyPr wrap="square" lIns="91440" tIns="45720" rIns="91440" bIns="45720" anchor="t">
            <a:spAutoFit/>
          </a:bodyPr>
          <a:lstStyle/>
          <a:p>
            <a:r>
              <a:rPr lang="it-IT" sz="1200" dirty="0">
                <a:solidFill>
                  <a:prstClr val="white"/>
                </a:solidFill>
                <a:latin typeface="Arial" panose="020B0604020202020204" pitchFamily="34" charset="0"/>
                <a:cs typeface="Arial" panose="020B0604020202020204" pitchFamily="34" charset="0"/>
              </a:rPr>
              <a:t>* I dati riportati sono puramente esemplificativi </a:t>
            </a:r>
          </a:p>
        </p:txBody>
      </p:sp>
    </p:spTree>
    <p:extLst>
      <p:ext uri="{BB962C8B-B14F-4D97-AF65-F5344CB8AC3E}">
        <p14:creationId xmlns:p14="http://schemas.microsoft.com/office/powerpoint/2010/main" val="146118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DC4D6-D500-2ECF-6D75-28E8957789C2}"/>
            </a:ext>
          </a:extLst>
        </p:cNvPr>
        <p:cNvGrpSpPr/>
        <p:nvPr/>
      </p:nvGrpSpPr>
      <p:grpSpPr>
        <a:xfrm>
          <a:off x="0" y="0"/>
          <a:ext cx="0" cy="0"/>
          <a:chOff x="0" y="0"/>
          <a:chExt cx="0" cy="0"/>
        </a:xfrm>
      </p:grpSpPr>
      <p:sp>
        <p:nvSpPr>
          <p:cNvPr id="79" name="CasellaDiTesto 78">
            <a:extLst>
              <a:ext uri="{FF2B5EF4-FFF2-40B4-BE49-F238E27FC236}">
                <a16:creationId xmlns:a16="http://schemas.microsoft.com/office/drawing/2014/main" id="{6E346A2A-B3C2-4FB8-C80C-FBEB554422A2}"/>
              </a:ext>
            </a:extLst>
          </p:cNvPr>
          <p:cNvSpPr txBox="1"/>
          <p:nvPr/>
        </p:nvSpPr>
        <p:spPr>
          <a:xfrm>
            <a:off x="3235926" y="2102572"/>
            <a:ext cx="1132508" cy="775597"/>
          </a:xfrm>
          <a:prstGeom prst="rect">
            <a:avLst/>
          </a:prstGeom>
          <a:noFill/>
        </p:spPr>
        <p:txBody>
          <a:bodyPr wrap="square" lIns="0" tIns="0" rIns="0" bIns="0" rtlCol="0">
            <a:spAutoFit/>
          </a:bodyPr>
          <a:lstStyle/>
          <a:p>
            <a:pPr>
              <a:lnSpc>
                <a:spcPct val="90000"/>
              </a:lnSpc>
              <a:spcBef>
                <a:spcPct val="0"/>
              </a:spcBef>
            </a:pPr>
            <a:r>
              <a:rPr lang="it-IT" sz="1400" b="1" dirty="0">
                <a:solidFill>
                  <a:srgbClr val="00FFFA"/>
                </a:solidFill>
                <a:latin typeface="Arial" panose="020B0604020202020204" pitchFamily="34" charset="0"/>
                <a:cs typeface="Arial" panose="020B0604020202020204" pitchFamily="34" charset="0"/>
              </a:rPr>
              <a:t>Standard </a:t>
            </a:r>
          </a:p>
          <a:p>
            <a:pPr>
              <a:lnSpc>
                <a:spcPct val="90000"/>
              </a:lnSpc>
              <a:spcBef>
                <a:spcPct val="0"/>
              </a:spcBef>
            </a:pPr>
            <a:r>
              <a:rPr lang="it-IT" sz="1400" b="1" dirty="0">
                <a:solidFill>
                  <a:srgbClr val="00FFFA"/>
                </a:solidFill>
                <a:latin typeface="Arial" panose="020B0604020202020204" pitchFamily="34" charset="0"/>
                <a:cs typeface="Arial" panose="020B0604020202020204" pitchFamily="34" charset="0"/>
              </a:rPr>
              <a:t>Auditel </a:t>
            </a:r>
            <a:br>
              <a:rPr lang="it-IT" sz="1400" b="1" dirty="0">
                <a:solidFill>
                  <a:srgbClr val="00FFFA"/>
                </a:solidFill>
                <a:latin typeface="Arial" panose="020B0604020202020204" pitchFamily="34" charset="0"/>
                <a:cs typeface="Arial" panose="020B0604020202020204" pitchFamily="34" charset="0"/>
              </a:rPr>
            </a:br>
            <a:r>
              <a:rPr lang="it-IT" sz="1400" b="1" dirty="0">
                <a:solidFill>
                  <a:srgbClr val="00FFFA"/>
                </a:solidFill>
                <a:latin typeface="Arial" panose="020B0604020202020204" pitchFamily="34" charset="0"/>
                <a:cs typeface="Arial" panose="020B0604020202020204" pitchFamily="34" charset="0"/>
              </a:rPr>
              <a:t>PER FASCE ORARIE</a:t>
            </a:r>
          </a:p>
        </p:txBody>
      </p:sp>
      <p:sp>
        <p:nvSpPr>
          <p:cNvPr id="80" name="CasellaDiTesto 79">
            <a:extLst>
              <a:ext uri="{FF2B5EF4-FFF2-40B4-BE49-F238E27FC236}">
                <a16:creationId xmlns:a16="http://schemas.microsoft.com/office/drawing/2014/main" id="{0CE49526-B536-2700-736E-96C8F1E17105}"/>
              </a:ext>
            </a:extLst>
          </p:cNvPr>
          <p:cNvSpPr txBox="1"/>
          <p:nvPr/>
        </p:nvSpPr>
        <p:spPr>
          <a:xfrm>
            <a:off x="3160140" y="4649047"/>
            <a:ext cx="1628634" cy="581698"/>
          </a:xfrm>
          <a:prstGeom prst="rect">
            <a:avLst/>
          </a:prstGeom>
          <a:noFill/>
        </p:spPr>
        <p:txBody>
          <a:bodyPr wrap="square" lIns="0" tIns="0" rIns="0" bIns="0" rtlCol="0">
            <a:spAutoFit/>
          </a:bodyPr>
          <a:lstStyle/>
          <a:p>
            <a:pPr>
              <a:lnSpc>
                <a:spcPct val="90000"/>
              </a:lnSpc>
              <a:spcBef>
                <a:spcPct val="0"/>
              </a:spcBef>
            </a:pPr>
            <a:r>
              <a:rPr lang="it-IT" sz="1400" b="1" dirty="0">
                <a:solidFill>
                  <a:srgbClr val="00FFFA"/>
                </a:solidFill>
                <a:latin typeface="Arial" panose="020B0604020202020204" pitchFamily="34" charset="0"/>
                <a:cs typeface="Arial" panose="020B0604020202020204" pitchFamily="34" charset="0"/>
              </a:rPr>
              <a:t>Standard </a:t>
            </a:r>
          </a:p>
          <a:p>
            <a:pPr>
              <a:lnSpc>
                <a:spcPct val="90000"/>
              </a:lnSpc>
              <a:spcBef>
                <a:spcPct val="0"/>
              </a:spcBef>
            </a:pPr>
            <a:r>
              <a:rPr lang="it-IT" sz="1400" b="1" dirty="0">
                <a:solidFill>
                  <a:srgbClr val="00FFFA"/>
                </a:solidFill>
                <a:latin typeface="Arial" panose="020B0604020202020204" pitchFamily="34" charset="0"/>
                <a:cs typeface="Arial" panose="020B0604020202020204" pitchFamily="34" charset="0"/>
              </a:rPr>
              <a:t>Auditel </a:t>
            </a:r>
            <a:br>
              <a:rPr lang="it-IT" sz="1400" b="1" dirty="0">
                <a:solidFill>
                  <a:srgbClr val="00FFFA"/>
                </a:solidFill>
                <a:latin typeface="Arial" panose="020B0604020202020204" pitchFamily="34" charset="0"/>
                <a:cs typeface="Arial" panose="020B0604020202020204" pitchFamily="34" charset="0"/>
              </a:rPr>
            </a:br>
            <a:r>
              <a:rPr lang="it-IT" sz="1400" b="1" dirty="0">
                <a:solidFill>
                  <a:srgbClr val="00FFFA"/>
                </a:solidFill>
                <a:latin typeface="Arial" panose="020B0604020202020204" pitchFamily="34" charset="0"/>
                <a:cs typeface="Arial" panose="020B0604020202020204" pitchFamily="34" charset="0"/>
              </a:rPr>
              <a:t>PER PROGRAMMA</a:t>
            </a:r>
          </a:p>
        </p:txBody>
      </p:sp>
      <p:cxnSp>
        <p:nvCxnSpPr>
          <p:cNvPr id="82" name="Connettore diritto 10">
            <a:extLst>
              <a:ext uri="{FF2B5EF4-FFF2-40B4-BE49-F238E27FC236}">
                <a16:creationId xmlns:a16="http://schemas.microsoft.com/office/drawing/2014/main" id="{E8E3ACD7-9063-3BC6-B5B5-967FCFC237DA}"/>
              </a:ext>
            </a:extLst>
          </p:cNvPr>
          <p:cNvCxnSpPr>
            <a:cxnSpLocks/>
          </p:cNvCxnSpPr>
          <p:nvPr/>
        </p:nvCxnSpPr>
        <p:spPr>
          <a:xfrm>
            <a:off x="3006090" y="3664868"/>
            <a:ext cx="8793027" cy="0"/>
          </a:xfrm>
          <a:prstGeom prst="line">
            <a:avLst/>
          </a:prstGeom>
          <a:ln>
            <a:solidFill>
              <a:srgbClr val="55FFB2">
                <a:alpha val="47622"/>
              </a:srgbClr>
            </a:solidFill>
          </a:ln>
        </p:spPr>
        <p:style>
          <a:lnRef idx="1">
            <a:schemeClr val="accent1"/>
          </a:lnRef>
          <a:fillRef idx="0">
            <a:schemeClr val="accent1"/>
          </a:fillRef>
          <a:effectRef idx="0">
            <a:schemeClr val="accent1"/>
          </a:effectRef>
          <a:fontRef idx="minor">
            <a:schemeClr val="tx1"/>
          </a:fontRef>
        </p:style>
      </p:cxnSp>
      <p:cxnSp>
        <p:nvCxnSpPr>
          <p:cNvPr id="83" name="Connettore diritto 14">
            <a:extLst>
              <a:ext uri="{FF2B5EF4-FFF2-40B4-BE49-F238E27FC236}">
                <a16:creationId xmlns:a16="http://schemas.microsoft.com/office/drawing/2014/main" id="{5BC941D3-883D-387D-11F6-9D12F6D818CA}"/>
              </a:ext>
            </a:extLst>
          </p:cNvPr>
          <p:cNvCxnSpPr>
            <a:cxnSpLocks/>
          </p:cNvCxnSpPr>
          <p:nvPr/>
        </p:nvCxnSpPr>
        <p:spPr>
          <a:xfrm>
            <a:off x="3000375" y="1269435"/>
            <a:ext cx="8795385" cy="0"/>
          </a:xfrm>
          <a:prstGeom prst="line">
            <a:avLst/>
          </a:prstGeom>
          <a:ln w="6350">
            <a:solidFill>
              <a:srgbClr val="55FFB2"/>
            </a:solidFill>
          </a:ln>
        </p:spPr>
        <p:style>
          <a:lnRef idx="1">
            <a:schemeClr val="accent1"/>
          </a:lnRef>
          <a:fillRef idx="0">
            <a:schemeClr val="accent1"/>
          </a:fillRef>
          <a:effectRef idx="0">
            <a:schemeClr val="accent1"/>
          </a:effectRef>
          <a:fontRef idx="minor">
            <a:schemeClr val="tx1"/>
          </a:fontRef>
        </p:style>
      </p:cxnSp>
      <p:sp>
        <p:nvSpPr>
          <p:cNvPr id="85" name="CasellaDiTesto 84">
            <a:extLst>
              <a:ext uri="{FF2B5EF4-FFF2-40B4-BE49-F238E27FC236}">
                <a16:creationId xmlns:a16="http://schemas.microsoft.com/office/drawing/2014/main" id="{9304B2B9-66C6-B014-FAF1-6FFD5E00AC8C}"/>
              </a:ext>
            </a:extLst>
          </p:cNvPr>
          <p:cNvSpPr txBox="1"/>
          <p:nvPr/>
        </p:nvSpPr>
        <p:spPr>
          <a:xfrm>
            <a:off x="4247325" y="915808"/>
            <a:ext cx="2171700" cy="215444"/>
          </a:xfrm>
          <a:prstGeom prst="rect">
            <a:avLst/>
          </a:prstGeom>
          <a:noFill/>
        </p:spPr>
        <p:txBody>
          <a:bodyPr wrap="square" lIns="0" tIns="0" rIns="0" bIns="0" rtlCol="0">
            <a:spAutoFit/>
          </a:bodyPr>
          <a:lstStyle/>
          <a:p>
            <a:pPr algn="ctr"/>
            <a:r>
              <a:rPr lang="it-IT" sz="1400" i="1" dirty="0" err="1">
                <a:solidFill>
                  <a:schemeClr val="bg1"/>
                </a:solidFill>
                <a:latin typeface="Arial" panose="020B0604020202020204" pitchFamily="34" charset="0"/>
                <a:cs typeface="Arial" panose="020B0604020202020204" pitchFamily="34" charset="0"/>
              </a:rPr>
              <a:t>SuperPanel</a:t>
            </a:r>
            <a:r>
              <a:rPr lang="it-IT" sz="1400" b="1" dirty="0">
                <a:solidFill>
                  <a:srgbClr val="55FFB2"/>
                </a:solidFill>
                <a:latin typeface="Arial" panose="020B0604020202020204" pitchFamily="34" charset="0"/>
                <a:cs typeface="Arial" panose="020B0604020202020204" pitchFamily="34" charset="0"/>
              </a:rPr>
              <a:t> </a:t>
            </a:r>
          </a:p>
        </p:txBody>
      </p:sp>
      <p:sp>
        <p:nvSpPr>
          <p:cNvPr id="86" name="CasellaDiTesto 85">
            <a:extLst>
              <a:ext uri="{FF2B5EF4-FFF2-40B4-BE49-F238E27FC236}">
                <a16:creationId xmlns:a16="http://schemas.microsoft.com/office/drawing/2014/main" id="{86BCB06C-8318-5072-B0E6-8ACA387D2973}"/>
              </a:ext>
            </a:extLst>
          </p:cNvPr>
          <p:cNvSpPr txBox="1"/>
          <p:nvPr/>
        </p:nvSpPr>
        <p:spPr>
          <a:xfrm>
            <a:off x="4898692" y="1610806"/>
            <a:ext cx="911783" cy="387798"/>
          </a:xfrm>
          <a:prstGeom prst="rect">
            <a:avLst/>
          </a:prstGeom>
          <a:noFill/>
        </p:spPr>
        <p:txBody>
          <a:bodyPr wrap="square" lIns="0" tIns="0" rIns="0" bIns="0" rtlCol="0">
            <a:spAutoFit/>
          </a:bodyPr>
          <a:lstStyle/>
          <a:p>
            <a:pPr algn="ctr">
              <a:lnSpc>
                <a:spcPct val="90000"/>
              </a:lnSpc>
              <a:spcBef>
                <a:spcPct val="0"/>
              </a:spcBef>
            </a:pPr>
            <a:r>
              <a:rPr lang="it-IT" sz="1400" i="1" dirty="0">
                <a:solidFill>
                  <a:schemeClr val="bg1"/>
                </a:solidFill>
                <a:latin typeface="Arial" panose="020B0604020202020204" pitchFamily="34" charset="0"/>
                <a:cs typeface="Arial" panose="020B0604020202020204" pitchFamily="34" charset="0"/>
              </a:rPr>
              <a:t>LIVE +</a:t>
            </a:r>
            <a:br>
              <a:rPr lang="it-IT" sz="1400" i="1" dirty="0">
                <a:solidFill>
                  <a:schemeClr val="bg1"/>
                </a:solidFill>
                <a:latin typeface="Arial" panose="020B0604020202020204" pitchFamily="34" charset="0"/>
                <a:cs typeface="Arial" panose="020B0604020202020204" pitchFamily="34" charset="0"/>
              </a:rPr>
            </a:br>
            <a:r>
              <a:rPr lang="it-IT" sz="1400" i="1" dirty="0">
                <a:solidFill>
                  <a:schemeClr val="bg1"/>
                </a:solidFill>
                <a:latin typeface="Arial" panose="020B0604020202020204" pitchFamily="34" charset="0"/>
                <a:cs typeface="Arial" panose="020B0604020202020204" pitchFamily="34" charset="0"/>
              </a:rPr>
              <a:t>VOSDAL</a:t>
            </a:r>
          </a:p>
        </p:txBody>
      </p:sp>
      <p:cxnSp>
        <p:nvCxnSpPr>
          <p:cNvPr id="87" name="Connettore diritto 38">
            <a:extLst>
              <a:ext uri="{FF2B5EF4-FFF2-40B4-BE49-F238E27FC236}">
                <a16:creationId xmlns:a16="http://schemas.microsoft.com/office/drawing/2014/main" id="{1FA7728C-B072-E540-9FBF-1F075082976A}"/>
              </a:ext>
            </a:extLst>
          </p:cNvPr>
          <p:cNvCxnSpPr>
            <a:cxnSpLocks/>
          </p:cNvCxnSpPr>
          <p:nvPr/>
        </p:nvCxnSpPr>
        <p:spPr>
          <a:xfrm>
            <a:off x="3017294" y="6047708"/>
            <a:ext cx="8835616" cy="0"/>
          </a:xfrm>
          <a:prstGeom prst="line">
            <a:avLst/>
          </a:prstGeom>
          <a:ln w="6350">
            <a:solidFill>
              <a:srgbClr val="55FFB2"/>
            </a:solidFill>
          </a:ln>
        </p:spPr>
        <p:style>
          <a:lnRef idx="1">
            <a:schemeClr val="accent1"/>
          </a:lnRef>
          <a:fillRef idx="0">
            <a:schemeClr val="accent1"/>
          </a:fillRef>
          <a:effectRef idx="0">
            <a:schemeClr val="accent1"/>
          </a:effectRef>
          <a:fontRef idx="minor">
            <a:schemeClr val="tx1"/>
          </a:fontRef>
        </p:style>
      </p:cxnSp>
      <p:sp>
        <p:nvSpPr>
          <p:cNvPr id="88" name="CasellaDiTesto 87">
            <a:extLst>
              <a:ext uri="{FF2B5EF4-FFF2-40B4-BE49-F238E27FC236}">
                <a16:creationId xmlns:a16="http://schemas.microsoft.com/office/drawing/2014/main" id="{403D7FD3-E696-AFC0-0BDD-D5FC00BB2B53}"/>
              </a:ext>
            </a:extLst>
          </p:cNvPr>
          <p:cNvSpPr txBox="1"/>
          <p:nvPr/>
        </p:nvSpPr>
        <p:spPr>
          <a:xfrm>
            <a:off x="4921853" y="3977661"/>
            <a:ext cx="911783" cy="387798"/>
          </a:xfrm>
          <a:prstGeom prst="rect">
            <a:avLst/>
          </a:prstGeom>
          <a:noFill/>
        </p:spPr>
        <p:txBody>
          <a:bodyPr wrap="square" lIns="0" tIns="0" rIns="0" bIns="0" rtlCol="0">
            <a:spAutoFit/>
          </a:bodyPr>
          <a:lstStyle/>
          <a:p>
            <a:pPr algn="ctr">
              <a:lnSpc>
                <a:spcPct val="90000"/>
              </a:lnSpc>
              <a:spcBef>
                <a:spcPct val="0"/>
              </a:spcBef>
            </a:pPr>
            <a:r>
              <a:rPr lang="it-IT" sz="1400" i="1" dirty="0">
                <a:solidFill>
                  <a:schemeClr val="bg1"/>
                </a:solidFill>
                <a:latin typeface="Arial" panose="020B0604020202020204" pitchFamily="34" charset="0"/>
                <a:cs typeface="Arial" panose="020B0604020202020204" pitchFamily="34" charset="0"/>
              </a:rPr>
              <a:t>LIVE +</a:t>
            </a:r>
            <a:br>
              <a:rPr lang="it-IT" sz="1400" i="1" dirty="0">
                <a:solidFill>
                  <a:schemeClr val="bg1"/>
                </a:solidFill>
                <a:latin typeface="Arial" panose="020B0604020202020204" pitchFamily="34" charset="0"/>
                <a:cs typeface="Arial" panose="020B0604020202020204" pitchFamily="34" charset="0"/>
              </a:rPr>
            </a:br>
            <a:r>
              <a:rPr lang="it-IT" sz="1400" i="1" dirty="0">
                <a:solidFill>
                  <a:schemeClr val="bg1"/>
                </a:solidFill>
                <a:latin typeface="Arial" panose="020B0604020202020204" pitchFamily="34" charset="0"/>
                <a:cs typeface="Arial" panose="020B0604020202020204" pitchFamily="34" charset="0"/>
              </a:rPr>
              <a:t>VOSDAL</a:t>
            </a:r>
          </a:p>
        </p:txBody>
      </p:sp>
      <p:grpSp>
        <p:nvGrpSpPr>
          <p:cNvPr id="90" name="Gruppo 89">
            <a:extLst>
              <a:ext uri="{FF2B5EF4-FFF2-40B4-BE49-F238E27FC236}">
                <a16:creationId xmlns:a16="http://schemas.microsoft.com/office/drawing/2014/main" id="{39CC74AF-E953-4617-7C7E-1123C31B214A}"/>
              </a:ext>
            </a:extLst>
          </p:cNvPr>
          <p:cNvGrpSpPr/>
          <p:nvPr/>
        </p:nvGrpSpPr>
        <p:grpSpPr>
          <a:xfrm>
            <a:off x="4888244" y="2276438"/>
            <a:ext cx="484120" cy="484120"/>
            <a:chOff x="3282199" y="2935578"/>
            <a:chExt cx="554395" cy="554395"/>
          </a:xfrm>
          <a:solidFill>
            <a:schemeClr val="bg1"/>
          </a:solidFill>
        </p:grpSpPr>
        <p:pic>
          <p:nvPicPr>
            <p:cNvPr id="91" name="Elemento grafico 90" descr="Televisione con riempimento a tinta unita">
              <a:extLst>
                <a:ext uri="{FF2B5EF4-FFF2-40B4-BE49-F238E27FC236}">
                  <a16:creationId xmlns:a16="http://schemas.microsoft.com/office/drawing/2014/main" id="{5EBFD9CF-9952-8BE6-2623-A6283AE993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82199" y="2935578"/>
              <a:ext cx="554395" cy="554395"/>
            </a:xfrm>
            <a:prstGeom prst="rect">
              <a:avLst/>
            </a:prstGeom>
          </p:spPr>
        </p:pic>
        <p:sp>
          <p:nvSpPr>
            <p:cNvPr id="92" name="CasellaDiTesto 91">
              <a:extLst>
                <a:ext uri="{FF2B5EF4-FFF2-40B4-BE49-F238E27FC236}">
                  <a16:creationId xmlns:a16="http://schemas.microsoft.com/office/drawing/2014/main" id="{FC75850B-F84D-CBC3-DD74-EAD1B373ECB4}"/>
                </a:ext>
              </a:extLst>
            </p:cNvPr>
            <p:cNvSpPr txBox="1"/>
            <p:nvPr/>
          </p:nvSpPr>
          <p:spPr>
            <a:xfrm>
              <a:off x="3366346" y="3120015"/>
              <a:ext cx="386100" cy="123111"/>
            </a:xfrm>
            <a:prstGeom prst="rect">
              <a:avLst/>
            </a:prstGeom>
            <a:noFill/>
          </p:spPr>
          <p:txBody>
            <a:bodyPr wrap="square" lIns="0" tIns="0" rIns="0" bIns="0" rtlCol="0">
              <a:spAutoFit/>
            </a:bodyPr>
            <a:lstStyle/>
            <a:p>
              <a:pPr algn="ctr"/>
              <a:r>
                <a:rPr lang="it-IT" sz="700" b="1" dirty="0">
                  <a:solidFill>
                    <a:schemeClr val="bg1"/>
                  </a:solidFill>
                  <a:latin typeface="Arial" panose="020B0604020202020204" pitchFamily="34" charset="0"/>
                  <a:cs typeface="Arial" panose="020B0604020202020204" pitchFamily="34" charset="0"/>
                </a:rPr>
                <a:t>offline</a:t>
              </a:r>
              <a:endParaRPr lang="it-IT" sz="700" dirty="0">
                <a:solidFill>
                  <a:schemeClr val="bg1"/>
                </a:solidFill>
                <a:latin typeface="Arial" panose="020B0604020202020204" pitchFamily="34" charset="0"/>
                <a:cs typeface="Arial" panose="020B0604020202020204" pitchFamily="34" charset="0"/>
              </a:endParaRPr>
            </a:p>
          </p:txBody>
        </p:sp>
      </p:grpSp>
      <p:grpSp>
        <p:nvGrpSpPr>
          <p:cNvPr id="93" name="Gruppo 92">
            <a:extLst>
              <a:ext uri="{FF2B5EF4-FFF2-40B4-BE49-F238E27FC236}">
                <a16:creationId xmlns:a16="http://schemas.microsoft.com/office/drawing/2014/main" id="{61D6AAC7-0625-652D-6477-33ED9109B4C7}"/>
              </a:ext>
            </a:extLst>
          </p:cNvPr>
          <p:cNvGrpSpPr/>
          <p:nvPr/>
        </p:nvGrpSpPr>
        <p:grpSpPr>
          <a:xfrm>
            <a:off x="5443479" y="4675682"/>
            <a:ext cx="462180" cy="484120"/>
            <a:chOff x="3947589" y="2935578"/>
            <a:chExt cx="529270" cy="554395"/>
          </a:xfrm>
          <a:solidFill>
            <a:schemeClr val="bg1"/>
          </a:solidFill>
        </p:grpSpPr>
        <p:pic>
          <p:nvPicPr>
            <p:cNvPr id="94" name="Elemento grafico 93" descr="Televisione con riempimento a tinta unita">
              <a:extLst>
                <a:ext uri="{FF2B5EF4-FFF2-40B4-BE49-F238E27FC236}">
                  <a16:creationId xmlns:a16="http://schemas.microsoft.com/office/drawing/2014/main" id="{C2624DF9-99F9-FF7A-4313-D46E75DC48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7589" y="2935578"/>
              <a:ext cx="529270" cy="554395"/>
            </a:xfrm>
            <a:prstGeom prst="rect">
              <a:avLst/>
            </a:prstGeom>
          </p:spPr>
        </p:pic>
        <p:pic>
          <p:nvPicPr>
            <p:cNvPr id="95" name="Elemento grafico 94" descr="Wireless con riempimento a tinta unita">
              <a:extLst>
                <a:ext uri="{FF2B5EF4-FFF2-40B4-BE49-F238E27FC236}">
                  <a16:creationId xmlns:a16="http://schemas.microsoft.com/office/drawing/2014/main" id="{17EADAB8-2E4A-68A7-421E-BFAB6C653C6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8465" y="3037869"/>
              <a:ext cx="267519" cy="294271"/>
            </a:xfrm>
            <a:prstGeom prst="rect">
              <a:avLst/>
            </a:prstGeom>
          </p:spPr>
        </p:pic>
      </p:grpSp>
      <p:grpSp>
        <p:nvGrpSpPr>
          <p:cNvPr id="96" name="Gruppo 95">
            <a:extLst>
              <a:ext uri="{FF2B5EF4-FFF2-40B4-BE49-F238E27FC236}">
                <a16:creationId xmlns:a16="http://schemas.microsoft.com/office/drawing/2014/main" id="{7E3F6F01-4659-ABAC-5A5B-09AD5EA6768B}"/>
              </a:ext>
            </a:extLst>
          </p:cNvPr>
          <p:cNvGrpSpPr/>
          <p:nvPr/>
        </p:nvGrpSpPr>
        <p:grpSpPr>
          <a:xfrm>
            <a:off x="4888244" y="4675682"/>
            <a:ext cx="484120" cy="484120"/>
            <a:chOff x="3282199" y="2935578"/>
            <a:chExt cx="554395" cy="554395"/>
          </a:xfrm>
          <a:solidFill>
            <a:schemeClr val="bg1"/>
          </a:solidFill>
        </p:grpSpPr>
        <p:pic>
          <p:nvPicPr>
            <p:cNvPr id="97" name="Elemento grafico 96" descr="Televisione con riempimento a tinta unita">
              <a:extLst>
                <a:ext uri="{FF2B5EF4-FFF2-40B4-BE49-F238E27FC236}">
                  <a16:creationId xmlns:a16="http://schemas.microsoft.com/office/drawing/2014/main" id="{05F542F5-C33C-F47E-E460-42162105D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82199" y="2935578"/>
              <a:ext cx="554395" cy="554395"/>
            </a:xfrm>
            <a:prstGeom prst="rect">
              <a:avLst/>
            </a:prstGeom>
          </p:spPr>
        </p:pic>
        <p:sp>
          <p:nvSpPr>
            <p:cNvPr id="98" name="CasellaDiTesto 97">
              <a:extLst>
                <a:ext uri="{FF2B5EF4-FFF2-40B4-BE49-F238E27FC236}">
                  <a16:creationId xmlns:a16="http://schemas.microsoft.com/office/drawing/2014/main" id="{813BFC50-F400-3034-A676-2CD4C042F82C}"/>
                </a:ext>
              </a:extLst>
            </p:cNvPr>
            <p:cNvSpPr txBox="1"/>
            <p:nvPr/>
          </p:nvSpPr>
          <p:spPr>
            <a:xfrm>
              <a:off x="3366346" y="3120015"/>
              <a:ext cx="386100" cy="123111"/>
            </a:xfrm>
            <a:prstGeom prst="rect">
              <a:avLst/>
            </a:prstGeom>
            <a:noFill/>
          </p:spPr>
          <p:txBody>
            <a:bodyPr wrap="square" lIns="0" tIns="0" rIns="0" bIns="0" rtlCol="0">
              <a:spAutoFit/>
            </a:bodyPr>
            <a:lstStyle/>
            <a:p>
              <a:pPr algn="ctr"/>
              <a:r>
                <a:rPr lang="it-IT" sz="700" b="1" dirty="0">
                  <a:solidFill>
                    <a:schemeClr val="bg1"/>
                  </a:solidFill>
                  <a:latin typeface="Arial" panose="020B0604020202020204" pitchFamily="34" charset="0"/>
                  <a:cs typeface="Arial" panose="020B0604020202020204" pitchFamily="34" charset="0"/>
                </a:rPr>
                <a:t>offline</a:t>
              </a:r>
              <a:endParaRPr lang="it-IT" sz="700" dirty="0">
                <a:solidFill>
                  <a:schemeClr val="bg1"/>
                </a:solidFill>
                <a:latin typeface="Arial" panose="020B0604020202020204" pitchFamily="34" charset="0"/>
                <a:cs typeface="Arial" panose="020B0604020202020204" pitchFamily="34" charset="0"/>
              </a:endParaRPr>
            </a:p>
          </p:txBody>
        </p:sp>
      </p:grpSp>
      <p:grpSp>
        <p:nvGrpSpPr>
          <p:cNvPr id="106" name="Gruppo 105">
            <a:extLst>
              <a:ext uri="{FF2B5EF4-FFF2-40B4-BE49-F238E27FC236}">
                <a16:creationId xmlns:a16="http://schemas.microsoft.com/office/drawing/2014/main" id="{DF700D02-87CE-7106-18AB-535A558ECB11}"/>
              </a:ext>
            </a:extLst>
          </p:cNvPr>
          <p:cNvGrpSpPr/>
          <p:nvPr/>
        </p:nvGrpSpPr>
        <p:grpSpPr>
          <a:xfrm>
            <a:off x="5443479" y="2276438"/>
            <a:ext cx="462180" cy="484120"/>
            <a:chOff x="3947589" y="2935578"/>
            <a:chExt cx="529270" cy="554395"/>
          </a:xfrm>
          <a:solidFill>
            <a:schemeClr val="bg1"/>
          </a:solidFill>
        </p:grpSpPr>
        <p:pic>
          <p:nvPicPr>
            <p:cNvPr id="107" name="Elemento grafico 106" descr="Televisione con riempimento a tinta unita">
              <a:extLst>
                <a:ext uri="{FF2B5EF4-FFF2-40B4-BE49-F238E27FC236}">
                  <a16:creationId xmlns:a16="http://schemas.microsoft.com/office/drawing/2014/main" id="{4E746163-31DC-8961-E7AC-279EA08D41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7589" y="2935578"/>
              <a:ext cx="529270" cy="554395"/>
            </a:xfrm>
            <a:prstGeom prst="rect">
              <a:avLst/>
            </a:prstGeom>
          </p:spPr>
        </p:pic>
        <p:pic>
          <p:nvPicPr>
            <p:cNvPr id="108" name="Elemento grafico 107" descr="Wireless con riempimento a tinta unita">
              <a:extLst>
                <a:ext uri="{FF2B5EF4-FFF2-40B4-BE49-F238E27FC236}">
                  <a16:creationId xmlns:a16="http://schemas.microsoft.com/office/drawing/2014/main" id="{FA47AC5E-0745-5F6B-3E17-D41EAFBAF4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8465" y="3037869"/>
              <a:ext cx="267519" cy="294271"/>
            </a:xfrm>
            <a:prstGeom prst="rect">
              <a:avLst/>
            </a:prstGeom>
          </p:spPr>
        </p:pic>
      </p:grpSp>
      <p:sp>
        <p:nvSpPr>
          <p:cNvPr id="112" name="CasellaDiTesto 111">
            <a:extLst>
              <a:ext uri="{FF2B5EF4-FFF2-40B4-BE49-F238E27FC236}">
                <a16:creationId xmlns:a16="http://schemas.microsoft.com/office/drawing/2014/main" id="{5D7FB960-C7A9-AD1A-E38E-25753DC2F4A9}"/>
              </a:ext>
            </a:extLst>
          </p:cNvPr>
          <p:cNvSpPr txBox="1"/>
          <p:nvPr/>
        </p:nvSpPr>
        <p:spPr>
          <a:xfrm>
            <a:off x="7038999" y="927239"/>
            <a:ext cx="3052081" cy="215444"/>
          </a:xfrm>
          <a:prstGeom prst="rect">
            <a:avLst/>
          </a:prstGeom>
          <a:noFill/>
        </p:spPr>
        <p:txBody>
          <a:bodyPr wrap="square" lIns="0" tIns="0" rIns="0" bIns="0" rtlCol="0">
            <a:spAutoFit/>
          </a:bodyPr>
          <a:lstStyle/>
          <a:p>
            <a:pPr algn="ctr"/>
            <a:r>
              <a:rPr lang="it-IT" sz="1400" i="1" dirty="0">
                <a:solidFill>
                  <a:schemeClr val="bg1"/>
                </a:solidFill>
                <a:latin typeface="Arial" panose="020B0604020202020204" pitchFamily="34" charset="0"/>
                <a:cs typeface="Arial" panose="020B0604020202020204" pitchFamily="34" charset="0"/>
              </a:rPr>
              <a:t>Total Audience</a:t>
            </a:r>
          </a:p>
        </p:txBody>
      </p:sp>
      <p:sp>
        <p:nvSpPr>
          <p:cNvPr id="113" name="CasellaDiTesto 112">
            <a:extLst>
              <a:ext uri="{FF2B5EF4-FFF2-40B4-BE49-F238E27FC236}">
                <a16:creationId xmlns:a16="http://schemas.microsoft.com/office/drawing/2014/main" id="{D41958DF-A111-7509-3F6C-1D88A82A6BC5}"/>
              </a:ext>
            </a:extLst>
          </p:cNvPr>
          <p:cNvSpPr txBox="1"/>
          <p:nvPr/>
        </p:nvSpPr>
        <p:spPr>
          <a:xfrm>
            <a:off x="7452308" y="1604586"/>
            <a:ext cx="911783" cy="387798"/>
          </a:xfrm>
          <a:prstGeom prst="rect">
            <a:avLst/>
          </a:prstGeom>
          <a:noFill/>
        </p:spPr>
        <p:txBody>
          <a:bodyPr wrap="square" lIns="0" tIns="0" rIns="0" bIns="0" rtlCol="0">
            <a:spAutoFit/>
          </a:bodyPr>
          <a:lstStyle/>
          <a:p>
            <a:pPr algn="ctr">
              <a:lnSpc>
                <a:spcPct val="90000"/>
              </a:lnSpc>
              <a:spcBef>
                <a:spcPct val="0"/>
              </a:spcBef>
            </a:pPr>
            <a:r>
              <a:rPr lang="it-IT" sz="1400" i="1" dirty="0">
                <a:solidFill>
                  <a:schemeClr val="bg1"/>
                </a:solidFill>
                <a:latin typeface="Arial" panose="020B0604020202020204" pitchFamily="34" charset="0"/>
                <a:cs typeface="Arial" panose="020B0604020202020204" pitchFamily="34" charset="0"/>
              </a:rPr>
              <a:t>LIVE +</a:t>
            </a:r>
            <a:br>
              <a:rPr lang="it-IT" sz="1400" i="1" dirty="0">
                <a:solidFill>
                  <a:schemeClr val="bg1"/>
                </a:solidFill>
                <a:latin typeface="Arial" panose="020B0604020202020204" pitchFamily="34" charset="0"/>
                <a:cs typeface="Arial" panose="020B0604020202020204" pitchFamily="34" charset="0"/>
              </a:rPr>
            </a:br>
            <a:r>
              <a:rPr lang="it-IT" sz="1400" i="1" dirty="0">
                <a:solidFill>
                  <a:schemeClr val="bg1"/>
                </a:solidFill>
                <a:latin typeface="Arial" panose="020B0604020202020204" pitchFamily="34" charset="0"/>
                <a:cs typeface="Arial" panose="020B0604020202020204" pitchFamily="34" charset="0"/>
              </a:rPr>
              <a:t>VOSDAL</a:t>
            </a:r>
          </a:p>
        </p:txBody>
      </p:sp>
      <p:grpSp>
        <p:nvGrpSpPr>
          <p:cNvPr id="114" name="Gruppo 113">
            <a:extLst>
              <a:ext uri="{FF2B5EF4-FFF2-40B4-BE49-F238E27FC236}">
                <a16:creationId xmlns:a16="http://schemas.microsoft.com/office/drawing/2014/main" id="{43966575-9CA0-0C85-073E-A64C3B432C09}"/>
              </a:ext>
            </a:extLst>
          </p:cNvPr>
          <p:cNvGrpSpPr/>
          <p:nvPr/>
        </p:nvGrpSpPr>
        <p:grpSpPr>
          <a:xfrm>
            <a:off x="7997749" y="2276438"/>
            <a:ext cx="462180" cy="484120"/>
            <a:chOff x="3947589" y="2935578"/>
            <a:chExt cx="529270" cy="554395"/>
          </a:xfrm>
          <a:solidFill>
            <a:schemeClr val="bg1"/>
          </a:solidFill>
        </p:grpSpPr>
        <p:pic>
          <p:nvPicPr>
            <p:cNvPr id="115" name="Elemento grafico 114" descr="Televisione con riempimento a tinta unita">
              <a:extLst>
                <a:ext uri="{FF2B5EF4-FFF2-40B4-BE49-F238E27FC236}">
                  <a16:creationId xmlns:a16="http://schemas.microsoft.com/office/drawing/2014/main" id="{CFCE7D6C-E9E2-5EB7-5C77-7E41536BD8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7589" y="2935578"/>
              <a:ext cx="529270" cy="554395"/>
            </a:xfrm>
            <a:prstGeom prst="rect">
              <a:avLst/>
            </a:prstGeom>
          </p:spPr>
        </p:pic>
        <p:pic>
          <p:nvPicPr>
            <p:cNvPr id="116" name="Elemento grafico 115" descr="Wireless con riempimento a tinta unita">
              <a:extLst>
                <a:ext uri="{FF2B5EF4-FFF2-40B4-BE49-F238E27FC236}">
                  <a16:creationId xmlns:a16="http://schemas.microsoft.com/office/drawing/2014/main" id="{E4C0FA0C-6301-536E-4D48-9AE175B04C0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8465" y="3037869"/>
              <a:ext cx="267519" cy="294271"/>
            </a:xfrm>
            <a:prstGeom prst="rect">
              <a:avLst/>
            </a:prstGeom>
          </p:spPr>
        </p:pic>
      </p:grpSp>
      <p:grpSp>
        <p:nvGrpSpPr>
          <p:cNvPr id="117" name="Gruppo 116">
            <a:extLst>
              <a:ext uri="{FF2B5EF4-FFF2-40B4-BE49-F238E27FC236}">
                <a16:creationId xmlns:a16="http://schemas.microsoft.com/office/drawing/2014/main" id="{0D81F92E-67F1-FC07-56A9-8981E7B10469}"/>
              </a:ext>
            </a:extLst>
          </p:cNvPr>
          <p:cNvGrpSpPr/>
          <p:nvPr/>
        </p:nvGrpSpPr>
        <p:grpSpPr>
          <a:xfrm>
            <a:off x="7442514" y="2276438"/>
            <a:ext cx="484120" cy="484120"/>
            <a:chOff x="3282199" y="2935578"/>
            <a:chExt cx="554395" cy="554395"/>
          </a:xfrm>
          <a:solidFill>
            <a:schemeClr val="bg1"/>
          </a:solidFill>
        </p:grpSpPr>
        <p:pic>
          <p:nvPicPr>
            <p:cNvPr id="118" name="Elemento grafico 117" descr="Televisione con riempimento a tinta unita">
              <a:extLst>
                <a:ext uri="{FF2B5EF4-FFF2-40B4-BE49-F238E27FC236}">
                  <a16:creationId xmlns:a16="http://schemas.microsoft.com/office/drawing/2014/main" id="{A1ED5337-8E27-7421-2090-55FAEF0E12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82199" y="2935578"/>
              <a:ext cx="554395" cy="554395"/>
            </a:xfrm>
            <a:prstGeom prst="rect">
              <a:avLst/>
            </a:prstGeom>
          </p:spPr>
        </p:pic>
        <p:sp>
          <p:nvSpPr>
            <p:cNvPr id="119" name="CasellaDiTesto 118">
              <a:extLst>
                <a:ext uri="{FF2B5EF4-FFF2-40B4-BE49-F238E27FC236}">
                  <a16:creationId xmlns:a16="http://schemas.microsoft.com/office/drawing/2014/main" id="{50C8B1AD-1791-B3E8-7732-387B2B202A71}"/>
                </a:ext>
              </a:extLst>
            </p:cNvPr>
            <p:cNvSpPr txBox="1"/>
            <p:nvPr/>
          </p:nvSpPr>
          <p:spPr>
            <a:xfrm>
              <a:off x="3366346" y="3120015"/>
              <a:ext cx="386100" cy="123111"/>
            </a:xfrm>
            <a:prstGeom prst="rect">
              <a:avLst/>
            </a:prstGeom>
            <a:noFill/>
          </p:spPr>
          <p:txBody>
            <a:bodyPr wrap="square" lIns="0" tIns="0" rIns="0" bIns="0" rtlCol="0">
              <a:spAutoFit/>
            </a:bodyPr>
            <a:lstStyle/>
            <a:p>
              <a:pPr algn="ctr"/>
              <a:r>
                <a:rPr lang="it-IT" sz="700" b="1" dirty="0">
                  <a:solidFill>
                    <a:schemeClr val="bg1"/>
                  </a:solidFill>
                  <a:latin typeface="Arial" panose="020B0604020202020204" pitchFamily="34" charset="0"/>
                  <a:cs typeface="Arial" panose="020B0604020202020204" pitchFamily="34" charset="0"/>
                </a:rPr>
                <a:t>offline</a:t>
              </a:r>
              <a:endParaRPr lang="it-IT" sz="700" dirty="0">
                <a:solidFill>
                  <a:schemeClr val="bg1"/>
                </a:solidFill>
                <a:latin typeface="Arial" panose="020B0604020202020204" pitchFamily="34" charset="0"/>
                <a:cs typeface="Arial" panose="020B0604020202020204" pitchFamily="34" charset="0"/>
              </a:endParaRPr>
            </a:p>
          </p:txBody>
        </p:sp>
      </p:grpSp>
      <p:grpSp>
        <p:nvGrpSpPr>
          <p:cNvPr id="120" name="Gruppo 119">
            <a:extLst>
              <a:ext uri="{FF2B5EF4-FFF2-40B4-BE49-F238E27FC236}">
                <a16:creationId xmlns:a16="http://schemas.microsoft.com/office/drawing/2014/main" id="{BAA5192F-0E04-E20D-696B-C86730D56668}"/>
              </a:ext>
            </a:extLst>
          </p:cNvPr>
          <p:cNvGrpSpPr/>
          <p:nvPr/>
        </p:nvGrpSpPr>
        <p:grpSpPr>
          <a:xfrm>
            <a:off x="7456217" y="2956243"/>
            <a:ext cx="925633" cy="478252"/>
            <a:chOff x="9728977" y="2866353"/>
            <a:chExt cx="1184415" cy="611958"/>
          </a:xfrm>
          <a:solidFill>
            <a:srgbClr val="55FFB2"/>
          </a:solidFill>
        </p:grpSpPr>
        <p:pic>
          <p:nvPicPr>
            <p:cNvPr id="121" name="Elemento grafico 120" descr="Smartphone con riempimento a tinta unita">
              <a:extLst>
                <a:ext uri="{FF2B5EF4-FFF2-40B4-BE49-F238E27FC236}">
                  <a16:creationId xmlns:a16="http://schemas.microsoft.com/office/drawing/2014/main" id="{8B123AC2-00E8-3B70-50A1-53AB11F5B4F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10187007" y="2907886"/>
              <a:ext cx="387895" cy="387895"/>
            </a:xfrm>
            <a:prstGeom prst="rect">
              <a:avLst/>
            </a:prstGeom>
          </p:spPr>
        </p:pic>
        <p:pic>
          <p:nvPicPr>
            <p:cNvPr id="122" name="Elemento grafico 121" descr="Portatile con riempimento a tinta unita">
              <a:extLst>
                <a:ext uri="{FF2B5EF4-FFF2-40B4-BE49-F238E27FC236}">
                  <a16:creationId xmlns:a16="http://schemas.microsoft.com/office/drawing/2014/main" id="{AB3396AE-3381-3A8E-9324-4EE35F38BA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28977" y="2866353"/>
              <a:ext cx="611958" cy="611958"/>
            </a:xfrm>
            <a:prstGeom prst="rect">
              <a:avLst/>
            </a:prstGeom>
          </p:spPr>
        </p:pic>
        <p:pic>
          <p:nvPicPr>
            <p:cNvPr id="123" name="Elemento grafico 122" descr="Tablet con riempimento a tinta unita">
              <a:extLst>
                <a:ext uri="{FF2B5EF4-FFF2-40B4-BE49-F238E27FC236}">
                  <a16:creationId xmlns:a16="http://schemas.microsoft.com/office/drawing/2014/main" id="{25FFF73E-831F-3A20-F9B6-C101952C45D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68214" y="2989451"/>
              <a:ext cx="445178" cy="445178"/>
            </a:xfrm>
            <a:prstGeom prst="rect">
              <a:avLst/>
            </a:prstGeom>
          </p:spPr>
        </p:pic>
      </p:grpSp>
      <p:sp>
        <p:nvSpPr>
          <p:cNvPr id="125" name="CasellaDiTesto 124">
            <a:extLst>
              <a:ext uri="{FF2B5EF4-FFF2-40B4-BE49-F238E27FC236}">
                <a16:creationId xmlns:a16="http://schemas.microsoft.com/office/drawing/2014/main" id="{715A7021-9883-CB02-E6C5-8E23F6B26471}"/>
              </a:ext>
            </a:extLst>
          </p:cNvPr>
          <p:cNvSpPr txBox="1"/>
          <p:nvPr/>
        </p:nvSpPr>
        <p:spPr>
          <a:xfrm>
            <a:off x="8886739" y="1604586"/>
            <a:ext cx="911783" cy="387798"/>
          </a:xfrm>
          <a:prstGeom prst="rect">
            <a:avLst/>
          </a:prstGeom>
          <a:noFill/>
        </p:spPr>
        <p:txBody>
          <a:bodyPr wrap="square" lIns="0" tIns="0" rIns="0" bIns="0" rtlCol="0">
            <a:spAutoFit/>
          </a:bodyPr>
          <a:lstStyle/>
          <a:p>
            <a:pPr algn="ctr">
              <a:lnSpc>
                <a:spcPct val="90000"/>
              </a:lnSpc>
              <a:spcBef>
                <a:spcPct val="0"/>
              </a:spcBef>
            </a:pPr>
            <a:r>
              <a:rPr lang="it-IT" sz="1400" i="1" dirty="0">
                <a:solidFill>
                  <a:srgbClr val="55FFB2"/>
                </a:solidFill>
                <a:latin typeface="Arial" panose="020B0604020202020204" pitchFamily="34" charset="0"/>
                <a:cs typeface="Arial" panose="020B0604020202020204" pitchFamily="34" charset="0"/>
              </a:rPr>
              <a:t>TSV e ON DEMAND</a:t>
            </a:r>
          </a:p>
        </p:txBody>
      </p:sp>
      <p:grpSp>
        <p:nvGrpSpPr>
          <p:cNvPr id="126" name="Gruppo 125">
            <a:extLst>
              <a:ext uri="{FF2B5EF4-FFF2-40B4-BE49-F238E27FC236}">
                <a16:creationId xmlns:a16="http://schemas.microsoft.com/office/drawing/2014/main" id="{3FB7C2FA-AC45-3DD5-2254-A38C28764452}"/>
              </a:ext>
            </a:extLst>
          </p:cNvPr>
          <p:cNvGrpSpPr/>
          <p:nvPr/>
        </p:nvGrpSpPr>
        <p:grpSpPr>
          <a:xfrm>
            <a:off x="9401702" y="2276438"/>
            <a:ext cx="462180" cy="484120"/>
            <a:chOff x="3947589" y="2935578"/>
            <a:chExt cx="529270" cy="554395"/>
          </a:xfrm>
          <a:solidFill>
            <a:srgbClr val="55FFB2"/>
          </a:solidFill>
        </p:grpSpPr>
        <p:pic>
          <p:nvPicPr>
            <p:cNvPr id="127" name="Elemento grafico 126" descr="Televisione con riempimento a tinta unita">
              <a:extLst>
                <a:ext uri="{FF2B5EF4-FFF2-40B4-BE49-F238E27FC236}">
                  <a16:creationId xmlns:a16="http://schemas.microsoft.com/office/drawing/2014/main" id="{C88E46CD-F535-C643-447B-11D8836C762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47589" y="2935578"/>
              <a:ext cx="529270" cy="554395"/>
            </a:xfrm>
            <a:prstGeom prst="rect">
              <a:avLst/>
            </a:prstGeom>
          </p:spPr>
        </p:pic>
        <p:pic>
          <p:nvPicPr>
            <p:cNvPr id="128" name="Elemento grafico 127" descr="Wireless con riempimento a tinta unita">
              <a:extLst>
                <a:ext uri="{FF2B5EF4-FFF2-40B4-BE49-F238E27FC236}">
                  <a16:creationId xmlns:a16="http://schemas.microsoft.com/office/drawing/2014/main" id="{7303F215-CBB4-A535-D25D-B5A1CE48983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78465" y="3037869"/>
              <a:ext cx="267519" cy="294271"/>
            </a:xfrm>
            <a:prstGeom prst="rect">
              <a:avLst/>
            </a:prstGeom>
          </p:spPr>
        </p:pic>
      </p:grpSp>
      <p:grpSp>
        <p:nvGrpSpPr>
          <p:cNvPr id="129" name="Gruppo 128">
            <a:extLst>
              <a:ext uri="{FF2B5EF4-FFF2-40B4-BE49-F238E27FC236}">
                <a16:creationId xmlns:a16="http://schemas.microsoft.com/office/drawing/2014/main" id="{8D2EBCDC-E7FD-E1F7-9D06-589CA1F84C98}"/>
              </a:ext>
            </a:extLst>
          </p:cNvPr>
          <p:cNvGrpSpPr/>
          <p:nvPr/>
        </p:nvGrpSpPr>
        <p:grpSpPr>
          <a:xfrm>
            <a:off x="8846467" y="2276438"/>
            <a:ext cx="484120" cy="484120"/>
            <a:chOff x="3282199" y="2935578"/>
            <a:chExt cx="554395" cy="554395"/>
          </a:xfrm>
          <a:solidFill>
            <a:srgbClr val="55FFB2"/>
          </a:solidFill>
        </p:grpSpPr>
        <p:pic>
          <p:nvPicPr>
            <p:cNvPr id="130" name="Elemento grafico 129" descr="Televisione con riempimento a tinta unita">
              <a:extLst>
                <a:ext uri="{FF2B5EF4-FFF2-40B4-BE49-F238E27FC236}">
                  <a16:creationId xmlns:a16="http://schemas.microsoft.com/office/drawing/2014/main" id="{02A7ACFF-7DF0-711D-8126-8B4684FF46F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82199" y="2935578"/>
              <a:ext cx="554395" cy="554395"/>
            </a:xfrm>
            <a:prstGeom prst="rect">
              <a:avLst/>
            </a:prstGeom>
          </p:spPr>
        </p:pic>
        <p:sp>
          <p:nvSpPr>
            <p:cNvPr id="131" name="CasellaDiTesto 130">
              <a:extLst>
                <a:ext uri="{FF2B5EF4-FFF2-40B4-BE49-F238E27FC236}">
                  <a16:creationId xmlns:a16="http://schemas.microsoft.com/office/drawing/2014/main" id="{CEA7C9B5-03F1-AA86-5859-3F0184564BCF}"/>
                </a:ext>
              </a:extLst>
            </p:cNvPr>
            <p:cNvSpPr txBox="1"/>
            <p:nvPr/>
          </p:nvSpPr>
          <p:spPr>
            <a:xfrm>
              <a:off x="3366346" y="3120015"/>
              <a:ext cx="386100" cy="123111"/>
            </a:xfrm>
            <a:prstGeom prst="rect">
              <a:avLst/>
            </a:prstGeom>
            <a:noFill/>
          </p:spPr>
          <p:txBody>
            <a:bodyPr wrap="square" lIns="0" tIns="0" rIns="0" bIns="0" rtlCol="0">
              <a:spAutoFit/>
            </a:bodyPr>
            <a:lstStyle/>
            <a:p>
              <a:pPr algn="ctr"/>
              <a:r>
                <a:rPr lang="it-IT" sz="700" b="1" dirty="0">
                  <a:solidFill>
                    <a:srgbClr val="55FFB2"/>
                  </a:solidFill>
                  <a:latin typeface="Arial" panose="020B0604020202020204" pitchFamily="34" charset="0"/>
                  <a:cs typeface="Arial" panose="020B0604020202020204" pitchFamily="34" charset="0"/>
                </a:rPr>
                <a:t>offline</a:t>
              </a:r>
              <a:endParaRPr lang="it-IT" sz="700" dirty="0">
                <a:solidFill>
                  <a:srgbClr val="55FFB2"/>
                </a:solidFill>
                <a:latin typeface="Arial" panose="020B0604020202020204" pitchFamily="34" charset="0"/>
                <a:cs typeface="Arial" panose="020B0604020202020204" pitchFamily="34" charset="0"/>
              </a:endParaRPr>
            </a:p>
          </p:txBody>
        </p:sp>
      </p:grpSp>
      <p:grpSp>
        <p:nvGrpSpPr>
          <p:cNvPr id="132" name="Gruppo 131">
            <a:extLst>
              <a:ext uri="{FF2B5EF4-FFF2-40B4-BE49-F238E27FC236}">
                <a16:creationId xmlns:a16="http://schemas.microsoft.com/office/drawing/2014/main" id="{F061CA98-14EC-B94B-E813-981FBC900465}"/>
              </a:ext>
            </a:extLst>
          </p:cNvPr>
          <p:cNvGrpSpPr/>
          <p:nvPr/>
        </p:nvGrpSpPr>
        <p:grpSpPr>
          <a:xfrm>
            <a:off x="8861528" y="2931347"/>
            <a:ext cx="953097" cy="492442"/>
            <a:chOff x="9728977" y="2866353"/>
            <a:chExt cx="1184415" cy="611958"/>
          </a:xfrm>
          <a:solidFill>
            <a:srgbClr val="55FFB2"/>
          </a:solidFill>
        </p:grpSpPr>
        <p:pic>
          <p:nvPicPr>
            <p:cNvPr id="133" name="Elemento grafico 132" descr="Smartphone con riempimento a tinta unita">
              <a:extLst>
                <a:ext uri="{FF2B5EF4-FFF2-40B4-BE49-F238E27FC236}">
                  <a16:creationId xmlns:a16="http://schemas.microsoft.com/office/drawing/2014/main" id="{0C2E1FDC-5C9F-61EC-D7C5-CF1C728EC0C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10187007" y="2907886"/>
              <a:ext cx="387895" cy="387895"/>
            </a:xfrm>
            <a:prstGeom prst="rect">
              <a:avLst/>
            </a:prstGeom>
          </p:spPr>
        </p:pic>
        <p:pic>
          <p:nvPicPr>
            <p:cNvPr id="134" name="Elemento grafico 133" descr="Portatile con riempimento a tinta unita">
              <a:extLst>
                <a:ext uri="{FF2B5EF4-FFF2-40B4-BE49-F238E27FC236}">
                  <a16:creationId xmlns:a16="http://schemas.microsoft.com/office/drawing/2014/main" id="{1E2BA8FD-6BCD-4089-2C32-41BF427877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28977" y="2866353"/>
              <a:ext cx="611958" cy="611958"/>
            </a:xfrm>
            <a:prstGeom prst="rect">
              <a:avLst/>
            </a:prstGeom>
          </p:spPr>
        </p:pic>
        <p:pic>
          <p:nvPicPr>
            <p:cNvPr id="135" name="Elemento grafico 134" descr="Tablet con riempimento a tinta unita">
              <a:extLst>
                <a:ext uri="{FF2B5EF4-FFF2-40B4-BE49-F238E27FC236}">
                  <a16:creationId xmlns:a16="http://schemas.microsoft.com/office/drawing/2014/main" id="{ED962863-8C46-AA13-434F-30CCDD117A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68214" y="2989451"/>
              <a:ext cx="445178" cy="445178"/>
            </a:xfrm>
            <a:prstGeom prst="rect">
              <a:avLst/>
            </a:prstGeom>
          </p:spPr>
        </p:pic>
      </p:grpSp>
      <p:sp>
        <p:nvSpPr>
          <p:cNvPr id="137" name="CasellaDiTesto 11">
            <a:extLst>
              <a:ext uri="{FF2B5EF4-FFF2-40B4-BE49-F238E27FC236}">
                <a16:creationId xmlns:a16="http://schemas.microsoft.com/office/drawing/2014/main" id="{C8B4BBFC-E6F7-3CEA-6637-059BBCAE297B}"/>
              </a:ext>
            </a:extLst>
          </p:cNvPr>
          <p:cNvSpPr txBox="1"/>
          <p:nvPr/>
        </p:nvSpPr>
        <p:spPr>
          <a:xfrm>
            <a:off x="10092690" y="1619514"/>
            <a:ext cx="1693736" cy="1754326"/>
          </a:xfrm>
          <a:prstGeom prst="rect">
            <a:avLst/>
          </a:prstGeom>
          <a:noFill/>
          <a:ln w="19050">
            <a:solidFill>
              <a:srgbClr val="28FCA6"/>
            </a:solidFill>
          </a:ln>
        </p:spPr>
        <p:txBody>
          <a:bodyPr wrap="square">
            <a:spAutoFit/>
          </a:bodyPr>
          <a:lstStyle/>
          <a:p>
            <a:pPr algn="ctr"/>
            <a:r>
              <a:rPr lang="it-IT" sz="1200" b="1" i="0" u="none" strike="noStrike" baseline="0" dirty="0">
                <a:solidFill>
                  <a:srgbClr val="28FCA6"/>
                </a:solidFill>
                <a:latin typeface="Arial" panose="020B0604020202020204" pitchFamily="34" charset="0"/>
                <a:cs typeface="Arial" panose="020B0604020202020204" pitchFamily="34" charset="0"/>
              </a:rPr>
              <a:t>Dato On Demand </a:t>
            </a:r>
            <a:br>
              <a:rPr lang="it-IT" sz="1200" b="1" i="0" u="none" strike="noStrike" baseline="0" dirty="0">
                <a:solidFill>
                  <a:srgbClr val="28FCA6"/>
                </a:solidFill>
                <a:latin typeface="Arial" panose="020B0604020202020204" pitchFamily="34" charset="0"/>
                <a:cs typeface="Arial" panose="020B0604020202020204" pitchFamily="34" charset="0"/>
              </a:rPr>
            </a:br>
            <a:r>
              <a:rPr lang="it-IT" sz="1200" b="1" i="0" u="none" strike="noStrike" baseline="0" dirty="0">
                <a:solidFill>
                  <a:srgbClr val="28FCA6"/>
                </a:solidFill>
                <a:latin typeface="Arial" panose="020B0604020202020204" pitchFamily="34" charset="0"/>
                <a:cs typeface="Arial" panose="020B0604020202020204" pitchFamily="34" charset="0"/>
              </a:rPr>
              <a:t>(al momento </a:t>
            </a:r>
            <a:br>
              <a:rPr lang="it-IT" sz="1200" b="1" i="0" u="none" strike="noStrike" baseline="0" dirty="0">
                <a:solidFill>
                  <a:srgbClr val="28FCA6"/>
                </a:solidFill>
                <a:latin typeface="Arial" panose="020B0604020202020204" pitchFamily="34" charset="0"/>
                <a:cs typeface="Arial" panose="020B0604020202020204" pitchFamily="34" charset="0"/>
              </a:rPr>
            </a:br>
            <a:r>
              <a:rPr lang="it-IT" sz="1200" b="1" i="0" u="none" strike="noStrike" baseline="0" dirty="0">
                <a:solidFill>
                  <a:srgbClr val="28FCA6"/>
                </a:solidFill>
                <a:latin typeface="Arial" panose="020B0604020202020204" pitchFamily="34" charset="0"/>
                <a:cs typeface="Arial" panose="020B0604020202020204" pitchFamily="34" charset="0"/>
              </a:rPr>
              <a:t>di fruizione) </a:t>
            </a:r>
            <a:br>
              <a:rPr lang="it-IT" sz="1200" b="1" i="0" u="none" strike="noStrike" baseline="0" dirty="0">
                <a:solidFill>
                  <a:srgbClr val="28FCA6"/>
                </a:solidFill>
                <a:latin typeface="Arial" panose="020B0604020202020204" pitchFamily="34" charset="0"/>
                <a:cs typeface="Arial" panose="020B0604020202020204" pitchFamily="34" charset="0"/>
              </a:rPr>
            </a:br>
            <a:r>
              <a:rPr lang="it-IT" sz="1200" b="1" i="0" u="none" strike="noStrike" baseline="0" dirty="0">
                <a:solidFill>
                  <a:srgbClr val="28FCA6"/>
                </a:solidFill>
                <a:latin typeface="Arial" panose="020B0604020202020204" pitchFamily="34" charset="0"/>
                <a:cs typeface="Arial" panose="020B0604020202020204" pitchFamily="34" charset="0"/>
              </a:rPr>
              <a:t>su </a:t>
            </a:r>
            <a:r>
              <a:rPr lang="it-IT" sz="1200" b="1" dirty="0">
                <a:solidFill>
                  <a:srgbClr val="28FCA6"/>
                </a:solidFill>
                <a:latin typeface="Arial" panose="020B0604020202020204" pitchFamily="34" charset="0"/>
                <a:cs typeface="Arial" panose="020B0604020202020204" pitchFamily="34" charset="0"/>
              </a:rPr>
              <a:t>TV Lineare, </a:t>
            </a:r>
            <a:r>
              <a:rPr lang="it-IT" sz="1200" b="1" i="0" u="none" strike="noStrike" baseline="0" dirty="0">
                <a:solidFill>
                  <a:srgbClr val="28FCA6"/>
                </a:solidFill>
                <a:latin typeface="Arial" panose="020B0604020202020204" pitchFamily="34" charset="0"/>
                <a:cs typeface="Arial" panose="020B0604020202020204" pitchFamily="34" charset="0"/>
              </a:rPr>
              <a:t>PC, Tablet</a:t>
            </a:r>
            <a:r>
              <a:rPr lang="it-IT" sz="1200" b="1" i="0" u="none" strike="noStrike" dirty="0">
                <a:solidFill>
                  <a:srgbClr val="28FCA6"/>
                </a:solidFill>
                <a:latin typeface="Arial" panose="020B0604020202020204" pitchFamily="34" charset="0"/>
                <a:cs typeface="Arial" panose="020B0604020202020204" pitchFamily="34" charset="0"/>
              </a:rPr>
              <a:t> e Smartphone</a:t>
            </a:r>
            <a:endParaRPr lang="it-IT" sz="1200" b="1" i="0" u="none" strike="noStrike" baseline="0" dirty="0">
              <a:solidFill>
                <a:srgbClr val="28FCA6"/>
              </a:solidFill>
              <a:latin typeface="Arial" panose="020B0604020202020204" pitchFamily="34" charset="0"/>
              <a:cs typeface="Arial" panose="020B0604020202020204" pitchFamily="34" charset="0"/>
            </a:endParaRPr>
          </a:p>
          <a:p>
            <a:pPr algn="ctr"/>
            <a:endParaRPr lang="it-IT" sz="1200" b="1" dirty="0">
              <a:solidFill>
                <a:srgbClr val="28FCA6"/>
              </a:solidFill>
              <a:latin typeface="Arial" panose="020B0604020202020204" pitchFamily="34" charset="0"/>
              <a:cs typeface="Arial" panose="020B0604020202020204" pitchFamily="34" charset="0"/>
            </a:endParaRPr>
          </a:p>
          <a:p>
            <a:pPr algn="ctr"/>
            <a:endParaRPr lang="it-IT" sz="1200" b="1" dirty="0">
              <a:solidFill>
                <a:srgbClr val="28FCA6"/>
              </a:solidFill>
              <a:latin typeface="Arial" panose="020B0604020202020204" pitchFamily="34" charset="0"/>
              <a:cs typeface="Arial" panose="020B0604020202020204" pitchFamily="34" charset="0"/>
            </a:endParaRPr>
          </a:p>
          <a:p>
            <a:pPr algn="ctr"/>
            <a:r>
              <a:rPr lang="it-IT" sz="1200" b="1" i="0" u="none" strike="noStrike" baseline="0" dirty="0">
                <a:solidFill>
                  <a:srgbClr val="28FCA6"/>
                </a:solidFill>
                <a:latin typeface="Arial" panose="020B0604020202020204" pitchFamily="34" charset="0"/>
                <a:cs typeface="Arial" panose="020B0604020202020204" pitchFamily="34" charset="0"/>
              </a:rPr>
              <a:t>Dato Live</a:t>
            </a:r>
            <a:r>
              <a:rPr lang="it-IT" sz="1200" b="1" i="0" u="none" strike="noStrike" baseline="0" dirty="0">
                <a:solidFill>
                  <a:srgbClr val="FF0000"/>
                </a:solidFill>
                <a:latin typeface="Arial" panose="020B0604020202020204" pitchFamily="34" charset="0"/>
                <a:cs typeface="Arial" panose="020B0604020202020204" pitchFamily="34" charset="0"/>
              </a:rPr>
              <a:t> </a:t>
            </a:r>
            <a:r>
              <a:rPr lang="it-IT" sz="1200" b="1" i="0" u="none" strike="noStrike" baseline="0" dirty="0">
                <a:solidFill>
                  <a:srgbClr val="28FCA6"/>
                </a:solidFill>
                <a:latin typeface="Arial" panose="020B0604020202020204" pitchFamily="34" charset="0"/>
                <a:cs typeface="Arial" panose="020B0604020202020204" pitchFamily="34" charset="0"/>
              </a:rPr>
              <a:t>da </a:t>
            </a:r>
            <a:r>
              <a:rPr lang="it-IT" sz="1200" b="1" dirty="0">
                <a:solidFill>
                  <a:srgbClr val="28FCA6"/>
                </a:solidFill>
                <a:latin typeface="Arial" panose="020B0604020202020204" pitchFamily="34" charset="0"/>
                <a:cs typeface="Arial" panose="020B0604020202020204" pitchFamily="34" charset="0"/>
              </a:rPr>
              <a:t>PC, Tablet e Smartphone</a:t>
            </a:r>
            <a:endParaRPr lang="it-IT" sz="1200" b="1" i="0" u="none" strike="noStrike" baseline="0" dirty="0">
              <a:solidFill>
                <a:srgbClr val="28FCA6"/>
              </a:solidFill>
              <a:latin typeface="Arial" panose="020B0604020202020204" pitchFamily="34" charset="0"/>
              <a:cs typeface="Arial" panose="020B0604020202020204" pitchFamily="34" charset="0"/>
            </a:endParaRPr>
          </a:p>
        </p:txBody>
      </p:sp>
      <p:sp>
        <p:nvSpPr>
          <p:cNvPr id="145" name="CasellaDiTesto 144">
            <a:extLst>
              <a:ext uri="{FF2B5EF4-FFF2-40B4-BE49-F238E27FC236}">
                <a16:creationId xmlns:a16="http://schemas.microsoft.com/office/drawing/2014/main" id="{750E8605-1B89-12C3-395B-0021AF5C2111}"/>
              </a:ext>
            </a:extLst>
          </p:cNvPr>
          <p:cNvSpPr txBox="1"/>
          <p:nvPr/>
        </p:nvSpPr>
        <p:spPr>
          <a:xfrm>
            <a:off x="7456277" y="3977661"/>
            <a:ext cx="911783" cy="387798"/>
          </a:xfrm>
          <a:prstGeom prst="rect">
            <a:avLst/>
          </a:prstGeom>
          <a:noFill/>
        </p:spPr>
        <p:txBody>
          <a:bodyPr wrap="square" lIns="0" tIns="0" rIns="0" bIns="0" rtlCol="0">
            <a:spAutoFit/>
          </a:bodyPr>
          <a:lstStyle/>
          <a:p>
            <a:pPr algn="ctr">
              <a:lnSpc>
                <a:spcPct val="90000"/>
              </a:lnSpc>
              <a:spcBef>
                <a:spcPct val="0"/>
              </a:spcBef>
            </a:pPr>
            <a:r>
              <a:rPr lang="it-IT" sz="1400" i="1" dirty="0">
                <a:solidFill>
                  <a:schemeClr val="bg1"/>
                </a:solidFill>
                <a:latin typeface="Arial" panose="020B0604020202020204" pitchFamily="34" charset="0"/>
                <a:cs typeface="Arial" panose="020B0604020202020204" pitchFamily="34" charset="0"/>
              </a:rPr>
              <a:t>LIVE +</a:t>
            </a:r>
            <a:br>
              <a:rPr lang="it-IT" sz="1400" i="1" dirty="0">
                <a:solidFill>
                  <a:schemeClr val="bg1"/>
                </a:solidFill>
                <a:latin typeface="Arial" panose="020B0604020202020204" pitchFamily="34" charset="0"/>
                <a:cs typeface="Arial" panose="020B0604020202020204" pitchFamily="34" charset="0"/>
              </a:rPr>
            </a:br>
            <a:r>
              <a:rPr lang="it-IT" sz="1400" i="1" dirty="0">
                <a:solidFill>
                  <a:schemeClr val="bg1"/>
                </a:solidFill>
                <a:latin typeface="Arial" panose="020B0604020202020204" pitchFamily="34" charset="0"/>
                <a:cs typeface="Arial" panose="020B0604020202020204" pitchFamily="34" charset="0"/>
              </a:rPr>
              <a:t>VOSDAL</a:t>
            </a:r>
          </a:p>
        </p:txBody>
      </p:sp>
      <p:grpSp>
        <p:nvGrpSpPr>
          <p:cNvPr id="146" name="Gruppo 145">
            <a:extLst>
              <a:ext uri="{FF2B5EF4-FFF2-40B4-BE49-F238E27FC236}">
                <a16:creationId xmlns:a16="http://schemas.microsoft.com/office/drawing/2014/main" id="{F495E1FE-583D-032B-C922-95B8C7293EA9}"/>
              </a:ext>
            </a:extLst>
          </p:cNvPr>
          <p:cNvGrpSpPr/>
          <p:nvPr/>
        </p:nvGrpSpPr>
        <p:grpSpPr>
          <a:xfrm>
            <a:off x="8001718" y="4675682"/>
            <a:ext cx="462180" cy="484120"/>
            <a:chOff x="3947589" y="2935578"/>
            <a:chExt cx="529270" cy="554395"/>
          </a:xfrm>
          <a:solidFill>
            <a:schemeClr val="bg1"/>
          </a:solidFill>
        </p:grpSpPr>
        <p:pic>
          <p:nvPicPr>
            <p:cNvPr id="147" name="Elemento grafico 146" descr="Televisione con riempimento a tinta unita">
              <a:extLst>
                <a:ext uri="{FF2B5EF4-FFF2-40B4-BE49-F238E27FC236}">
                  <a16:creationId xmlns:a16="http://schemas.microsoft.com/office/drawing/2014/main" id="{914484A7-3707-8B93-BAF9-5716682F01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7589" y="2935578"/>
              <a:ext cx="529270" cy="554395"/>
            </a:xfrm>
            <a:prstGeom prst="rect">
              <a:avLst/>
            </a:prstGeom>
          </p:spPr>
        </p:pic>
        <p:pic>
          <p:nvPicPr>
            <p:cNvPr id="148" name="Elemento grafico 147" descr="Wireless con riempimento a tinta unita">
              <a:extLst>
                <a:ext uri="{FF2B5EF4-FFF2-40B4-BE49-F238E27FC236}">
                  <a16:creationId xmlns:a16="http://schemas.microsoft.com/office/drawing/2014/main" id="{47267FE8-D3A7-7176-C140-1F3160563E3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8465" y="3037869"/>
              <a:ext cx="267519" cy="294271"/>
            </a:xfrm>
            <a:prstGeom prst="rect">
              <a:avLst/>
            </a:prstGeom>
          </p:spPr>
        </p:pic>
      </p:grpSp>
      <p:grpSp>
        <p:nvGrpSpPr>
          <p:cNvPr id="149" name="Gruppo 148">
            <a:extLst>
              <a:ext uri="{FF2B5EF4-FFF2-40B4-BE49-F238E27FC236}">
                <a16:creationId xmlns:a16="http://schemas.microsoft.com/office/drawing/2014/main" id="{53BF1377-3BBA-2C8A-4DFE-0D477884E985}"/>
              </a:ext>
            </a:extLst>
          </p:cNvPr>
          <p:cNvGrpSpPr/>
          <p:nvPr/>
        </p:nvGrpSpPr>
        <p:grpSpPr>
          <a:xfrm>
            <a:off x="7446483" y="4675682"/>
            <a:ext cx="484120" cy="484120"/>
            <a:chOff x="3282199" y="2935578"/>
            <a:chExt cx="554395" cy="554395"/>
          </a:xfrm>
          <a:solidFill>
            <a:schemeClr val="bg1"/>
          </a:solidFill>
        </p:grpSpPr>
        <p:pic>
          <p:nvPicPr>
            <p:cNvPr id="150" name="Elemento grafico 149" descr="Televisione con riempimento a tinta unita">
              <a:extLst>
                <a:ext uri="{FF2B5EF4-FFF2-40B4-BE49-F238E27FC236}">
                  <a16:creationId xmlns:a16="http://schemas.microsoft.com/office/drawing/2014/main" id="{02062B3B-D5C6-F879-B1A1-B74FCF0EEB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82199" y="2935578"/>
              <a:ext cx="554395" cy="554395"/>
            </a:xfrm>
            <a:prstGeom prst="rect">
              <a:avLst/>
            </a:prstGeom>
          </p:spPr>
        </p:pic>
        <p:sp>
          <p:nvSpPr>
            <p:cNvPr id="151" name="CasellaDiTesto 150">
              <a:extLst>
                <a:ext uri="{FF2B5EF4-FFF2-40B4-BE49-F238E27FC236}">
                  <a16:creationId xmlns:a16="http://schemas.microsoft.com/office/drawing/2014/main" id="{2A32AFF8-7BBB-A474-145C-278AB29D7E35}"/>
                </a:ext>
              </a:extLst>
            </p:cNvPr>
            <p:cNvSpPr txBox="1"/>
            <p:nvPr/>
          </p:nvSpPr>
          <p:spPr>
            <a:xfrm>
              <a:off x="3366346" y="3120015"/>
              <a:ext cx="386100" cy="123111"/>
            </a:xfrm>
            <a:prstGeom prst="rect">
              <a:avLst/>
            </a:prstGeom>
            <a:noFill/>
          </p:spPr>
          <p:txBody>
            <a:bodyPr wrap="square" lIns="0" tIns="0" rIns="0" bIns="0" rtlCol="0">
              <a:spAutoFit/>
            </a:bodyPr>
            <a:lstStyle/>
            <a:p>
              <a:pPr algn="ctr"/>
              <a:r>
                <a:rPr lang="it-IT" sz="700" b="1" dirty="0">
                  <a:solidFill>
                    <a:schemeClr val="bg1"/>
                  </a:solidFill>
                  <a:latin typeface="Arial" panose="020B0604020202020204" pitchFamily="34" charset="0"/>
                  <a:cs typeface="Arial" panose="020B0604020202020204" pitchFamily="34" charset="0"/>
                </a:rPr>
                <a:t>offline</a:t>
              </a:r>
              <a:endParaRPr lang="it-IT" sz="700" dirty="0">
                <a:solidFill>
                  <a:schemeClr val="bg1"/>
                </a:solidFill>
                <a:latin typeface="Arial" panose="020B0604020202020204" pitchFamily="34" charset="0"/>
                <a:cs typeface="Arial" panose="020B0604020202020204" pitchFamily="34" charset="0"/>
              </a:endParaRPr>
            </a:p>
          </p:txBody>
        </p:sp>
      </p:grpSp>
      <p:grpSp>
        <p:nvGrpSpPr>
          <p:cNvPr id="153" name="Gruppo 152">
            <a:extLst>
              <a:ext uri="{FF2B5EF4-FFF2-40B4-BE49-F238E27FC236}">
                <a16:creationId xmlns:a16="http://schemas.microsoft.com/office/drawing/2014/main" id="{A3557630-CAFE-09CD-0A6A-67F2C6BA6A97}"/>
              </a:ext>
            </a:extLst>
          </p:cNvPr>
          <p:cNvGrpSpPr/>
          <p:nvPr/>
        </p:nvGrpSpPr>
        <p:grpSpPr>
          <a:xfrm>
            <a:off x="7477118" y="5317523"/>
            <a:ext cx="925633" cy="478252"/>
            <a:chOff x="9728977" y="2866353"/>
            <a:chExt cx="1184415" cy="611958"/>
          </a:xfrm>
          <a:solidFill>
            <a:srgbClr val="55FFB2"/>
          </a:solidFill>
        </p:grpSpPr>
        <p:pic>
          <p:nvPicPr>
            <p:cNvPr id="154" name="Elemento grafico 153" descr="Smartphone con riempimento a tinta unita">
              <a:extLst>
                <a:ext uri="{FF2B5EF4-FFF2-40B4-BE49-F238E27FC236}">
                  <a16:creationId xmlns:a16="http://schemas.microsoft.com/office/drawing/2014/main" id="{EA81C38D-4749-4F34-E41B-39E1D87076C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10187007" y="2907886"/>
              <a:ext cx="387895" cy="387895"/>
            </a:xfrm>
            <a:prstGeom prst="rect">
              <a:avLst/>
            </a:prstGeom>
          </p:spPr>
        </p:pic>
        <p:pic>
          <p:nvPicPr>
            <p:cNvPr id="155" name="Elemento grafico 154" descr="Portatile con riempimento a tinta unita">
              <a:extLst>
                <a:ext uri="{FF2B5EF4-FFF2-40B4-BE49-F238E27FC236}">
                  <a16:creationId xmlns:a16="http://schemas.microsoft.com/office/drawing/2014/main" id="{FCA7BDD3-0F1A-2B63-446D-D989510B6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28977" y="2866353"/>
              <a:ext cx="611958" cy="611958"/>
            </a:xfrm>
            <a:prstGeom prst="rect">
              <a:avLst/>
            </a:prstGeom>
          </p:spPr>
        </p:pic>
        <p:pic>
          <p:nvPicPr>
            <p:cNvPr id="156" name="Elemento grafico 155" descr="Tablet con riempimento a tinta unita">
              <a:extLst>
                <a:ext uri="{FF2B5EF4-FFF2-40B4-BE49-F238E27FC236}">
                  <a16:creationId xmlns:a16="http://schemas.microsoft.com/office/drawing/2014/main" id="{EAEC6C9C-B499-5BD2-06E8-A134FEB61B7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68214" y="2989451"/>
              <a:ext cx="445178" cy="445178"/>
            </a:xfrm>
            <a:prstGeom prst="rect">
              <a:avLst/>
            </a:prstGeom>
          </p:spPr>
        </p:pic>
      </p:grpSp>
      <p:sp>
        <p:nvSpPr>
          <p:cNvPr id="157" name="CasellaDiTesto 11">
            <a:extLst>
              <a:ext uri="{FF2B5EF4-FFF2-40B4-BE49-F238E27FC236}">
                <a16:creationId xmlns:a16="http://schemas.microsoft.com/office/drawing/2014/main" id="{454F7690-099D-B52F-8E74-8EA43ABFE7A1}"/>
              </a:ext>
            </a:extLst>
          </p:cNvPr>
          <p:cNvSpPr txBox="1"/>
          <p:nvPr/>
        </p:nvSpPr>
        <p:spPr>
          <a:xfrm>
            <a:off x="10115550" y="4665072"/>
            <a:ext cx="1683567" cy="646331"/>
          </a:xfrm>
          <a:prstGeom prst="rect">
            <a:avLst/>
          </a:prstGeom>
          <a:noFill/>
          <a:ln w="19050">
            <a:solidFill>
              <a:srgbClr val="28FCA6"/>
            </a:solidFill>
          </a:ln>
        </p:spPr>
        <p:txBody>
          <a:bodyPr wrap="square">
            <a:spAutoFit/>
          </a:bodyPr>
          <a:lstStyle/>
          <a:p>
            <a:pPr algn="ctr"/>
            <a:r>
              <a:rPr lang="it-IT" sz="1200" b="1" i="0" u="none" strike="noStrike" baseline="0" dirty="0">
                <a:solidFill>
                  <a:srgbClr val="28FCA6"/>
                </a:solidFill>
                <a:latin typeface="Arial" panose="020B0604020202020204" pitchFamily="34" charset="0"/>
                <a:cs typeface="Arial" panose="020B0604020202020204" pitchFamily="34" charset="0"/>
              </a:rPr>
              <a:t>Dato Live</a:t>
            </a:r>
            <a:r>
              <a:rPr lang="it-IT" sz="1200" b="1" i="0" u="none" strike="noStrike" baseline="0" dirty="0">
                <a:solidFill>
                  <a:srgbClr val="FF0000"/>
                </a:solidFill>
                <a:latin typeface="Arial" panose="020B0604020202020204" pitchFamily="34" charset="0"/>
                <a:cs typeface="Arial" panose="020B0604020202020204" pitchFamily="34" charset="0"/>
              </a:rPr>
              <a:t> </a:t>
            </a:r>
            <a:r>
              <a:rPr lang="it-IT" sz="1200" b="1" i="0" u="none" strike="noStrike" baseline="0" dirty="0">
                <a:solidFill>
                  <a:srgbClr val="28FCA6"/>
                </a:solidFill>
                <a:latin typeface="Arial" panose="020B0604020202020204" pitchFamily="34" charset="0"/>
                <a:cs typeface="Arial" panose="020B0604020202020204" pitchFamily="34" charset="0"/>
              </a:rPr>
              <a:t>+ Vosdal</a:t>
            </a:r>
            <a:r>
              <a:rPr lang="it-IT" sz="1200" b="1" i="0" u="none" strike="noStrike" baseline="0" dirty="0">
                <a:solidFill>
                  <a:srgbClr val="FF0000"/>
                </a:solidFill>
                <a:latin typeface="Arial" panose="020B0604020202020204" pitchFamily="34" charset="0"/>
                <a:cs typeface="Arial" panose="020B0604020202020204" pitchFamily="34" charset="0"/>
              </a:rPr>
              <a:t> </a:t>
            </a:r>
            <a:r>
              <a:rPr lang="it-IT" sz="1200" b="1" i="0" u="none" strike="noStrike" baseline="0" dirty="0">
                <a:solidFill>
                  <a:srgbClr val="28FCA6"/>
                </a:solidFill>
                <a:latin typeface="Arial" panose="020B0604020202020204" pitchFamily="34" charset="0"/>
                <a:cs typeface="Arial" panose="020B0604020202020204" pitchFamily="34" charset="0"/>
              </a:rPr>
              <a:t>da</a:t>
            </a:r>
            <a:r>
              <a:rPr lang="it-IT" sz="1200" b="1" i="0" u="none" strike="noStrike" dirty="0">
                <a:solidFill>
                  <a:srgbClr val="28FCA6"/>
                </a:solidFill>
                <a:latin typeface="Arial" panose="020B0604020202020204" pitchFamily="34" charset="0"/>
                <a:cs typeface="Arial" panose="020B0604020202020204" pitchFamily="34" charset="0"/>
              </a:rPr>
              <a:t> </a:t>
            </a:r>
            <a:r>
              <a:rPr lang="it-IT" sz="1200" b="1" dirty="0">
                <a:solidFill>
                  <a:srgbClr val="28FCA6"/>
                </a:solidFill>
                <a:latin typeface="Arial" panose="020B0604020202020204" pitchFamily="34" charset="0"/>
                <a:cs typeface="Arial" panose="020B0604020202020204" pitchFamily="34" charset="0"/>
              </a:rPr>
              <a:t>PC, Tablet e Smartphone</a:t>
            </a:r>
            <a:endParaRPr lang="it-IT" sz="1200" b="1" i="0" u="none" strike="noStrike" baseline="0" dirty="0">
              <a:solidFill>
                <a:srgbClr val="28FCA6"/>
              </a:solidFill>
              <a:latin typeface="Arial" panose="020B0604020202020204" pitchFamily="34" charset="0"/>
              <a:cs typeface="Arial" panose="020B0604020202020204" pitchFamily="34" charset="0"/>
            </a:endParaRPr>
          </a:p>
        </p:txBody>
      </p:sp>
      <p:sp>
        <p:nvSpPr>
          <p:cNvPr id="158" name="Segnaposto contenuto 4">
            <a:extLst>
              <a:ext uri="{FF2B5EF4-FFF2-40B4-BE49-F238E27FC236}">
                <a16:creationId xmlns:a16="http://schemas.microsoft.com/office/drawing/2014/main" id="{67EFBB65-98B7-2530-AB16-C96E7F2C5095}"/>
              </a:ext>
            </a:extLst>
          </p:cNvPr>
          <p:cNvSpPr txBox="1">
            <a:spLocks/>
          </p:cNvSpPr>
          <p:nvPr/>
        </p:nvSpPr>
        <p:spPr>
          <a:xfrm>
            <a:off x="3017294" y="6205511"/>
            <a:ext cx="7056642" cy="184666"/>
          </a:xfrm>
          <a:prstGeom prst="rect">
            <a:avLst/>
          </a:prstGeom>
          <a:noFill/>
        </p:spPr>
        <p:txBody>
          <a:bodyPr vert="horz" wrap="square" lIns="91440" tIns="0" rIns="91440" bIns="0" rtlCol="0" anchor="b">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it-IT" sz="1200" b="1" dirty="0">
                <a:solidFill>
                  <a:schemeClr val="bg1"/>
                </a:solidFill>
                <a:latin typeface="Arial" panose="020B0604020202020204" pitchFamily="34" charset="0"/>
                <a:cs typeface="Arial" panose="020B0604020202020204" pitchFamily="34" charset="0"/>
              </a:rPr>
              <a:t>Ascolti VOSDAL: effettuati nello stesso giorno di messa in onda del contenuto</a:t>
            </a:r>
          </a:p>
        </p:txBody>
      </p:sp>
      <p:sp>
        <p:nvSpPr>
          <p:cNvPr id="8" name="Titolo 1">
            <a:extLst>
              <a:ext uri="{FF2B5EF4-FFF2-40B4-BE49-F238E27FC236}">
                <a16:creationId xmlns:a16="http://schemas.microsoft.com/office/drawing/2014/main" id="{4A2AD7E6-7487-AD52-3CDC-0AE3702C1EBC}"/>
              </a:ext>
            </a:extLst>
          </p:cNvPr>
          <p:cNvSpPr txBox="1">
            <a:spLocks/>
          </p:cNvSpPr>
          <p:nvPr/>
        </p:nvSpPr>
        <p:spPr>
          <a:xfrm>
            <a:off x="91440" y="1196481"/>
            <a:ext cx="2378700" cy="1325563"/>
          </a:xfrm>
          <a:prstGeom prst="rect">
            <a:avLst/>
          </a:prstGeom>
        </p:spPr>
        <p:txBody>
          <a:bodyPr/>
          <a:lstStyle>
            <a:lvl1pPr algn="l" defTabSz="914400" rtl="0" eaLnBrk="1" latinLnBrk="0" hangingPunct="1">
              <a:lnSpc>
                <a:spcPct val="90000"/>
              </a:lnSpc>
              <a:spcBef>
                <a:spcPct val="0"/>
              </a:spcBef>
              <a:buNone/>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pPr>
              <a:lnSpc>
                <a:spcPct val="100000"/>
              </a:lnSpc>
            </a:pPr>
            <a:r>
              <a:rPr lang="it-IT" dirty="0" err="1">
                <a:solidFill>
                  <a:schemeClr val="bg1"/>
                </a:solidFill>
                <a:latin typeface="Arial" panose="020B0604020202020204" pitchFamily="34" charset="0"/>
                <a:cs typeface="Arial" panose="020B0604020202020204" pitchFamily="34" charset="0"/>
              </a:rPr>
              <a:t>Recap</a:t>
            </a:r>
            <a:r>
              <a:rPr lang="it-IT" dirty="0">
                <a:solidFill>
                  <a:schemeClr val="bg1"/>
                </a:solidFill>
                <a:latin typeface="Arial" panose="020B0604020202020204" pitchFamily="34" charset="0"/>
                <a:cs typeface="Arial" panose="020B0604020202020204" pitchFamily="34" charset="0"/>
              </a:rPr>
              <a:t> </a:t>
            </a:r>
            <a:br>
              <a:rPr lang="it-IT" dirty="0">
                <a:solidFill>
                  <a:schemeClr val="bg1"/>
                </a:solidFill>
                <a:latin typeface="Arial" panose="020B0604020202020204" pitchFamily="34" charset="0"/>
                <a:cs typeface="Arial" panose="020B0604020202020204" pitchFamily="34" charset="0"/>
              </a:rPr>
            </a:br>
            <a:r>
              <a:rPr lang="it-IT" dirty="0">
                <a:solidFill>
                  <a:schemeClr val="bg1"/>
                </a:solidFill>
                <a:latin typeface="Arial" panose="020B0604020202020204" pitchFamily="34" charset="0"/>
                <a:cs typeface="Arial" panose="020B0604020202020204" pitchFamily="34" charset="0"/>
              </a:rPr>
              <a:t>del nuovo perimetro</a:t>
            </a:r>
          </a:p>
        </p:txBody>
      </p:sp>
      <p:sp>
        <p:nvSpPr>
          <p:cNvPr id="10" name="Titolo 1">
            <a:extLst>
              <a:ext uri="{FF2B5EF4-FFF2-40B4-BE49-F238E27FC236}">
                <a16:creationId xmlns:a16="http://schemas.microsoft.com/office/drawing/2014/main" id="{BCDF49E8-32BE-BC79-FA80-04F3302507B4}"/>
              </a:ext>
            </a:extLst>
          </p:cNvPr>
          <p:cNvSpPr txBox="1">
            <a:spLocks/>
          </p:cNvSpPr>
          <p:nvPr/>
        </p:nvSpPr>
        <p:spPr>
          <a:xfrm>
            <a:off x="93048" y="922413"/>
            <a:ext cx="2378700" cy="323458"/>
          </a:xfrm>
          <a:prstGeom prst="rect">
            <a:avLst/>
          </a:prstGeom>
        </p:spPr>
        <p:txBody>
          <a:bodyPr/>
          <a:lstStyle>
            <a:lvl1pPr algn="l" defTabSz="914400" rtl="0" eaLnBrk="1" latinLnBrk="0" hangingPunct="1">
              <a:lnSpc>
                <a:spcPct val="90000"/>
              </a:lnSpc>
              <a:spcBef>
                <a:spcPct val="0"/>
              </a:spcBef>
              <a:buNone/>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r>
              <a:rPr lang="it-IT" sz="1200" dirty="0">
                <a:solidFill>
                  <a:srgbClr val="55FFB2"/>
                </a:solidFill>
                <a:latin typeface="Arial" panose="020B0604020202020204" pitchFamily="34" charset="0"/>
                <a:cs typeface="Arial" panose="020B0604020202020204" pitchFamily="34" charset="0"/>
              </a:rPr>
              <a:t>Nuovo Standard TA</a:t>
            </a:r>
          </a:p>
        </p:txBody>
      </p:sp>
      <p:sp>
        <p:nvSpPr>
          <p:cNvPr id="14" name="TextBox 2">
            <a:extLst>
              <a:ext uri="{FF2B5EF4-FFF2-40B4-BE49-F238E27FC236}">
                <a16:creationId xmlns:a16="http://schemas.microsoft.com/office/drawing/2014/main" id="{964E4442-0C6E-8B33-4CB3-76231F60CA7C}"/>
              </a:ext>
            </a:extLst>
          </p:cNvPr>
          <p:cNvSpPr txBox="1"/>
          <p:nvPr/>
        </p:nvSpPr>
        <p:spPr>
          <a:xfrm>
            <a:off x="4133025" y="500658"/>
            <a:ext cx="2400300" cy="400110"/>
          </a:xfrm>
          <a:prstGeom prst="rect">
            <a:avLst/>
          </a:prstGeom>
          <a:noFill/>
          <a:ln>
            <a:noFill/>
          </a:ln>
        </p:spPr>
        <p:txBody>
          <a:bodyPr wrap="square">
            <a:spAutoFit/>
          </a:bodyPr>
          <a:lstStyle/>
          <a:p>
            <a:pPr algn="ctr"/>
            <a:r>
              <a:rPr lang="it-IT" sz="2000" b="1" dirty="0">
                <a:solidFill>
                  <a:srgbClr val="00FFFA"/>
                </a:solidFill>
                <a:latin typeface="Arial" panose="020B0604020202020204" pitchFamily="34" charset="0"/>
                <a:cs typeface="Arial" panose="020B0604020202020204" pitchFamily="34" charset="0"/>
              </a:rPr>
              <a:t>OGGI</a:t>
            </a:r>
          </a:p>
        </p:txBody>
      </p:sp>
      <p:sp>
        <p:nvSpPr>
          <p:cNvPr id="15" name="TextBox 2">
            <a:extLst>
              <a:ext uri="{FF2B5EF4-FFF2-40B4-BE49-F238E27FC236}">
                <a16:creationId xmlns:a16="http://schemas.microsoft.com/office/drawing/2014/main" id="{1808E305-FCA6-BB67-DEED-F08D51FC64FA}"/>
              </a:ext>
            </a:extLst>
          </p:cNvPr>
          <p:cNvSpPr txBox="1"/>
          <p:nvPr/>
        </p:nvSpPr>
        <p:spPr>
          <a:xfrm>
            <a:off x="6687483" y="500658"/>
            <a:ext cx="3755112" cy="400110"/>
          </a:xfrm>
          <a:prstGeom prst="rect">
            <a:avLst/>
          </a:prstGeom>
          <a:noFill/>
          <a:ln>
            <a:noFill/>
          </a:ln>
        </p:spPr>
        <p:txBody>
          <a:bodyPr wrap="square">
            <a:spAutoFit/>
          </a:bodyPr>
          <a:lstStyle/>
          <a:p>
            <a:pPr algn="ctr"/>
            <a:r>
              <a:rPr lang="it-IT" sz="2000" b="1" dirty="0">
                <a:solidFill>
                  <a:srgbClr val="00FFFA"/>
                </a:solidFill>
                <a:latin typeface="Arial" panose="020B0604020202020204" pitchFamily="34" charset="0"/>
                <a:cs typeface="Arial" panose="020B0604020202020204" pitchFamily="34" charset="0"/>
              </a:rPr>
              <a:t>DAL 2025</a:t>
            </a:r>
          </a:p>
        </p:txBody>
      </p:sp>
      <p:sp>
        <p:nvSpPr>
          <p:cNvPr id="27" name="Freccia a destra 21">
            <a:extLst>
              <a:ext uri="{FF2B5EF4-FFF2-40B4-BE49-F238E27FC236}">
                <a16:creationId xmlns:a16="http://schemas.microsoft.com/office/drawing/2014/main" id="{6B062290-FFE1-23AC-3DA6-4D975D15EEBD}"/>
              </a:ext>
            </a:extLst>
          </p:cNvPr>
          <p:cNvSpPr/>
          <p:nvPr/>
        </p:nvSpPr>
        <p:spPr>
          <a:xfrm>
            <a:off x="6526843" y="2341287"/>
            <a:ext cx="297549" cy="29904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latin typeface="Arial" panose="020B0604020202020204" pitchFamily="34" charset="0"/>
              <a:cs typeface="Arial" panose="020B0604020202020204" pitchFamily="34" charset="0"/>
            </a:endParaRPr>
          </a:p>
        </p:txBody>
      </p:sp>
      <p:sp>
        <p:nvSpPr>
          <p:cNvPr id="28" name="Freccia a destra 21">
            <a:extLst>
              <a:ext uri="{FF2B5EF4-FFF2-40B4-BE49-F238E27FC236}">
                <a16:creationId xmlns:a16="http://schemas.microsoft.com/office/drawing/2014/main" id="{D0939D6A-C319-A205-6817-731F6AC2D525}"/>
              </a:ext>
            </a:extLst>
          </p:cNvPr>
          <p:cNvSpPr/>
          <p:nvPr/>
        </p:nvSpPr>
        <p:spPr>
          <a:xfrm>
            <a:off x="6583432" y="4725144"/>
            <a:ext cx="297549" cy="29904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23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5" grpId="0"/>
      <p:bldP spid="86" grpId="0"/>
      <p:bldP spid="88" grpId="0"/>
      <p:bldP spid="112" grpId="0"/>
      <p:bldP spid="113" grpId="0"/>
      <p:bldP spid="125" grpId="0"/>
      <p:bldP spid="137" grpId="0" animBg="1"/>
      <p:bldP spid="145" grpId="0"/>
      <p:bldP spid="157" grpId="0" animBg="1"/>
      <p:bldP spid="14" grpId="0"/>
      <p:bldP spid="15" grpId="0"/>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4D6D1D94-E987-6D50-4EE4-2BC7A49840EE}"/>
              </a:ext>
            </a:extLst>
          </p:cNvPr>
          <p:cNvSpPr>
            <a:spLocks noGrp="1"/>
          </p:cNvSpPr>
          <p:nvPr>
            <p:ph type="title"/>
          </p:nvPr>
        </p:nvSpPr>
        <p:spPr>
          <a:xfrm>
            <a:off x="98686" y="1239990"/>
            <a:ext cx="2184286" cy="1764324"/>
          </a:xfrm>
          <a:prstGeom prst="rect">
            <a:avLst/>
          </a:prstGeom>
        </p:spPr>
        <p:txBody>
          <a:bodyPr/>
          <a:lstStyle/>
          <a:p>
            <a:r>
              <a:rPr lang="it-IT" sz="2400" b="1" dirty="0">
                <a:solidFill>
                  <a:schemeClr val="bg1"/>
                </a:solidFill>
                <a:latin typeface="Arial" panose="020B0604020202020204" pitchFamily="34" charset="0"/>
                <a:ea typeface="Circular Bold" panose="02000801000000010001" pitchFamily="2" charset="0"/>
                <a:cs typeface="Arial" panose="020B0604020202020204" pitchFamily="34" charset="0"/>
              </a:rPr>
              <a:t>Ulteriore novità,</a:t>
            </a:r>
            <a:br>
              <a:rPr lang="it-IT" sz="2400" b="1" dirty="0">
                <a:solidFill>
                  <a:schemeClr val="bg1"/>
                </a:solidFill>
                <a:latin typeface="Arial" panose="020B0604020202020204" pitchFamily="34" charset="0"/>
                <a:ea typeface="Circular Bold" panose="02000801000000010001" pitchFamily="2" charset="0"/>
                <a:cs typeface="Arial" panose="020B0604020202020204" pitchFamily="34" charset="0"/>
              </a:rPr>
            </a:br>
            <a:r>
              <a:rPr lang="it-IT" sz="2400" b="1" dirty="0">
                <a:solidFill>
                  <a:schemeClr val="bg1"/>
                </a:solidFill>
                <a:latin typeface="Arial" panose="020B0604020202020204" pitchFamily="34" charset="0"/>
                <a:ea typeface="Circular Bold" panose="02000801000000010001" pitchFamily="2" charset="0"/>
                <a:cs typeface="Arial" panose="020B0604020202020204" pitchFamily="34" charset="0"/>
              </a:rPr>
              <a:t>i D-</a:t>
            </a:r>
            <a:r>
              <a:rPr lang="it-IT" sz="2400" b="1" dirty="0" err="1">
                <a:solidFill>
                  <a:schemeClr val="bg1"/>
                </a:solidFill>
                <a:latin typeface="Arial" panose="020B0604020202020204" pitchFamily="34" charset="0"/>
                <a:ea typeface="Circular Bold" panose="02000801000000010001" pitchFamily="2" charset="0"/>
                <a:cs typeface="Arial" panose="020B0604020202020204" pitchFamily="34" charset="0"/>
              </a:rPr>
              <a:t>Channels</a:t>
            </a:r>
            <a:br>
              <a:rPr lang="it-IT" sz="2400" b="1" dirty="0">
                <a:solidFill>
                  <a:schemeClr val="bg1"/>
                </a:solidFill>
                <a:latin typeface="Arial" panose="020B0604020202020204" pitchFamily="34" charset="0"/>
                <a:ea typeface="Circular Bold" panose="02000801000000010001" pitchFamily="2" charset="0"/>
                <a:cs typeface="Arial" panose="020B0604020202020204" pitchFamily="34" charset="0"/>
              </a:rPr>
            </a:br>
            <a:endParaRPr lang="it-IT" dirty="0">
              <a:solidFill>
                <a:schemeClr val="bg1"/>
              </a:solidFill>
              <a:latin typeface="Arial" panose="020B0604020202020204" pitchFamily="34" charset="0"/>
              <a:cs typeface="Arial" panose="020B0604020202020204" pitchFamily="34" charset="0"/>
            </a:endParaRPr>
          </a:p>
        </p:txBody>
      </p:sp>
      <p:sp>
        <p:nvSpPr>
          <p:cNvPr id="2" name="Segnaposto testo 1">
            <a:extLst>
              <a:ext uri="{FF2B5EF4-FFF2-40B4-BE49-F238E27FC236}">
                <a16:creationId xmlns:a16="http://schemas.microsoft.com/office/drawing/2014/main" id="{4B6FE36F-05E9-785B-874D-57529B3AEF34}"/>
              </a:ext>
            </a:extLst>
          </p:cNvPr>
          <p:cNvSpPr>
            <a:spLocks noGrp="1"/>
          </p:cNvSpPr>
          <p:nvPr>
            <p:ph type="body" idx="1"/>
          </p:nvPr>
        </p:nvSpPr>
        <p:spPr/>
        <p:txBody>
          <a:bodyPr/>
          <a:lstStyle/>
          <a:p>
            <a:r>
              <a:rPr lang="it-IT" sz="1200" dirty="0">
                <a:solidFill>
                  <a:srgbClr val="55FFB2"/>
                </a:solidFill>
                <a:latin typeface="Arial" panose="020B0604020202020204" pitchFamily="34" charset="0"/>
                <a:cs typeface="Arial" panose="020B0604020202020204" pitchFamily="34" charset="0"/>
              </a:rPr>
              <a:t>Nuovo Standard TA</a:t>
            </a:r>
          </a:p>
          <a:p>
            <a:endParaRPr lang="it-IT" dirty="0">
              <a:latin typeface="Arial" panose="020B0604020202020204" pitchFamily="34" charset="0"/>
              <a:cs typeface="Arial" panose="020B0604020202020204" pitchFamily="34" charset="0"/>
            </a:endParaRPr>
          </a:p>
        </p:txBody>
      </p:sp>
      <p:sp>
        <p:nvSpPr>
          <p:cNvPr id="10" name="TextBox 1">
            <a:extLst>
              <a:ext uri="{FF2B5EF4-FFF2-40B4-BE49-F238E27FC236}">
                <a16:creationId xmlns:a16="http://schemas.microsoft.com/office/drawing/2014/main" id="{E90D50AC-C238-1EF7-9DC3-5D63BEB13807}"/>
              </a:ext>
            </a:extLst>
          </p:cNvPr>
          <p:cNvSpPr txBox="1"/>
          <p:nvPr/>
        </p:nvSpPr>
        <p:spPr>
          <a:xfrm>
            <a:off x="3023235" y="2244216"/>
            <a:ext cx="8598959" cy="307777"/>
          </a:xfrm>
          <a:prstGeom prst="rect">
            <a:avLst/>
          </a:prstGeom>
          <a:noFill/>
        </p:spPr>
        <p:txBody>
          <a:bodyPr wrap="square">
            <a:spAutoFit/>
          </a:bodyPr>
          <a:lstStyle/>
          <a:p>
            <a:pPr marL="0" indent="0">
              <a:buNone/>
            </a:pPr>
            <a:r>
              <a:rPr lang="it-IT" sz="1400" b="1" dirty="0">
                <a:solidFill>
                  <a:srgbClr val="55FFB2"/>
                </a:solidFill>
                <a:latin typeface="Arial" panose="020B0604020202020204" pitchFamily="34" charset="0"/>
                <a:cs typeface="Arial" panose="020B0604020202020204" pitchFamily="34" charset="0"/>
              </a:rPr>
              <a:t>D-</a:t>
            </a:r>
            <a:r>
              <a:rPr lang="it-IT" sz="1400" b="1" dirty="0" err="1">
                <a:solidFill>
                  <a:srgbClr val="55FFB2"/>
                </a:solidFill>
                <a:latin typeface="Arial" panose="020B0604020202020204" pitchFamily="34" charset="0"/>
                <a:cs typeface="Arial" panose="020B0604020202020204" pitchFamily="34" charset="0"/>
              </a:rPr>
              <a:t>Channels</a:t>
            </a:r>
            <a:r>
              <a:rPr lang="it-IT" sz="1400" b="1" dirty="0">
                <a:solidFill>
                  <a:prstClr val="white"/>
                </a:solidFill>
                <a:latin typeface="Arial" panose="020B0604020202020204" pitchFamily="34" charset="0"/>
                <a:cs typeface="Arial" panose="020B0604020202020204" pitchFamily="34" charset="0"/>
              </a:rPr>
              <a:t> sono così composti:</a:t>
            </a:r>
          </a:p>
        </p:txBody>
      </p:sp>
      <p:graphicFrame>
        <p:nvGraphicFramePr>
          <p:cNvPr id="11" name="Tabella 10">
            <a:extLst>
              <a:ext uri="{FF2B5EF4-FFF2-40B4-BE49-F238E27FC236}">
                <a16:creationId xmlns:a16="http://schemas.microsoft.com/office/drawing/2014/main" id="{431EDF6C-4587-7F94-F0F0-0005F6AD3F0F}"/>
              </a:ext>
            </a:extLst>
          </p:cNvPr>
          <p:cNvGraphicFramePr>
            <a:graphicFrameLocks noGrp="1"/>
          </p:cNvGraphicFramePr>
          <p:nvPr/>
        </p:nvGraphicFramePr>
        <p:xfrm>
          <a:off x="3000375" y="2908681"/>
          <a:ext cx="8669655" cy="3281680"/>
        </p:xfrm>
        <a:graphic>
          <a:graphicData uri="http://schemas.openxmlformats.org/drawingml/2006/table">
            <a:tbl>
              <a:tblPr firstRow="1">
                <a:tableStyleId>{5C22544A-7EE6-4342-B048-85BDC9FD1C3A}</a:tableStyleId>
              </a:tblPr>
              <a:tblGrid>
                <a:gridCol w="2545333">
                  <a:extLst>
                    <a:ext uri="{9D8B030D-6E8A-4147-A177-3AD203B41FA5}">
                      <a16:colId xmlns:a16="http://schemas.microsoft.com/office/drawing/2014/main" val="2772010512"/>
                    </a:ext>
                  </a:extLst>
                </a:gridCol>
                <a:gridCol w="6124322">
                  <a:extLst>
                    <a:ext uri="{9D8B030D-6E8A-4147-A177-3AD203B41FA5}">
                      <a16:colId xmlns:a16="http://schemas.microsoft.com/office/drawing/2014/main" val="3997123653"/>
                    </a:ext>
                  </a:extLst>
                </a:gridCol>
              </a:tblGrid>
              <a:tr h="370840">
                <a:tc>
                  <a:txBody>
                    <a:bodyPr/>
                    <a:lstStyle/>
                    <a:p>
                      <a:pPr algn="ctr"/>
                      <a:r>
                        <a:rPr lang="it-IT" sz="1600" noProof="0"/>
                        <a:t>D-Channels</a:t>
                      </a:r>
                    </a:p>
                  </a:txBody>
                  <a:tcPr anchor="ctr">
                    <a:lnL w="12700" cmpd="sng">
                      <a:noFill/>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600" noProof="0"/>
                        <a:t>Canali inclusi</a:t>
                      </a:r>
                    </a:p>
                  </a:txBody>
                  <a:tcPr anchor="ctr">
                    <a:lnL w="12700" cap="flat" cmpd="sng" algn="ctr">
                      <a:solidFill>
                        <a:schemeClr val="tx2"/>
                      </a:solidFill>
                      <a:prstDash val="solid"/>
                      <a:round/>
                      <a:headEnd type="none" w="med" len="med"/>
                      <a:tailEnd type="none" w="med" len="med"/>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3491851"/>
                  </a:ext>
                </a:extLst>
              </a:tr>
              <a:tr h="370840">
                <a:tc>
                  <a:txBody>
                    <a:bodyPr/>
                    <a:lstStyle/>
                    <a:p>
                      <a:pPr algn="ctr"/>
                      <a:r>
                        <a:rPr lang="it-IT" sz="1600" b="1" noProof="0">
                          <a:solidFill>
                            <a:prstClr val="white"/>
                          </a:solidFill>
                          <a:latin typeface="+mn-lt"/>
                        </a:rPr>
                        <a:t>W.B.Discovery</a:t>
                      </a:r>
                      <a:endParaRPr lang="it-IT" sz="1600" noProof="0"/>
                    </a:p>
                  </a:txBody>
                  <a:tcPr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noProof="0">
                          <a:solidFill>
                            <a:prstClr val="white"/>
                          </a:solidFill>
                          <a:latin typeface="+mn-lt"/>
                        </a:rPr>
                        <a:t>Dplus_digital</a:t>
                      </a:r>
                    </a:p>
                  </a:txBody>
                  <a:tcPr anchor="ctr">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628645"/>
                  </a:ext>
                </a:extLst>
              </a:tr>
              <a:tr h="370840">
                <a:tc>
                  <a:txBody>
                    <a:bodyPr/>
                    <a:lstStyle/>
                    <a:p>
                      <a:pPr algn="ctr"/>
                      <a:r>
                        <a:rPr lang="it-IT" sz="1600" b="1" noProof="0">
                          <a:solidFill>
                            <a:prstClr val="white"/>
                          </a:solidFill>
                          <a:latin typeface="+mn-lt"/>
                        </a:rPr>
                        <a:t>Mediaset</a:t>
                      </a:r>
                      <a:endParaRPr lang="it-IT" sz="1600" noProof="0"/>
                    </a:p>
                  </a:txBody>
                  <a:tcPr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it-IT" sz="1600" b="1" noProof="0">
                          <a:solidFill>
                            <a:prstClr val="white"/>
                          </a:solidFill>
                          <a:latin typeface="+mn-lt"/>
                        </a:rPr>
                        <a:t>Mediaset Digital</a:t>
                      </a:r>
                    </a:p>
                  </a:txBody>
                  <a:tcPr anchor="ctr">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5288901"/>
                  </a:ext>
                </a:extLst>
              </a:tr>
              <a:tr h="370840">
                <a:tc>
                  <a:txBody>
                    <a:bodyPr/>
                    <a:lstStyle/>
                    <a:p>
                      <a:pPr algn="ctr"/>
                      <a:r>
                        <a:rPr lang="it-IT" sz="1600" b="1" kern="1200" noProof="0">
                          <a:solidFill>
                            <a:prstClr val="white"/>
                          </a:solidFill>
                          <a:latin typeface="+mn-lt"/>
                          <a:ea typeface="+mn-ea"/>
                          <a:cs typeface="+mn-cs"/>
                        </a:rPr>
                        <a:t>Rai</a:t>
                      </a:r>
                    </a:p>
                  </a:txBody>
                  <a:tcPr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600" b="1" kern="1200" noProof="0">
                          <a:solidFill>
                            <a:prstClr val="white"/>
                          </a:solidFill>
                          <a:latin typeface="+mn-lt"/>
                          <a:ea typeface="+mn-ea"/>
                          <a:cs typeface="+mn-cs"/>
                        </a:rPr>
                        <a:t>RaiPlay</a:t>
                      </a:r>
                    </a:p>
                  </a:txBody>
                  <a:tcPr anchor="ctr">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2536189"/>
                  </a:ext>
                </a:extLst>
              </a:tr>
              <a:tr h="370840">
                <a:tc>
                  <a:txBody>
                    <a:bodyPr/>
                    <a:lstStyle/>
                    <a:p>
                      <a:pPr algn="ctr"/>
                      <a:r>
                        <a:rPr lang="it-IT" sz="1600" b="1" kern="1200" noProof="0" dirty="0">
                          <a:solidFill>
                            <a:prstClr val="white"/>
                          </a:solidFill>
                          <a:latin typeface="+mn-lt"/>
                          <a:ea typeface="+mn-ea"/>
                          <a:cs typeface="+mn-cs"/>
                        </a:rPr>
                        <a:t>Sky Italia</a:t>
                      </a:r>
                    </a:p>
                  </a:txBody>
                  <a:tcPr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it-IT" sz="1600" b="1" kern="1200" noProof="0" dirty="0">
                          <a:solidFill>
                            <a:prstClr val="white"/>
                          </a:solidFill>
                          <a:latin typeface="+mn-lt"/>
                          <a:ea typeface="+mn-ea"/>
                          <a:cs typeface="+mn-cs"/>
                        </a:rPr>
                        <a:t>Sky Digital Sport</a:t>
                      </a:r>
                    </a:p>
                    <a:p>
                      <a:pPr marL="0" algn="ctr" defTabSz="914400" rtl="0" eaLnBrk="1" latinLnBrk="0" hangingPunct="1"/>
                      <a:r>
                        <a:rPr lang="it-IT" sz="1600" b="1" kern="1200" noProof="0" dirty="0">
                          <a:solidFill>
                            <a:prstClr val="white"/>
                          </a:solidFill>
                          <a:latin typeface="+mn-lt"/>
                          <a:ea typeface="+mn-ea"/>
                          <a:cs typeface="+mn-cs"/>
                        </a:rPr>
                        <a:t>Sky Digital Calcio</a:t>
                      </a:r>
                    </a:p>
                    <a:p>
                      <a:pPr marL="0" algn="ctr" defTabSz="914400" rtl="0" eaLnBrk="1" latinLnBrk="0" hangingPunct="1"/>
                      <a:r>
                        <a:rPr lang="it-IT" sz="1600" b="1" kern="1200" noProof="0" dirty="0">
                          <a:solidFill>
                            <a:prstClr val="white"/>
                          </a:solidFill>
                          <a:latin typeface="+mn-lt"/>
                          <a:ea typeface="+mn-ea"/>
                          <a:cs typeface="+mn-cs"/>
                        </a:rPr>
                        <a:t>Sky Digital Entertainment</a:t>
                      </a:r>
                    </a:p>
                    <a:p>
                      <a:pPr marL="0" algn="ctr" defTabSz="914400" rtl="0" eaLnBrk="1" latinLnBrk="0" hangingPunct="1"/>
                      <a:r>
                        <a:rPr lang="it-IT" sz="1600" b="1" kern="1200" noProof="0" dirty="0">
                          <a:solidFill>
                            <a:prstClr val="white"/>
                          </a:solidFill>
                          <a:latin typeface="+mn-lt"/>
                          <a:ea typeface="+mn-ea"/>
                          <a:cs typeface="+mn-cs"/>
                        </a:rPr>
                        <a:t>Sky Digital Serie TV</a:t>
                      </a:r>
                    </a:p>
                    <a:p>
                      <a:pPr marL="0" algn="ctr" defTabSz="914400" rtl="0" eaLnBrk="1" latinLnBrk="0" hangingPunct="1"/>
                      <a:r>
                        <a:rPr lang="it-IT" sz="1600" b="1" kern="1200" noProof="0" dirty="0">
                          <a:solidFill>
                            <a:prstClr val="white"/>
                          </a:solidFill>
                          <a:latin typeface="+mn-lt"/>
                          <a:ea typeface="+mn-ea"/>
                          <a:cs typeface="+mn-cs"/>
                        </a:rPr>
                        <a:t>Sky Digital Cinema</a:t>
                      </a:r>
                    </a:p>
                    <a:p>
                      <a:pPr marL="0" algn="ctr" defTabSz="914400" rtl="0" eaLnBrk="1" latinLnBrk="0" hangingPunct="1"/>
                      <a:r>
                        <a:rPr lang="it-IT" sz="1600" b="1" kern="1200" noProof="0" dirty="0">
                          <a:solidFill>
                            <a:prstClr val="white"/>
                          </a:solidFill>
                          <a:latin typeface="+mn-lt"/>
                          <a:ea typeface="+mn-ea"/>
                          <a:cs typeface="+mn-cs"/>
                        </a:rPr>
                        <a:t>Sky Digital News</a:t>
                      </a:r>
                    </a:p>
                    <a:p>
                      <a:pPr marL="0" algn="ctr" defTabSz="914400" rtl="0" eaLnBrk="1" latinLnBrk="0" hangingPunct="1"/>
                      <a:r>
                        <a:rPr lang="it-IT" sz="1600" b="1" kern="1200" noProof="0" dirty="0">
                          <a:solidFill>
                            <a:prstClr val="white"/>
                          </a:solidFill>
                          <a:latin typeface="+mn-lt"/>
                          <a:ea typeface="+mn-ea"/>
                          <a:cs typeface="+mn-cs"/>
                        </a:rPr>
                        <a:t>Sky Digital Tecnologia</a:t>
                      </a:r>
                    </a:p>
                  </a:txBody>
                  <a:tcPr anchor="ctr">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5570891"/>
                  </a:ext>
                </a:extLst>
              </a:tr>
            </a:tbl>
          </a:graphicData>
        </a:graphic>
      </p:graphicFrame>
      <p:sp>
        <p:nvSpPr>
          <p:cNvPr id="4" name="TextBox 1">
            <a:extLst>
              <a:ext uri="{FF2B5EF4-FFF2-40B4-BE49-F238E27FC236}">
                <a16:creationId xmlns:a16="http://schemas.microsoft.com/office/drawing/2014/main" id="{96BE968C-AF7B-E595-CDCF-659ADCFCB337}"/>
              </a:ext>
            </a:extLst>
          </p:cNvPr>
          <p:cNvSpPr txBox="1"/>
          <p:nvPr/>
        </p:nvSpPr>
        <p:spPr>
          <a:xfrm>
            <a:off x="3023101" y="820775"/>
            <a:ext cx="8708555" cy="1169551"/>
          </a:xfrm>
          <a:prstGeom prst="rect">
            <a:avLst/>
          </a:prstGeom>
          <a:noFill/>
        </p:spPr>
        <p:txBody>
          <a:bodyPr wrap="square">
            <a:spAutoFit/>
          </a:bodyPr>
          <a:lstStyle/>
          <a:p>
            <a:pPr marL="0" indent="0">
              <a:buNone/>
            </a:pPr>
            <a:r>
              <a:rPr lang="it-IT" sz="1400" dirty="0">
                <a:solidFill>
                  <a:prstClr val="white"/>
                </a:solidFill>
                <a:latin typeface="Arial" panose="020B0604020202020204" pitchFamily="34" charset="0"/>
                <a:cs typeface="Arial" panose="020B0604020202020204" pitchFamily="34" charset="0"/>
              </a:rPr>
              <a:t>Nello </a:t>
            </a:r>
            <a:r>
              <a:rPr lang="it-IT" sz="1400" dirty="0">
                <a:solidFill>
                  <a:srgbClr val="55FFB2"/>
                </a:solidFill>
                <a:latin typeface="Arial" panose="020B0604020202020204" pitchFamily="34" charset="0"/>
                <a:cs typeface="Arial" panose="020B0604020202020204" pitchFamily="34" charset="0"/>
              </a:rPr>
              <a:t>Standard Auditel Total Audience di Fascia</a:t>
            </a:r>
            <a:r>
              <a:rPr lang="it-IT" sz="1400" dirty="0">
                <a:solidFill>
                  <a:prstClr val="white"/>
                </a:solidFill>
                <a:latin typeface="Arial" panose="020B0604020202020204" pitchFamily="34" charset="0"/>
                <a:cs typeface="Arial" panose="020B0604020202020204" pitchFamily="34" charset="0"/>
              </a:rPr>
              <a:t> viene introdotto, per ogni Editore, il contenitore </a:t>
            </a:r>
            <a:r>
              <a:rPr lang="it-IT" sz="1400" dirty="0">
                <a:solidFill>
                  <a:srgbClr val="55FFB2"/>
                </a:solidFill>
                <a:latin typeface="Arial" panose="020B0604020202020204" pitchFamily="34" charset="0"/>
                <a:cs typeface="Arial" panose="020B0604020202020204" pitchFamily="34" charset="0"/>
              </a:rPr>
              <a:t>D-</a:t>
            </a:r>
            <a:r>
              <a:rPr lang="it-IT" sz="1400" dirty="0" err="1">
                <a:solidFill>
                  <a:srgbClr val="55FFB2"/>
                </a:solidFill>
                <a:latin typeface="Arial" panose="020B0604020202020204" pitchFamily="34" charset="0"/>
                <a:cs typeface="Arial" panose="020B0604020202020204" pitchFamily="34" charset="0"/>
              </a:rPr>
              <a:t>Channels</a:t>
            </a:r>
            <a:r>
              <a:rPr lang="it-IT" sz="1400" dirty="0">
                <a:solidFill>
                  <a:prstClr val="white"/>
                </a:solidFill>
                <a:latin typeface="Arial" panose="020B0604020202020204" pitchFamily="34" charset="0"/>
                <a:cs typeface="Arial" panose="020B0604020202020204" pitchFamily="34" charset="0"/>
              </a:rPr>
              <a:t> che aggrega tutti gli ascolti cumulati Live e On-Demand dei canali esclusivi digital dell’Editore non riferiti ai canali broadcast rilevati mediante SuperPanel.</a:t>
            </a:r>
            <a:br>
              <a:rPr lang="it-IT" sz="1400" dirty="0">
                <a:solidFill>
                  <a:prstClr val="white"/>
                </a:solidFill>
                <a:latin typeface="Arial" panose="020B0604020202020204" pitchFamily="34" charset="0"/>
                <a:cs typeface="Arial" panose="020B0604020202020204" pitchFamily="34" charset="0"/>
              </a:rPr>
            </a:br>
            <a:r>
              <a:rPr lang="it-IT" sz="1400" dirty="0">
                <a:solidFill>
                  <a:prstClr val="white"/>
                </a:solidFill>
                <a:latin typeface="Arial" panose="020B0604020202020204" pitchFamily="34" charset="0"/>
                <a:cs typeface="Arial" panose="020B0604020202020204" pitchFamily="34" charset="0"/>
              </a:rPr>
              <a:t>Questi canali potranno essere elaborati singolarmente nei vari software di analisi e andranno a sommarsi </a:t>
            </a:r>
            <a:br>
              <a:rPr lang="it-IT" sz="1400" dirty="0">
                <a:solidFill>
                  <a:prstClr val="white"/>
                </a:solidFill>
                <a:latin typeface="Arial" panose="020B0604020202020204" pitchFamily="34" charset="0"/>
                <a:cs typeface="Arial" panose="020B0604020202020204" pitchFamily="34" charset="0"/>
              </a:rPr>
            </a:br>
            <a:r>
              <a:rPr lang="it-IT" sz="1400" dirty="0">
                <a:solidFill>
                  <a:prstClr val="white"/>
                </a:solidFill>
                <a:latin typeface="Arial" panose="020B0604020202020204" pitchFamily="34" charset="0"/>
                <a:cs typeface="Arial" panose="020B0604020202020204" pitchFamily="34" charset="0"/>
              </a:rPr>
              <a:t>al totale dell’Editore.</a:t>
            </a:r>
          </a:p>
        </p:txBody>
      </p:sp>
      <p:cxnSp>
        <p:nvCxnSpPr>
          <p:cNvPr id="8" name="Connettore 1 7">
            <a:extLst>
              <a:ext uri="{FF2B5EF4-FFF2-40B4-BE49-F238E27FC236}">
                <a16:creationId xmlns:a16="http://schemas.microsoft.com/office/drawing/2014/main" id="{8E6A3259-008A-C51C-14DC-B3DF31C084D7}"/>
              </a:ext>
            </a:extLst>
          </p:cNvPr>
          <p:cNvCxnSpPr>
            <a:cxnSpLocks/>
          </p:cNvCxnSpPr>
          <p:nvPr/>
        </p:nvCxnSpPr>
        <p:spPr>
          <a:xfrm flipH="1">
            <a:off x="3000375" y="2740878"/>
            <a:ext cx="8660683" cy="0"/>
          </a:xfrm>
          <a:prstGeom prst="line">
            <a:avLst/>
          </a:prstGeom>
          <a:ln w="9525">
            <a:solidFill>
              <a:srgbClr val="55FFB2"/>
            </a:solidFill>
          </a:ln>
        </p:spPr>
        <p:style>
          <a:lnRef idx="1">
            <a:schemeClr val="accent3"/>
          </a:lnRef>
          <a:fillRef idx="0">
            <a:schemeClr val="accent3"/>
          </a:fillRef>
          <a:effectRef idx="0">
            <a:schemeClr val="accent3"/>
          </a:effectRef>
          <a:fontRef idx="minor">
            <a:schemeClr val="tx1"/>
          </a:fontRef>
        </p:style>
      </p:cxnSp>
      <p:cxnSp>
        <p:nvCxnSpPr>
          <p:cNvPr id="16" name="Connettore 1 15">
            <a:extLst>
              <a:ext uri="{FF2B5EF4-FFF2-40B4-BE49-F238E27FC236}">
                <a16:creationId xmlns:a16="http://schemas.microsoft.com/office/drawing/2014/main" id="{229D3C94-8F81-48D1-A78D-02D6CBB25417}"/>
              </a:ext>
            </a:extLst>
          </p:cNvPr>
          <p:cNvCxnSpPr>
            <a:cxnSpLocks/>
          </p:cNvCxnSpPr>
          <p:nvPr/>
        </p:nvCxnSpPr>
        <p:spPr>
          <a:xfrm flipH="1">
            <a:off x="3000375" y="6336742"/>
            <a:ext cx="8611522" cy="0"/>
          </a:xfrm>
          <a:prstGeom prst="line">
            <a:avLst/>
          </a:prstGeom>
          <a:ln w="9525">
            <a:solidFill>
              <a:srgbClr val="55FFB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71703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99B4C-B7C3-5E9A-511C-185A48EEB19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7D87AC6-45C5-F1C9-8303-B1D69558EE70}"/>
              </a:ext>
            </a:extLst>
          </p:cNvPr>
          <p:cNvSpPr>
            <a:spLocks noGrp="1"/>
          </p:cNvSpPr>
          <p:nvPr>
            <p:ph type="title"/>
          </p:nvPr>
        </p:nvSpPr>
        <p:spPr>
          <a:xfrm>
            <a:off x="98686" y="1248111"/>
            <a:ext cx="2378700" cy="1325563"/>
          </a:xfrm>
        </p:spPr>
        <p:txBody>
          <a:bodyPr/>
          <a:lstStyle/>
          <a:p>
            <a:r>
              <a:rPr lang="it-IT" sz="2400" b="1" dirty="0">
                <a:solidFill>
                  <a:schemeClr val="bg1"/>
                </a:solidFill>
                <a:latin typeface="Arial" panose="020B0604020202020204" pitchFamily="34" charset="0"/>
                <a:cs typeface="Arial" panose="020B0604020202020204" pitchFamily="34" charset="0"/>
              </a:rPr>
              <a:t>Orario di rilascio dei nuovi Standard</a:t>
            </a:r>
            <a:endParaRPr lang="it-IT" dirty="0">
              <a:solidFill>
                <a:schemeClr val="bg1"/>
              </a:solidFill>
              <a:latin typeface="Arial" panose="020B0604020202020204" pitchFamily="34" charset="0"/>
              <a:cs typeface="Arial" panose="020B0604020202020204" pitchFamily="34" charset="0"/>
            </a:endParaRPr>
          </a:p>
        </p:txBody>
      </p:sp>
      <p:sp>
        <p:nvSpPr>
          <p:cNvPr id="6" name="TextBox 1">
            <a:extLst>
              <a:ext uri="{FF2B5EF4-FFF2-40B4-BE49-F238E27FC236}">
                <a16:creationId xmlns:a16="http://schemas.microsoft.com/office/drawing/2014/main" id="{ABB891A5-8AD1-1EA3-6168-E7EF0929D645}"/>
              </a:ext>
            </a:extLst>
          </p:cNvPr>
          <p:cNvSpPr txBox="1"/>
          <p:nvPr/>
        </p:nvSpPr>
        <p:spPr>
          <a:xfrm>
            <a:off x="3008481" y="2184218"/>
            <a:ext cx="6400801" cy="1384995"/>
          </a:xfrm>
          <a:prstGeom prst="rect">
            <a:avLst/>
          </a:prstGeom>
          <a:noFill/>
        </p:spPr>
        <p:txBody>
          <a:bodyPr wrap="square">
            <a:spAutoFit/>
          </a:bodyPr>
          <a:lstStyle/>
          <a:p>
            <a:pPr marL="0" indent="0">
              <a:buNone/>
            </a:pPr>
            <a:r>
              <a:rPr lang="it-IT" sz="1400" dirty="0">
                <a:solidFill>
                  <a:prstClr val="white"/>
                </a:solidFill>
                <a:latin typeface="Arial" panose="020B0604020202020204" pitchFamily="34" charset="0"/>
                <a:cs typeface="Arial" panose="020B0604020202020204" pitchFamily="34" charset="0"/>
              </a:rPr>
              <a:t>Per quanto riguarda l’orario di distribuzione del nuovo Standard di Total Audience questo verrà inizialmente posticipato per consentire una più accurata verifica dei dati, analogamente a quanto già fatto in corrispondenza dei precedenti rilasci (</a:t>
            </a:r>
            <a:r>
              <a:rPr lang="it-IT" sz="1400" dirty="0" err="1">
                <a:solidFill>
                  <a:prstClr val="white"/>
                </a:solidFill>
                <a:latin typeface="Arial" panose="020B0604020202020204" pitchFamily="34" charset="0"/>
                <a:cs typeface="Arial" panose="020B0604020202020204" pitchFamily="34" charset="0"/>
              </a:rPr>
              <a:t>SuperPanel</a:t>
            </a:r>
            <a:r>
              <a:rPr lang="it-IT" sz="1400" dirty="0">
                <a:solidFill>
                  <a:prstClr val="white"/>
                </a:solidFill>
                <a:latin typeface="Arial" panose="020B0604020202020204" pitchFamily="34" charset="0"/>
                <a:cs typeface="Arial" panose="020B0604020202020204" pitchFamily="34" charset="0"/>
              </a:rPr>
              <a:t> e Total Audience). L’orario andrà progressivamente riducendosi fino ad arrivare alle </a:t>
            </a:r>
            <a:r>
              <a:rPr lang="it-IT" sz="1400" dirty="0">
                <a:solidFill>
                  <a:srgbClr val="55FFB2"/>
                </a:solidFill>
                <a:latin typeface="Arial" panose="020B0604020202020204" pitchFamily="34" charset="0"/>
                <a:cs typeface="Arial" panose="020B0604020202020204" pitchFamily="34" charset="0"/>
              </a:rPr>
              <a:t>ore 10:00 del mattino a inizio febbraio.</a:t>
            </a:r>
          </a:p>
        </p:txBody>
      </p:sp>
      <p:graphicFrame>
        <p:nvGraphicFramePr>
          <p:cNvPr id="11" name="Tabella 10">
            <a:extLst>
              <a:ext uri="{FF2B5EF4-FFF2-40B4-BE49-F238E27FC236}">
                <a16:creationId xmlns:a16="http://schemas.microsoft.com/office/drawing/2014/main" id="{34172A9C-219E-EEAF-0908-0B0D3AA8A1FC}"/>
              </a:ext>
            </a:extLst>
          </p:cNvPr>
          <p:cNvGraphicFramePr>
            <a:graphicFrameLocks noGrp="1"/>
          </p:cNvGraphicFramePr>
          <p:nvPr/>
        </p:nvGraphicFramePr>
        <p:xfrm>
          <a:off x="3043835" y="4014681"/>
          <a:ext cx="8269738" cy="1938544"/>
        </p:xfrm>
        <a:graphic>
          <a:graphicData uri="http://schemas.openxmlformats.org/drawingml/2006/table">
            <a:tbl>
              <a:tblPr firstRow="1" bandRow="1">
                <a:tableStyleId>{5C22544A-7EE6-4342-B048-85BDC9FD1C3A}</a:tableStyleId>
              </a:tblPr>
              <a:tblGrid>
                <a:gridCol w="8269738">
                  <a:extLst>
                    <a:ext uri="{9D8B030D-6E8A-4147-A177-3AD203B41FA5}">
                      <a16:colId xmlns:a16="http://schemas.microsoft.com/office/drawing/2014/main" val="3597831905"/>
                    </a:ext>
                  </a:extLst>
                </a:gridCol>
              </a:tblGrid>
              <a:tr h="484636">
                <a:tc>
                  <a:txBody>
                    <a:bodyPr/>
                    <a:lstStyle/>
                    <a:p>
                      <a:pPr algn="l"/>
                      <a:r>
                        <a:rPr lang="it-IT" sz="1600" b="0" dirty="0">
                          <a:solidFill>
                            <a:schemeClr val="bg1"/>
                          </a:solidFill>
                        </a:rPr>
                        <a:t>Dal </a:t>
                      </a:r>
                      <a:r>
                        <a:rPr lang="it-IT" sz="1600" b="1" dirty="0">
                          <a:solidFill>
                            <a:srgbClr val="55FFB2"/>
                          </a:solidFill>
                        </a:rPr>
                        <a:t>30/12/2024 al 12/01/2025 </a:t>
                      </a:r>
                      <a:r>
                        <a:rPr lang="it-IT" sz="1600" b="0" dirty="0">
                          <a:solidFill>
                            <a:schemeClr val="bg1"/>
                          </a:solidFill>
                        </a:rPr>
                        <a:t>i nuovi standard verranno rilasciati alle</a:t>
                      </a:r>
                      <a:r>
                        <a:rPr lang="it-IT" sz="1600" b="1" dirty="0">
                          <a:solidFill>
                            <a:srgbClr val="55FFB2"/>
                          </a:solidFill>
                        </a:rPr>
                        <a:t> ore 16:00</a:t>
                      </a:r>
                    </a:p>
                  </a:txBody>
                  <a:tcPr marL="216000" marR="72810" marT="36405" marB="36405"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639557"/>
                  </a:ext>
                </a:extLst>
              </a:tr>
              <a:tr h="484636">
                <a:tc>
                  <a:txBody>
                    <a:bodyPr/>
                    <a:lstStyle/>
                    <a:p>
                      <a:pPr algn="l"/>
                      <a:r>
                        <a:rPr lang="it-IT" sz="1600" b="0" dirty="0">
                          <a:solidFill>
                            <a:schemeClr val="bg1"/>
                          </a:solidFill>
                        </a:rPr>
                        <a:t>Dal </a:t>
                      </a:r>
                      <a:r>
                        <a:rPr lang="it-IT" sz="1600" b="1" dirty="0">
                          <a:solidFill>
                            <a:srgbClr val="55FFB2"/>
                          </a:solidFill>
                        </a:rPr>
                        <a:t>13/01/2025 al 26/01/2025</a:t>
                      </a:r>
                      <a:r>
                        <a:rPr lang="it-IT" sz="1600" b="0" dirty="0">
                          <a:solidFill>
                            <a:schemeClr val="bg1"/>
                          </a:solidFill>
                        </a:rPr>
                        <a:t> i nuovi standard verranno rilasciati alle </a:t>
                      </a:r>
                      <a:r>
                        <a:rPr lang="it-IT" sz="1600" b="1" dirty="0">
                          <a:solidFill>
                            <a:srgbClr val="55FFB2"/>
                          </a:solidFill>
                        </a:rPr>
                        <a:t>ore 14:00</a:t>
                      </a:r>
                    </a:p>
                  </a:txBody>
                  <a:tcPr marL="21600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819037"/>
                  </a:ext>
                </a:extLst>
              </a:tr>
              <a:tr h="484636">
                <a:tc>
                  <a:txBody>
                    <a:bodyPr/>
                    <a:lstStyle/>
                    <a:p>
                      <a:pPr algn="l"/>
                      <a:r>
                        <a:rPr lang="it-IT" sz="1600" b="0" dirty="0">
                          <a:solidFill>
                            <a:schemeClr val="bg1"/>
                          </a:solidFill>
                        </a:rPr>
                        <a:t>Dal </a:t>
                      </a:r>
                      <a:r>
                        <a:rPr lang="it-IT" sz="1600" b="1" dirty="0">
                          <a:solidFill>
                            <a:srgbClr val="55FFB2"/>
                          </a:solidFill>
                        </a:rPr>
                        <a:t>27/01/2025 al 9/02/2025</a:t>
                      </a:r>
                      <a:r>
                        <a:rPr lang="it-IT" sz="1600" b="0" dirty="0">
                          <a:solidFill>
                            <a:schemeClr val="bg1"/>
                          </a:solidFill>
                        </a:rPr>
                        <a:t> i nuovi standard verranno rilasciati alle </a:t>
                      </a:r>
                      <a:r>
                        <a:rPr lang="it-IT" sz="1600" b="1" dirty="0">
                          <a:solidFill>
                            <a:srgbClr val="55FFB2"/>
                          </a:solidFill>
                        </a:rPr>
                        <a:t>ore 12:00</a:t>
                      </a:r>
                    </a:p>
                  </a:txBody>
                  <a:tcPr marL="21600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79989"/>
                  </a:ext>
                </a:extLst>
              </a:tr>
              <a:tr h="484636">
                <a:tc>
                  <a:txBody>
                    <a:bodyPr/>
                    <a:lstStyle/>
                    <a:p>
                      <a:pPr algn="l"/>
                      <a:r>
                        <a:rPr lang="it-IT" sz="1600" b="0" dirty="0">
                          <a:solidFill>
                            <a:schemeClr val="bg1"/>
                          </a:solidFill>
                        </a:rPr>
                        <a:t>Dal </a:t>
                      </a:r>
                      <a:r>
                        <a:rPr lang="it-IT" sz="1600" b="1" dirty="0">
                          <a:solidFill>
                            <a:srgbClr val="55FFB2"/>
                          </a:solidFill>
                        </a:rPr>
                        <a:t>10/02/2025 in poi</a:t>
                      </a:r>
                      <a:r>
                        <a:rPr lang="it-IT" sz="1600" b="1" dirty="0">
                          <a:solidFill>
                            <a:schemeClr val="bg1"/>
                          </a:solidFill>
                        </a:rPr>
                        <a:t> </a:t>
                      </a:r>
                      <a:r>
                        <a:rPr lang="it-IT" sz="1600" b="0" dirty="0">
                          <a:solidFill>
                            <a:schemeClr val="bg1"/>
                          </a:solidFill>
                        </a:rPr>
                        <a:t>i nuovi standard verranno rilasciati alle </a:t>
                      </a:r>
                      <a:r>
                        <a:rPr lang="it-IT" sz="1600" b="1" dirty="0">
                          <a:solidFill>
                            <a:srgbClr val="55FFB2"/>
                          </a:solidFill>
                        </a:rPr>
                        <a:t>ore 10:00</a:t>
                      </a:r>
                    </a:p>
                  </a:txBody>
                  <a:tcPr marL="21600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4311147"/>
                  </a:ext>
                </a:extLst>
              </a:tr>
            </a:tbl>
          </a:graphicData>
        </a:graphic>
      </p:graphicFrame>
      <p:sp>
        <p:nvSpPr>
          <p:cNvPr id="4" name="Segnaposto testo 16">
            <a:extLst>
              <a:ext uri="{FF2B5EF4-FFF2-40B4-BE49-F238E27FC236}">
                <a16:creationId xmlns:a16="http://schemas.microsoft.com/office/drawing/2014/main" id="{65331A0E-D239-FEA1-D8DD-6EBC2D70D4F3}"/>
              </a:ext>
            </a:extLst>
          </p:cNvPr>
          <p:cNvSpPr>
            <a:spLocks noGrp="1"/>
          </p:cNvSpPr>
          <p:nvPr>
            <p:ph type="body" idx="1"/>
          </p:nvPr>
        </p:nvSpPr>
        <p:spPr>
          <a:xfrm>
            <a:off x="98686" y="918335"/>
            <a:ext cx="2184286" cy="398875"/>
          </a:xfrm>
        </p:spPr>
        <p:txBody>
          <a:bodyPr/>
          <a:lstStyle/>
          <a:p>
            <a:r>
              <a:rPr lang="it-IT" dirty="0">
                <a:latin typeface="Arial" panose="020B0604020202020204" pitchFamily="34" charset="0"/>
                <a:cs typeface="Arial" panose="020B0604020202020204" pitchFamily="34" charset="0"/>
              </a:rPr>
              <a:t>Nuovo Standard TA</a:t>
            </a:r>
          </a:p>
        </p:txBody>
      </p:sp>
      <p:pic>
        <p:nvPicPr>
          <p:cNvPr id="15" name="Graphic 1033">
            <a:extLst>
              <a:ext uri="{FF2B5EF4-FFF2-40B4-BE49-F238E27FC236}">
                <a16:creationId xmlns:a16="http://schemas.microsoft.com/office/drawing/2014/main" id="{BD8FD3E7-EFA4-5A7D-899E-0023E13FD72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051597" y="2081638"/>
            <a:ext cx="1485612" cy="1485612"/>
          </a:xfrm>
          <a:prstGeom prst="rect">
            <a:avLst/>
          </a:prstGeom>
        </p:spPr>
      </p:pic>
      <p:sp>
        <p:nvSpPr>
          <p:cNvPr id="3" name="Titolo 1">
            <a:extLst>
              <a:ext uri="{FF2B5EF4-FFF2-40B4-BE49-F238E27FC236}">
                <a16:creationId xmlns:a16="http://schemas.microsoft.com/office/drawing/2014/main" id="{488FFE2D-0B82-46DC-1711-42591C4A0496}"/>
              </a:ext>
            </a:extLst>
          </p:cNvPr>
          <p:cNvSpPr txBox="1">
            <a:spLocks/>
          </p:cNvSpPr>
          <p:nvPr/>
        </p:nvSpPr>
        <p:spPr>
          <a:xfrm>
            <a:off x="3000376" y="820699"/>
            <a:ext cx="8797560" cy="414471"/>
          </a:xfrm>
          <a:prstGeom prst="rect">
            <a:avLst/>
          </a:prstGeom>
        </p:spPr>
        <p:txBody>
          <a:bodyPr/>
          <a:lstStyle>
            <a:lvl1pPr algn="l" defTabSz="914400" rtl="0" eaLnBrk="1" latinLnBrk="0" hangingPunct="1">
              <a:lnSpc>
                <a:spcPct val="90000"/>
              </a:lnSpc>
              <a:spcBef>
                <a:spcPct val="0"/>
              </a:spcBef>
              <a:buNone/>
              <a:defRPr lang="it-IT" sz="2400" b="1" kern="1200" dirty="0">
                <a:solidFill>
                  <a:srgbClr val="27E1F8"/>
                </a:solidFill>
                <a:latin typeface="Circular Std Bold" panose="020B0604020101020102" pitchFamily="34" charset="77"/>
                <a:ea typeface="+mn-ea"/>
                <a:cs typeface="Circular Std Bold" panose="020B0604020101020102" pitchFamily="34" charset="77"/>
              </a:defRPr>
            </a:lvl1pPr>
          </a:lstStyle>
          <a:p>
            <a:pPr marL="0" indent="0">
              <a:buNone/>
            </a:pPr>
            <a:r>
              <a:rPr lang="it-IT" sz="2400" b="1" dirty="0">
                <a:solidFill>
                  <a:schemeClr val="bg1"/>
                </a:solidFill>
                <a:latin typeface="Arial" panose="020B0604020202020204" pitchFamily="34" charset="0"/>
                <a:cs typeface="Arial" panose="020B0604020202020204" pitchFamily="34" charset="0"/>
              </a:rPr>
              <a:t>Ricordiamo che rimarranno </a:t>
            </a:r>
            <a:r>
              <a:rPr lang="it-IT" sz="2400" b="1" dirty="0">
                <a:solidFill>
                  <a:srgbClr val="55FFB2"/>
                </a:solidFill>
                <a:latin typeface="Arial" panose="020B0604020202020204" pitchFamily="34" charset="0"/>
                <a:cs typeface="Arial" panose="020B0604020202020204" pitchFamily="34" charset="0"/>
              </a:rPr>
              <a:t>invariati gli orari di distribuzione degli Standard Auditel </a:t>
            </a:r>
            <a:r>
              <a:rPr lang="it-IT" sz="2400" b="1" dirty="0" err="1">
                <a:solidFill>
                  <a:srgbClr val="55FFB2"/>
                </a:solidFill>
                <a:latin typeface="Arial" panose="020B0604020202020204" pitchFamily="34" charset="0"/>
                <a:cs typeface="Arial" panose="020B0604020202020204" pitchFamily="34" charset="0"/>
              </a:rPr>
              <a:t>SuperPanel</a:t>
            </a:r>
            <a:r>
              <a:rPr lang="it-IT" sz="2400" b="1" dirty="0">
                <a:solidFill>
                  <a:srgbClr val="55FFB2"/>
                </a:solidFill>
                <a:latin typeface="Arial" panose="020B0604020202020204" pitchFamily="34" charset="0"/>
                <a:cs typeface="Arial" panose="020B0604020202020204" pitchFamily="34" charset="0"/>
              </a:rPr>
              <a:t> e dei dati </a:t>
            </a:r>
            <a:r>
              <a:rPr lang="it-IT" sz="2400" b="1" dirty="0" err="1">
                <a:solidFill>
                  <a:srgbClr val="55FFB2"/>
                </a:solidFill>
                <a:latin typeface="Arial" panose="020B0604020202020204" pitchFamily="34" charset="0"/>
                <a:cs typeface="Arial" panose="020B0604020202020204" pitchFamily="34" charset="0"/>
              </a:rPr>
              <a:t>SuperPanel</a:t>
            </a:r>
            <a:r>
              <a:rPr lang="it-IT" sz="2400" b="1" dirty="0">
                <a:solidFill>
                  <a:srgbClr val="55FFB2"/>
                </a:solidFill>
                <a:latin typeface="Arial" panose="020B0604020202020204" pitchFamily="34" charset="0"/>
                <a:cs typeface="Arial" panose="020B0604020202020204" pitchFamily="34" charset="0"/>
              </a:rPr>
              <a:t> </a:t>
            </a:r>
            <a:r>
              <a:rPr lang="it-IT" sz="2400" b="1" dirty="0">
                <a:solidFill>
                  <a:schemeClr val="bg1"/>
                </a:solidFill>
                <a:latin typeface="Arial" panose="020B0604020202020204" pitchFamily="34" charset="0"/>
                <a:cs typeface="Arial" panose="020B0604020202020204" pitchFamily="34" charset="0"/>
              </a:rPr>
              <a:t>(entrambi alle 10 del mattino).</a:t>
            </a:r>
          </a:p>
          <a:p>
            <a:pPr marL="0" indent="0">
              <a:buNone/>
            </a:pPr>
            <a:endParaRPr lang="it-IT" sz="2400" b="1" dirty="0">
              <a:solidFill>
                <a:srgbClr val="55FFB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13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AACB8E-6708-4437-5591-784B1CF96DC5}"/>
              </a:ext>
            </a:extLst>
          </p:cNvPr>
          <p:cNvSpPr>
            <a:spLocks noGrp="1"/>
          </p:cNvSpPr>
          <p:nvPr>
            <p:ph type="title"/>
          </p:nvPr>
        </p:nvSpPr>
        <p:spPr>
          <a:xfrm>
            <a:off x="98685" y="1239990"/>
            <a:ext cx="2286295" cy="1764324"/>
          </a:xfrm>
          <a:prstGeom prst="rect">
            <a:avLst/>
          </a:prstGeom>
        </p:spPr>
        <p:txBody>
          <a:bodyPr/>
          <a:lstStyle/>
          <a:p>
            <a:r>
              <a:rPr lang="it-IT" sz="2400" b="1" spc="-150" dirty="0">
                <a:latin typeface="Arial" panose="020B0604020202020204" pitchFamily="34" charset="0"/>
                <a:ea typeface="Circular Bold" panose="02000801000000010001" pitchFamily="2" charset="0"/>
                <a:cs typeface="Arial" panose="020B0604020202020204" pitchFamily="34" charset="0"/>
              </a:rPr>
              <a:t>Orario </a:t>
            </a:r>
            <a:br>
              <a:rPr lang="it-IT" sz="2400" b="1" spc="-150" dirty="0">
                <a:latin typeface="Arial" panose="020B0604020202020204" pitchFamily="34" charset="0"/>
                <a:ea typeface="Circular Bold" panose="02000801000000010001" pitchFamily="2" charset="0"/>
                <a:cs typeface="Arial" panose="020B0604020202020204" pitchFamily="34" charset="0"/>
              </a:rPr>
            </a:br>
            <a:r>
              <a:rPr lang="it-IT" sz="2400" b="1" spc="-150" dirty="0">
                <a:latin typeface="Arial" panose="020B0604020202020204" pitchFamily="34" charset="0"/>
                <a:ea typeface="Circular Bold" panose="02000801000000010001" pitchFamily="2" charset="0"/>
                <a:cs typeface="Arial" panose="020B0604020202020204" pitchFamily="34" charset="0"/>
              </a:rPr>
              <a:t>di pubblicazione sui Software</a:t>
            </a:r>
            <a:br>
              <a:rPr lang="it-IT" sz="2400" b="1" dirty="0">
                <a:latin typeface="Arial" panose="020B0604020202020204" pitchFamily="34" charset="0"/>
                <a:ea typeface="Circular Bold" panose="02000801000000010001" pitchFamily="2" charset="0"/>
                <a:cs typeface="Arial" panose="020B0604020202020204" pitchFamily="34" charset="0"/>
              </a:rPr>
            </a:br>
            <a:endParaRPr lang="it-IT" dirty="0">
              <a:latin typeface="Arial" panose="020B0604020202020204" pitchFamily="34" charset="0"/>
              <a:cs typeface="Arial" panose="020B0604020202020204" pitchFamily="34" charset="0"/>
            </a:endParaRPr>
          </a:p>
        </p:txBody>
      </p:sp>
      <p:sp>
        <p:nvSpPr>
          <p:cNvPr id="4" name="Segnaposto testo 3">
            <a:extLst>
              <a:ext uri="{FF2B5EF4-FFF2-40B4-BE49-F238E27FC236}">
                <a16:creationId xmlns:a16="http://schemas.microsoft.com/office/drawing/2014/main" id="{5D9EA23C-C8BA-C38A-2BDB-5272855BD6B3}"/>
              </a:ext>
            </a:extLst>
          </p:cNvPr>
          <p:cNvSpPr>
            <a:spLocks noGrp="1"/>
          </p:cNvSpPr>
          <p:nvPr>
            <p:ph type="body" idx="1"/>
          </p:nvPr>
        </p:nvSpPr>
        <p:spPr/>
        <p:txBody>
          <a:bodyPr/>
          <a:lstStyle/>
          <a:p>
            <a:r>
              <a:rPr lang="it-IT" dirty="0">
                <a:latin typeface="Arial" panose="020B0604020202020204" pitchFamily="34" charset="0"/>
                <a:cs typeface="Arial" panose="020B0604020202020204" pitchFamily="34" charset="0"/>
              </a:rPr>
              <a:t>Nuovo Standard TA</a:t>
            </a:r>
          </a:p>
        </p:txBody>
      </p:sp>
      <p:sp>
        <p:nvSpPr>
          <p:cNvPr id="6" name="TextBox 1">
            <a:extLst>
              <a:ext uri="{FF2B5EF4-FFF2-40B4-BE49-F238E27FC236}">
                <a16:creationId xmlns:a16="http://schemas.microsoft.com/office/drawing/2014/main" id="{726B8F27-D91A-0207-F53F-1EBE7D6F8997}"/>
              </a:ext>
            </a:extLst>
          </p:cNvPr>
          <p:cNvSpPr txBox="1"/>
          <p:nvPr/>
        </p:nvSpPr>
        <p:spPr>
          <a:xfrm>
            <a:off x="3012967" y="362743"/>
            <a:ext cx="8610599" cy="1015663"/>
          </a:xfrm>
          <a:prstGeom prst="rect">
            <a:avLst/>
          </a:prstGeom>
          <a:noFill/>
        </p:spPr>
        <p:txBody>
          <a:bodyPr wrap="square">
            <a:spAutoFit/>
          </a:bodyPr>
          <a:lstStyle/>
          <a:p>
            <a:pPr marL="0" indent="0">
              <a:buNone/>
            </a:pPr>
            <a:r>
              <a:rPr lang="it-IT" sz="2000" b="1" dirty="0">
                <a:solidFill>
                  <a:prstClr val="white"/>
                </a:solidFill>
                <a:latin typeface="Arial" panose="020B0604020202020204" pitchFamily="34" charset="0"/>
                <a:cs typeface="Arial" panose="020B0604020202020204" pitchFamily="34" charset="0"/>
              </a:rPr>
              <a:t>Con l’introduzione del </a:t>
            </a:r>
            <a:r>
              <a:rPr lang="it-IT" sz="2000" b="1" dirty="0">
                <a:solidFill>
                  <a:srgbClr val="28FCA6"/>
                </a:solidFill>
                <a:latin typeface="Arial" panose="020B0604020202020204" pitchFamily="34" charset="0"/>
                <a:cs typeface="Arial" panose="020B0604020202020204" pitchFamily="34" charset="0"/>
              </a:rPr>
              <a:t>nuovo Standard Auditel di Total Audience</a:t>
            </a:r>
            <a:r>
              <a:rPr lang="it-IT" sz="2000" b="1" dirty="0">
                <a:solidFill>
                  <a:prstClr val="white"/>
                </a:solidFill>
                <a:latin typeface="Arial" panose="020B0604020202020204" pitchFamily="34" charset="0"/>
                <a:cs typeface="Arial" panose="020B0604020202020204" pitchFamily="34" charset="0"/>
              </a:rPr>
              <a:t>, verranno anticipati anche gli orari di rilascio dei dati sui </a:t>
            </a:r>
            <a:r>
              <a:rPr lang="it-IT" sz="2000" b="1" dirty="0">
                <a:solidFill>
                  <a:srgbClr val="28FCA6"/>
                </a:solidFill>
                <a:latin typeface="Arial" panose="020B0604020202020204" pitchFamily="34" charset="0"/>
                <a:cs typeface="Arial" panose="020B0604020202020204" pitchFamily="34" charset="0"/>
              </a:rPr>
              <a:t>principali Software di Analisi</a:t>
            </a:r>
            <a:r>
              <a:rPr lang="it-IT" sz="2000" b="1" dirty="0">
                <a:solidFill>
                  <a:prstClr val="white"/>
                </a:solidFill>
                <a:latin typeface="Arial" panose="020B0604020202020204" pitchFamily="34" charset="0"/>
                <a:cs typeface="Arial" panose="020B0604020202020204" pitchFamily="34" charset="0"/>
              </a:rPr>
              <a:t>:</a:t>
            </a:r>
          </a:p>
        </p:txBody>
      </p:sp>
      <p:graphicFrame>
        <p:nvGraphicFramePr>
          <p:cNvPr id="5" name="Table 2">
            <a:extLst>
              <a:ext uri="{FF2B5EF4-FFF2-40B4-BE49-F238E27FC236}">
                <a16:creationId xmlns:a16="http://schemas.microsoft.com/office/drawing/2014/main" id="{D6D441E0-43BE-85A1-B87F-ADEDEC35A4B1}"/>
              </a:ext>
            </a:extLst>
          </p:cNvPr>
          <p:cNvGraphicFramePr>
            <a:graphicFrameLocks noGrp="1"/>
          </p:cNvGraphicFramePr>
          <p:nvPr>
            <p:extLst>
              <p:ext uri="{D42A27DB-BD31-4B8C-83A1-F6EECF244321}">
                <p14:modId xmlns:p14="http://schemas.microsoft.com/office/powerpoint/2010/main" val="3546723033"/>
              </p:ext>
            </p:extLst>
          </p:nvPr>
        </p:nvGraphicFramePr>
        <p:xfrm>
          <a:off x="3000375" y="2312275"/>
          <a:ext cx="8393806" cy="1915727"/>
        </p:xfrm>
        <a:graphic>
          <a:graphicData uri="http://schemas.openxmlformats.org/drawingml/2006/table">
            <a:tbl>
              <a:tblPr firstRow="1" firstCol="1" bandRow="1">
                <a:tableStyleId>{5C22544A-7EE6-4342-B048-85BDC9FD1C3A}</a:tableStyleId>
              </a:tblPr>
              <a:tblGrid>
                <a:gridCol w="4166544">
                  <a:extLst>
                    <a:ext uri="{9D8B030D-6E8A-4147-A177-3AD203B41FA5}">
                      <a16:colId xmlns:a16="http://schemas.microsoft.com/office/drawing/2014/main" val="3986815450"/>
                    </a:ext>
                  </a:extLst>
                </a:gridCol>
                <a:gridCol w="2125362">
                  <a:extLst>
                    <a:ext uri="{9D8B030D-6E8A-4147-A177-3AD203B41FA5}">
                      <a16:colId xmlns:a16="http://schemas.microsoft.com/office/drawing/2014/main" val="771272592"/>
                    </a:ext>
                  </a:extLst>
                </a:gridCol>
                <a:gridCol w="2101900">
                  <a:extLst>
                    <a:ext uri="{9D8B030D-6E8A-4147-A177-3AD203B41FA5}">
                      <a16:colId xmlns:a16="http://schemas.microsoft.com/office/drawing/2014/main" val="4260973977"/>
                    </a:ext>
                  </a:extLst>
                </a:gridCol>
              </a:tblGrid>
              <a:tr h="497716">
                <a:tc>
                  <a:txBody>
                    <a:bodyPr/>
                    <a:lstStyle/>
                    <a:p>
                      <a:pPr algn="l" fontAlgn="b"/>
                      <a:endParaRPr lang="it-IT" sz="1400" b="0" i="0" u="none" strike="noStrike" noProof="0" dirty="0">
                        <a:ln>
                          <a:noFill/>
                        </a:ln>
                        <a:solidFill>
                          <a:schemeClr val="bg1"/>
                        </a:solidFill>
                        <a:effectLst/>
                        <a:latin typeface="Circular Std Book" panose="020B0604020101020102" pitchFamily="34" charset="77"/>
                        <a:cs typeface="Circular Std Book" panose="020B0604020101020102" pitchFamily="34" charset="77"/>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2C34"/>
                    </a:solidFill>
                  </a:tcPr>
                </a:tc>
                <a:tc>
                  <a:txBody>
                    <a:bodyPr/>
                    <a:lstStyle/>
                    <a:p>
                      <a:pPr algn="ctr" fontAlgn="b"/>
                      <a:r>
                        <a:rPr lang="it-IT" sz="1400" b="0" i="0" u="none" strike="noStrike" noProof="0" dirty="0">
                          <a:ln>
                            <a:noFill/>
                          </a:ln>
                          <a:solidFill>
                            <a:schemeClr val="bg1"/>
                          </a:solidFill>
                          <a:effectLst/>
                          <a:latin typeface="Circular Std Book" panose="020B0604020101020102" pitchFamily="34" charset="77"/>
                          <a:cs typeface="Circular Std Book" panose="020B0604020101020102" pitchFamily="34" charset="77"/>
                        </a:rPr>
                        <a:t>Dal 30/12 al 12/01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2C34"/>
                    </a:solidFill>
                  </a:tcPr>
                </a:tc>
                <a:tc>
                  <a:txBody>
                    <a:bodyPr/>
                    <a:lstStyle/>
                    <a:p>
                      <a:pPr algn="ctr" fontAlgn="b"/>
                      <a:r>
                        <a:rPr lang="it-IT" sz="1400" b="0" i="0" u="none" strike="noStrike" noProof="0" dirty="0">
                          <a:ln>
                            <a:noFill/>
                          </a:ln>
                          <a:solidFill>
                            <a:schemeClr val="bg1"/>
                          </a:solidFill>
                          <a:effectLst/>
                          <a:latin typeface="Circular Std Book" panose="020B0604020101020102" pitchFamily="34" charset="77"/>
                          <a:cs typeface="Circular Std Book" panose="020B0604020101020102" pitchFamily="34" charset="77"/>
                        </a:rPr>
                        <a:t>Dal 13/01</a:t>
                      </a:r>
                    </a:p>
                  </a:txBody>
                  <a:tcPr marL="9525" marR="9525" marT="9525"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2C34"/>
                    </a:solidFill>
                  </a:tcPr>
                </a:tc>
                <a:extLst>
                  <a:ext uri="{0D108BD9-81ED-4DB2-BD59-A6C34878D82A}">
                    <a16:rowId xmlns:a16="http://schemas.microsoft.com/office/drawing/2014/main" val="4193792566"/>
                  </a:ext>
                </a:extLst>
              </a:tr>
              <a:tr h="700775">
                <a:tc>
                  <a:txBody>
                    <a:bodyPr/>
                    <a:lstStyle/>
                    <a:p>
                      <a:pPr marL="0" marR="0" lvl="0" indent="0" algn="l" rtl="0" eaLnBrk="1" fontAlgn="b" latinLnBrk="0" hangingPunct="1">
                        <a:lnSpc>
                          <a:spcPct val="100000"/>
                        </a:lnSpc>
                        <a:spcBef>
                          <a:spcPts val="0"/>
                        </a:spcBef>
                        <a:spcAft>
                          <a:spcPts val="0"/>
                        </a:spcAft>
                        <a:buClrTx/>
                        <a:buSzTx/>
                        <a:buFontTx/>
                        <a:buNone/>
                      </a:pPr>
                      <a:r>
                        <a:rPr lang="it-IT" sz="1400" b="0" i="0" u="none" strike="noStrike" noProof="0" dirty="0">
                          <a:ln>
                            <a:noFill/>
                          </a:ln>
                          <a:solidFill>
                            <a:schemeClr val="bg1"/>
                          </a:solidFill>
                          <a:effectLst/>
                          <a:latin typeface="Circular Std Book" panose="020B0604020101020102" pitchFamily="34" charset="77"/>
                          <a:cs typeface="Circular Std Book" panose="020B0604020101020102" pitchFamily="34" charset="77"/>
                        </a:rPr>
                        <a:t>Standard Auditel di TV Tradizionale (</a:t>
                      </a:r>
                      <a:r>
                        <a:rPr lang="it-IT" sz="1400" b="0" i="0" u="none" strike="noStrike" noProof="0" dirty="0" err="1">
                          <a:ln>
                            <a:noFill/>
                          </a:ln>
                          <a:solidFill>
                            <a:schemeClr val="bg1"/>
                          </a:solidFill>
                          <a:effectLst/>
                          <a:latin typeface="Circular Std Book" panose="020B0604020101020102" pitchFamily="34" charset="77"/>
                          <a:cs typeface="Circular Std Book" panose="020B0604020101020102" pitchFamily="34" charset="77"/>
                        </a:rPr>
                        <a:t>SuperPanel</a:t>
                      </a:r>
                      <a:r>
                        <a:rPr lang="it-IT" sz="1400" b="0" i="0" u="none" strike="noStrike" noProof="0" dirty="0">
                          <a:ln>
                            <a:noFill/>
                          </a:ln>
                          <a:solidFill>
                            <a:schemeClr val="bg1"/>
                          </a:solidFill>
                          <a:effectLst/>
                          <a:latin typeface="Circular Std Book" panose="020B0604020101020102" pitchFamily="34" charset="77"/>
                          <a:cs typeface="Circular Std Book" panose="020B0604020101020102" pitchFamily="34" charset="77"/>
                        </a:rPr>
                        <a:t>)</a:t>
                      </a:r>
                    </a:p>
                  </a:txBody>
                  <a:tcPr marL="72000" marR="72000" marT="9525" marB="0" anchor="ctr">
                    <a:lnL w="12700" cmpd="sng">
                      <a:noFill/>
                    </a:lnL>
                    <a:lnR w="12700" cap="flat" cmpd="sng" algn="ctr">
                      <a:solidFill>
                        <a:srgbClr val="2B3D4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B3D4E"/>
                      </a:solidFill>
                      <a:prstDash val="solid"/>
                      <a:round/>
                      <a:headEnd type="none" w="med" len="med"/>
                      <a:tailEnd type="none" w="med" len="med"/>
                    </a:lnB>
                    <a:lnTlToBr w="12700" cmpd="sng">
                      <a:noFill/>
                      <a:prstDash val="solid"/>
                    </a:lnTlToBr>
                    <a:lnBlToTr w="12700" cmpd="sng">
                      <a:noFill/>
                      <a:prstDash val="solid"/>
                    </a:lnBlToTr>
                    <a:solidFill>
                      <a:srgbClr val="252C34"/>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i="0" u="none" strike="noStrike" kern="1200" noProof="0" dirty="0">
                          <a:ln>
                            <a:noFill/>
                          </a:ln>
                          <a:solidFill>
                            <a:schemeClr val="bg1"/>
                          </a:solidFill>
                          <a:effectLst/>
                          <a:latin typeface="Circular Std Book" panose="020B0604020101020102" pitchFamily="34" charset="77"/>
                          <a:ea typeface="+mn-ea"/>
                          <a:cs typeface="Circular Std Book" panose="020B0604020101020102" pitchFamily="34" charset="77"/>
                        </a:rPr>
                        <a:t>10:00</a:t>
                      </a:r>
                    </a:p>
                  </a:txBody>
                  <a:tcPr marL="9525" marR="9525" marT="9525" marB="0" anchor="ctr">
                    <a:lnL w="12700" cap="flat" cmpd="sng" algn="ctr">
                      <a:solidFill>
                        <a:srgbClr val="2B3D4E"/>
                      </a:solidFill>
                      <a:prstDash val="solid"/>
                      <a:round/>
                      <a:headEnd type="none" w="med" len="med"/>
                      <a:tailEnd type="none" w="med" len="med"/>
                    </a:lnL>
                    <a:lnR w="12700" cap="flat" cmpd="sng" algn="ctr">
                      <a:solidFill>
                        <a:srgbClr val="2B3D4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B3D4E"/>
                      </a:solidFill>
                      <a:prstDash val="solid"/>
                      <a:round/>
                      <a:headEnd type="none" w="med" len="med"/>
                      <a:tailEnd type="none" w="med" len="med"/>
                    </a:lnB>
                    <a:lnTlToBr w="12700" cmpd="sng">
                      <a:noFill/>
                      <a:prstDash val="solid"/>
                    </a:lnTlToBr>
                    <a:lnBlToTr w="12700" cmpd="sng">
                      <a:noFill/>
                      <a:prstDash val="solid"/>
                    </a:lnBlToTr>
                    <a:solidFill>
                      <a:srgbClr val="252C34"/>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i="0" u="none" strike="noStrike" kern="1200" noProof="0" dirty="0">
                          <a:ln>
                            <a:noFill/>
                          </a:ln>
                          <a:solidFill>
                            <a:schemeClr val="bg1"/>
                          </a:solidFill>
                          <a:effectLst/>
                          <a:latin typeface="Circular Std Book" panose="020B0604020101020102" pitchFamily="34" charset="77"/>
                          <a:ea typeface="+mn-ea"/>
                          <a:cs typeface="Circular Std Book" panose="020B0604020101020102" pitchFamily="34" charset="77"/>
                        </a:rPr>
                        <a:t>10:00</a:t>
                      </a:r>
                    </a:p>
                  </a:txBody>
                  <a:tcPr marL="9525" marR="9525" marT="9525" marB="0" anchor="ctr">
                    <a:lnL w="12700" cap="flat" cmpd="sng" algn="ctr">
                      <a:solidFill>
                        <a:srgbClr val="2B3D4E"/>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2B3D4E"/>
                      </a:solidFill>
                      <a:prstDash val="solid"/>
                      <a:round/>
                      <a:headEnd type="none" w="med" len="med"/>
                      <a:tailEnd type="none" w="med" len="med"/>
                    </a:lnB>
                    <a:lnTlToBr w="12700" cmpd="sng">
                      <a:noFill/>
                      <a:prstDash val="solid"/>
                    </a:lnTlToBr>
                    <a:lnBlToTr w="12700" cmpd="sng">
                      <a:noFill/>
                      <a:prstDash val="solid"/>
                    </a:lnBlToTr>
                    <a:solidFill>
                      <a:srgbClr val="252C34"/>
                    </a:solidFill>
                  </a:tcPr>
                </a:tc>
                <a:extLst>
                  <a:ext uri="{0D108BD9-81ED-4DB2-BD59-A6C34878D82A}">
                    <a16:rowId xmlns:a16="http://schemas.microsoft.com/office/drawing/2014/main" val="2767278302"/>
                  </a:ext>
                </a:extLst>
              </a:tr>
              <a:tr h="717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i="0" u="none" strike="noStrike" noProof="0" dirty="0">
                          <a:ln>
                            <a:noFill/>
                          </a:ln>
                          <a:solidFill>
                            <a:schemeClr val="bg1"/>
                          </a:solidFill>
                          <a:effectLst/>
                          <a:latin typeface="Circular Std Book" panose="020B0604020101020102" pitchFamily="34" charset="77"/>
                          <a:cs typeface="Circular Std Book" panose="020B0604020101020102" pitchFamily="34" charset="77"/>
                        </a:rPr>
                        <a:t>Standard Auditel di Total Audience di Fascia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i="0" u="none" strike="noStrike" noProof="0" dirty="0">
                          <a:ln>
                            <a:noFill/>
                          </a:ln>
                          <a:solidFill>
                            <a:schemeClr val="bg1"/>
                          </a:solidFill>
                          <a:effectLst/>
                          <a:latin typeface="Circular Std Book" panose="020B0604020101020102" pitchFamily="34" charset="77"/>
                          <a:cs typeface="Circular Std Book" panose="020B0604020101020102" pitchFamily="34" charset="77"/>
                        </a:rPr>
                        <a:t>Standard Auditel di Total Audience di Programma</a:t>
                      </a:r>
                    </a:p>
                  </a:txBody>
                  <a:tcPr marL="72000" marR="72000" marT="9525" marB="0" anchor="ctr">
                    <a:lnL w="12700" cmpd="sng">
                      <a:noFill/>
                    </a:lnL>
                    <a:lnR w="12700" cap="flat" cmpd="sng" algn="ctr">
                      <a:solidFill>
                        <a:srgbClr val="252C34"/>
                      </a:solidFill>
                      <a:prstDash val="solid"/>
                      <a:round/>
                      <a:headEnd type="none" w="med" len="med"/>
                      <a:tailEnd type="none" w="med" len="med"/>
                    </a:lnR>
                    <a:lnT w="12700" cap="flat" cmpd="sng" algn="ctr">
                      <a:solidFill>
                        <a:srgbClr val="2B3D4E"/>
                      </a:solidFill>
                      <a:prstDash val="solid"/>
                      <a:round/>
                      <a:headEnd type="none" w="med" len="med"/>
                      <a:tailEnd type="none" w="med" len="med"/>
                    </a:lnT>
                    <a:lnB w="12700" cap="flat" cmpd="sng" algn="ctr">
                      <a:solidFill>
                        <a:srgbClr val="2B3D4E"/>
                      </a:solidFill>
                      <a:prstDash val="solid"/>
                      <a:round/>
                      <a:headEnd type="none" w="med" len="med"/>
                      <a:tailEnd type="none" w="med" len="med"/>
                    </a:lnB>
                    <a:lnTlToBr w="12700" cmpd="sng">
                      <a:noFill/>
                      <a:prstDash val="solid"/>
                    </a:lnTlToBr>
                    <a:lnBlToTr w="12700" cmpd="sng">
                      <a:noFill/>
                      <a:prstDash val="solid"/>
                    </a:lnBlToTr>
                    <a:solidFill>
                      <a:srgbClr val="2B3D4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br>
                        <a:rPr lang="it-IT" sz="1400" b="1" i="0" u="none" strike="noStrike" kern="1200" noProof="0" dirty="0">
                          <a:ln>
                            <a:noFill/>
                          </a:ln>
                          <a:solidFill>
                            <a:schemeClr val="bg1"/>
                          </a:solidFill>
                          <a:effectLst/>
                          <a:latin typeface="Circular Std Book" panose="020B0604020101020102" pitchFamily="34" charset="77"/>
                          <a:ea typeface="+mn-ea"/>
                          <a:cs typeface="CircularXX Book" panose="020B0504010101010104" pitchFamily="34" charset="77"/>
                        </a:rPr>
                      </a:br>
                      <a:r>
                        <a:rPr lang="it-IT" sz="1400" b="1" i="0" u="none" strike="noStrike" kern="1200" noProof="0" dirty="0">
                          <a:ln>
                            <a:noFill/>
                          </a:ln>
                          <a:solidFill>
                            <a:schemeClr val="bg1"/>
                          </a:solidFill>
                          <a:effectLst/>
                          <a:latin typeface="Circular Std Book" panose="020B0604020101020102" pitchFamily="34" charset="77"/>
                          <a:ea typeface="+mn-ea"/>
                          <a:cs typeface="CircularXX Book" panose="020B0504010101010104" pitchFamily="34" charset="77"/>
                        </a:rPr>
                        <a:t>11:05 – 11:45*</a:t>
                      </a:r>
                      <a:br>
                        <a:rPr lang="it-IT" sz="1400" b="1" i="0" u="none" strike="noStrike" kern="1200" noProof="0" dirty="0">
                          <a:ln>
                            <a:noFill/>
                          </a:ln>
                          <a:solidFill>
                            <a:schemeClr val="bg1"/>
                          </a:solidFill>
                          <a:effectLst/>
                          <a:latin typeface="Circular Std Book" panose="020B0604020101020102" pitchFamily="34" charset="77"/>
                          <a:ea typeface="+mn-ea"/>
                          <a:cs typeface="CircularXX Book" panose="020B0504010101010104" pitchFamily="34" charset="77"/>
                        </a:rPr>
                      </a:br>
                      <a:endParaRPr lang="it-IT" sz="1400" b="1" i="0" u="none" strike="noStrike" kern="1200" noProof="0" dirty="0">
                        <a:ln>
                          <a:noFill/>
                        </a:ln>
                        <a:solidFill>
                          <a:schemeClr val="bg1"/>
                        </a:solidFill>
                        <a:effectLst/>
                        <a:latin typeface="Circular Std Book" panose="020B0604020101020102" pitchFamily="34" charset="77"/>
                        <a:ea typeface="+mn-ea"/>
                        <a:cs typeface="CircularXX Book" panose="020B0504010101010104" pitchFamily="34" charset="77"/>
                      </a:endParaRPr>
                    </a:p>
                  </a:txBody>
                  <a:tcPr marL="9525" marR="9525" marT="9525" marB="0" anchor="ctr">
                    <a:lnL w="12700" cap="flat" cmpd="sng" algn="ctr">
                      <a:solidFill>
                        <a:srgbClr val="252C34"/>
                      </a:solidFill>
                      <a:prstDash val="solid"/>
                      <a:round/>
                      <a:headEnd type="none" w="med" len="med"/>
                      <a:tailEnd type="none" w="med" len="med"/>
                    </a:lnL>
                    <a:lnR w="12700" cap="flat" cmpd="sng" algn="ctr">
                      <a:solidFill>
                        <a:srgbClr val="252C34"/>
                      </a:solidFill>
                      <a:prstDash val="solid"/>
                      <a:round/>
                      <a:headEnd type="none" w="med" len="med"/>
                      <a:tailEnd type="none" w="med" len="med"/>
                    </a:lnR>
                    <a:lnT w="12700" cap="flat" cmpd="sng" algn="ctr">
                      <a:solidFill>
                        <a:srgbClr val="2B3D4E"/>
                      </a:solidFill>
                      <a:prstDash val="solid"/>
                      <a:round/>
                      <a:headEnd type="none" w="med" len="med"/>
                      <a:tailEnd type="none" w="med" len="med"/>
                    </a:lnT>
                    <a:lnB w="12700" cap="flat" cmpd="sng" algn="ctr">
                      <a:solidFill>
                        <a:srgbClr val="2B3D4E"/>
                      </a:solidFill>
                      <a:prstDash val="solid"/>
                      <a:round/>
                      <a:headEnd type="none" w="med" len="med"/>
                      <a:tailEnd type="none" w="med" len="med"/>
                    </a:lnB>
                    <a:lnTlToBr w="12700" cmpd="sng">
                      <a:noFill/>
                      <a:prstDash val="solid"/>
                    </a:lnTlToBr>
                    <a:lnBlToTr w="12700" cmpd="sng">
                      <a:noFill/>
                      <a:prstDash val="solid"/>
                    </a:lnBlToTr>
                    <a:solidFill>
                      <a:srgbClr val="2B3D4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br>
                        <a:rPr lang="it-IT" sz="1400" b="1" i="0" u="none" strike="noStrike" kern="1200" noProof="0" dirty="0">
                          <a:ln>
                            <a:noFill/>
                          </a:ln>
                          <a:solidFill>
                            <a:schemeClr val="bg1"/>
                          </a:solidFill>
                          <a:effectLst/>
                          <a:latin typeface="Circular Std Book" panose="020B0604020101020102" pitchFamily="34" charset="77"/>
                          <a:ea typeface="+mn-ea"/>
                          <a:cs typeface="CircularXX Book" panose="020B0504010101010104" pitchFamily="34" charset="77"/>
                        </a:rPr>
                      </a:br>
                      <a:r>
                        <a:rPr lang="it-IT" sz="1400" b="1" i="0" u="none" strike="noStrike" kern="1200" noProof="0" dirty="0">
                          <a:ln>
                            <a:noFill/>
                          </a:ln>
                          <a:solidFill>
                            <a:schemeClr val="bg1"/>
                          </a:solidFill>
                          <a:effectLst/>
                          <a:latin typeface="Circular Std Book" panose="020B0604020101020102" pitchFamily="34" charset="77"/>
                          <a:ea typeface="+mn-ea"/>
                          <a:cs typeface="CircularXX Book" panose="020B0504010101010104" pitchFamily="34" charset="77"/>
                        </a:rPr>
                        <a:t>10:00 – 10:15</a:t>
                      </a:r>
                      <a:br>
                        <a:rPr lang="it-IT" sz="1400" b="1" i="0" u="none" strike="noStrike" kern="1200" noProof="0" dirty="0">
                          <a:ln>
                            <a:noFill/>
                          </a:ln>
                          <a:solidFill>
                            <a:schemeClr val="bg1"/>
                          </a:solidFill>
                          <a:effectLst/>
                          <a:latin typeface="Circular Std Book" panose="020B0604020101020102" pitchFamily="34" charset="77"/>
                          <a:ea typeface="+mn-ea"/>
                          <a:cs typeface="CircularXX Book" panose="020B0504010101010104" pitchFamily="34" charset="77"/>
                        </a:rPr>
                      </a:br>
                      <a:endParaRPr lang="it-IT" sz="1400" b="1" i="0" u="none" strike="noStrike" kern="1200" noProof="0" dirty="0">
                        <a:ln>
                          <a:noFill/>
                        </a:ln>
                        <a:solidFill>
                          <a:schemeClr val="bg1"/>
                        </a:solidFill>
                        <a:effectLst/>
                        <a:latin typeface="Circular Std Book" panose="020B0604020101020102" pitchFamily="34" charset="77"/>
                        <a:ea typeface="+mn-ea"/>
                        <a:cs typeface="CircularXX Book" panose="020B0504010101010104" pitchFamily="34" charset="77"/>
                      </a:endParaRPr>
                    </a:p>
                  </a:txBody>
                  <a:tcPr marL="9525" marR="9525" marT="9525" marB="0" anchor="ctr">
                    <a:lnL w="12700" cap="flat" cmpd="sng" algn="ctr">
                      <a:solidFill>
                        <a:srgbClr val="252C34"/>
                      </a:solidFill>
                      <a:prstDash val="solid"/>
                      <a:round/>
                      <a:headEnd type="none" w="med" len="med"/>
                      <a:tailEnd type="none" w="med" len="med"/>
                    </a:lnL>
                    <a:lnR w="12700" cmpd="sng">
                      <a:noFill/>
                    </a:lnR>
                    <a:lnT w="12700" cap="flat" cmpd="sng" algn="ctr">
                      <a:solidFill>
                        <a:srgbClr val="2B3D4E"/>
                      </a:solidFill>
                      <a:prstDash val="solid"/>
                      <a:round/>
                      <a:headEnd type="none" w="med" len="med"/>
                      <a:tailEnd type="none" w="med" len="med"/>
                    </a:lnT>
                    <a:lnB w="12700" cap="flat" cmpd="sng" algn="ctr">
                      <a:solidFill>
                        <a:srgbClr val="2B3D4E"/>
                      </a:solidFill>
                      <a:prstDash val="solid"/>
                      <a:round/>
                      <a:headEnd type="none" w="med" len="med"/>
                      <a:tailEnd type="none" w="med" len="med"/>
                    </a:lnB>
                    <a:lnTlToBr w="12700" cmpd="sng">
                      <a:noFill/>
                      <a:prstDash val="solid"/>
                    </a:lnTlToBr>
                    <a:lnBlToTr w="12700" cmpd="sng">
                      <a:noFill/>
                      <a:prstDash val="solid"/>
                    </a:lnBlToTr>
                    <a:solidFill>
                      <a:srgbClr val="2B3D4E"/>
                    </a:solidFill>
                  </a:tcPr>
                </a:tc>
                <a:extLst>
                  <a:ext uri="{0D108BD9-81ED-4DB2-BD59-A6C34878D82A}">
                    <a16:rowId xmlns:a16="http://schemas.microsoft.com/office/drawing/2014/main" val="2834100771"/>
                  </a:ext>
                </a:extLst>
              </a:tr>
            </a:tbl>
          </a:graphicData>
        </a:graphic>
      </p:graphicFrame>
      <p:cxnSp>
        <p:nvCxnSpPr>
          <p:cNvPr id="8" name="Connettore 1 7">
            <a:extLst>
              <a:ext uri="{FF2B5EF4-FFF2-40B4-BE49-F238E27FC236}">
                <a16:creationId xmlns:a16="http://schemas.microsoft.com/office/drawing/2014/main" id="{A956C2ED-4177-873D-88B8-EED9B66562A2}"/>
              </a:ext>
            </a:extLst>
          </p:cNvPr>
          <p:cNvCxnSpPr>
            <a:cxnSpLocks/>
          </p:cNvCxnSpPr>
          <p:nvPr/>
        </p:nvCxnSpPr>
        <p:spPr>
          <a:xfrm flipH="1">
            <a:off x="3000375" y="2793428"/>
            <a:ext cx="8371818" cy="0"/>
          </a:xfrm>
          <a:prstGeom prst="line">
            <a:avLst/>
          </a:prstGeom>
          <a:ln w="9525">
            <a:solidFill>
              <a:srgbClr val="55FFB2"/>
            </a:solidFill>
          </a:ln>
        </p:spPr>
        <p:style>
          <a:lnRef idx="1">
            <a:schemeClr val="accent3"/>
          </a:lnRef>
          <a:fillRef idx="0">
            <a:schemeClr val="accent3"/>
          </a:fillRef>
          <a:effectRef idx="0">
            <a:schemeClr val="accent3"/>
          </a:effectRef>
          <a:fontRef idx="minor">
            <a:schemeClr val="tx1"/>
          </a:fontRef>
        </p:style>
      </p:cxnSp>
      <p:sp>
        <p:nvSpPr>
          <p:cNvPr id="9" name="TextBox 1">
            <a:extLst>
              <a:ext uri="{FF2B5EF4-FFF2-40B4-BE49-F238E27FC236}">
                <a16:creationId xmlns:a16="http://schemas.microsoft.com/office/drawing/2014/main" id="{2B600C2C-500A-5941-4EBF-E2625EE0DC16}"/>
              </a:ext>
            </a:extLst>
          </p:cNvPr>
          <p:cNvSpPr txBox="1"/>
          <p:nvPr/>
        </p:nvSpPr>
        <p:spPr>
          <a:xfrm>
            <a:off x="3000375" y="4839459"/>
            <a:ext cx="8610598" cy="1169551"/>
          </a:xfrm>
          <a:prstGeom prst="rect">
            <a:avLst/>
          </a:prstGeom>
          <a:noFill/>
        </p:spPr>
        <p:txBody>
          <a:bodyPr wrap="square" lIns="91440" tIns="45720" rIns="91440" bIns="45720" anchor="t">
            <a:spAutoFit/>
          </a:bodyPr>
          <a:lstStyle/>
          <a:p>
            <a:r>
              <a:rPr lang="it-IT" sz="1400" dirty="0">
                <a:solidFill>
                  <a:prstClr val="white"/>
                </a:solidFill>
                <a:latin typeface="Arial" panose="020B0604020202020204" pitchFamily="34" charset="0"/>
                <a:cs typeface="Arial" panose="020B0604020202020204" pitchFamily="34" charset="0"/>
              </a:rPr>
              <a:t>Il rilascio alle Software House dei dati Total Audience di programma completo con i dati TSV e VOD dei 28 giorni precedenti, attualmente disponibile nel pomeriggio, verrà anch'esso anticipato entro l’ora di pranzo.</a:t>
            </a:r>
          </a:p>
          <a:p>
            <a:endParaRPr lang="it-IT" sz="1400" dirty="0">
              <a:solidFill>
                <a:prstClr val="white"/>
              </a:solidFill>
              <a:latin typeface="Arial" panose="020B0604020202020204" pitchFamily="34" charset="0"/>
              <a:cs typeface="Arial" panose="020B0604020202020204" pitchFamily="34" charset="0"/>
            </a:endParaRPr>
          </a:p>
          <a:p>
            <a:r>
              <a:rPr lang="it-IT" sz="1400" dirty="0">
                <a:solidFill>
                  <a:prstClr val="white"/>
                </a:solidFill>
                <a:latin typeface="Arial" panose="020B0604020202020204" pitchFamily="34" charset="0"/>
                <a:cs typeface="Arial" panose="020B0604020202020204" pitchFamily="34" charset="0"/>
              </a:rPr>
              <a:t>* In una prima fase il rilascio dei dati live di Total Audience, attualmente disponibili alle ore 10:00, verrà posticipato per consentire i relativi controlli sul nuovo Standard di Total Audience.</a:t>
            </a:r>
          </a:p>
        </p:txBody>
      </p:sp>
    </p:spTree>
    <p:extLst>
      <p:ext uri="{BB962C8B-B14F-4D97-AF65-F5344CB8AC3E}">
        <p14:creationId xmlns:p14="http://schemas.microsoft.com/office/powerpoint/2010/main" val="38057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03D158-6DB9-C15C-9A36-D6C1F2232512}"/>
              </a:ext>
            </a:extLst>
          </p:cNvPr>
          <p:cNvSpPr>
            <a:spLocks noGrp="1"/>
          </p:cNvSpPr>
          <p:nvPr>
            <p:ph type="title"/>
          </p:nvPr>
        </p:nvSpPr>
        <p:spPr>
          <a:xfrm>
            <a:off x="98686" y="1239990"/>
            <a:ext cx="2184286" cy="1764324"/>
          </a:xfrm>
          <a:prstGeom prst="rect">
            <a:avLst/>
          </a:prstGeom>
        </p:spPr>
        <p:txBody>
          <a:bodyPr/>
          <a:lstStyle/>
          <a:p>
            <a:r>
              <a:rPr lang="it-IT" sz="2400" dirty="0">
                <a:latin typeface="Arial" panose="020B0604020202020204" pitchFamily="34" charset="0"/>
                <a:ea typeface="Circular Bold" panose="02000801000000010001" pitchFamily="2" charset="0"/>
                <a:cs typeface="Arial" panose="020B0604020202020204" pitchFamily="34" charset="0"/>
              </a:rPr>
              <a:t>Indice</a:t>
            </a:r>
            <a:br>
              <a:rPr lang="it-IT" sz="2400" b="1" dirty="0">
                <a:solidFill>
                  <a:srgbClr val="27E1F8"/>
                </a:solidFill>
                <a:latin typeface="Arial" panose="020B0604020202020204" pitchFamily="34" charset="0"/>
                <a:ea typeface="Circular Bold" panose="02000801000000010001" pitchFamily="2" charset="0"/>
                <a:cs typeface="Arial" panose="020B0604020202020204" pitchFamily="34" charset="0"/>
              </a:rPr>
            </a:br>
            <a:endParaRPr lang="it-IT" dirty="0">
              <a:latin typeface="Arial" panose="020B0604020202020204" pitchFamily="34" charset="0"/>
              <a:cs typeface="Arial" panose="020B0604020202020204" pitchFamily="34" charset="0"/>
            </a:endParaRPr>
          </a:p>
        </p:txBody>
      </p:sp>
      <p:sp>
        <p:nvSpPr>
          <p:cNvPr id="14" name="Segnaposto testo 13">
            <a:extLst>
              <a:ext uri="{FF2B5EF4-FFF2-40B4-BE49-F238E27FC236}">
                <a16:creationId xmlns:a16="http://schemas.microsoft.com/office/drawing/2014/main" id="{8E478824-F6E3-F0C8-57C4-374697479D74}"/>
              </a:ext>
            </a:extLst>
          </p:cNvPr>
          <p:cNvSpPr>
            <a:spLocks noGrp="1"/>
          </p:cNvSpPr>
          <p:nvPr>
            <p:ph type="body" idx="1"/>
          </p:nvPr>
        </p:nvSpPr>
        <p:spPr/>
        <p:txBody>
          <a:bodyPr/>
          <a:lstStyle/>
          <a:p>
            <a:r>
              <a:rPr lang="it-IT" dirty="0">
                <a:latin typeface="Arial" panose="020B0604020202020204" pitchFamily="34" charset="0"/>
                <a:cs typeface="Arial" panose="020B0604020202020204" pitchFamily="34" charset="0"/>
              </a:rPr>
              <a:t>Nuovo Standard TA</a:t>
            </a:r>
          </a:p>
        </p:txBody>
      </p:sp>
      <p:sp>
        <p:nvSpPr>
          <p:cNvPr id="7" name="TextBox 1">
            <a:extLst>
              <a:ext uri="{FF2B5EF4-FFF2-40B4-BE49-F238E27FC236}">
                <a16:creationId xmlns:a16="http://schemas.microsoft.com/office/drawing/2014/main" id="{8C9D8394-B5E5-3AC7-2C60-5EC1E1A7CE88}"/>
              </a:ext>
            </a:extLst>
          </p:cNvPr>
          <p:cNvSpPr txBox="1"/>
          <p:nvPr/>
        </p:nvSpPr>
        <p:spPr>
          <a:xfrm>
            <a:off x="3184290" y="918335"/>
            <a:ext cx="8525933" cy="461665"/>
          </a:xfrm>
          <a:prstGeom prst="rect">
            <a:avLst/>
          </a:prstGeom>
          <a:noFill/>
        </p:spPr>
        <p:txBody>
          <a:bodyPr wrap="square">
            <a:spAutoFit/>
          </a:bodyPr>
          <a:lstStyle/>
          <a:p>
            <a:pPr marL="342900" indent="-342900" rtl="0" fontAlgn="ctr">
              <a:buFont typeface="Arial" panose="020B0604020202020204" pitchFamily="34" charset="0"/>
              <a:buChar char="•"/>
            </a:pPr>
            <a:r>
              <a:rPr lang="it-IT" sz="2400" b="1" dirty="0">
                <a:solidFill>
                  <a:srgbClr val="55FFB2"/>
                </a:solidFill>
                <a:latin typeface="Arial" panose="020B0604020202020204" pitchFamily="34" charset="0"/>
                <a:cs typeface="Arial" panose="020B0604020202020204" pitchFamily="34" charset="0"/>
              </a:rPr>
              <a:t>La Timeline del progetto</a:t>
            </a:r>
          </a:p>
        </p:txBody>
      </p:sp>
      <p:sp>
        <p:nvSpPr>
          <p:cNvPr id="3" name="TextBox 1">
            <a:extLst>
              <a:ext uri="{FF2B5EF4-FFF2-40B4-BE49-F238E27FC236}">
                <a16:creationId xmlns:a16="http://schemas.microsoft.com/office/drawing/2014/main" id="{D07FD371-127A-D715-3FC9-99B8ED4D6748}"/>
              </a:ext>
            </a:extLst>
          </p:cNvPr>
          <p:cNvSpPr txBox="1"/>
          <p:nvPr/>
        </p:nvSpPr>
        <p:spPr>
          <a:xfrm>
            <a:off x="3184290" y="1593197"/>
            <a:ext cx="8525933" cy="461665"/>
          </a:xfrm>
          <a:prstGeom prst="rect">
            <a:avLst/>
          </a:prstGeom>
          <a:noFill/>
        </p:spPr>
        <p:txBody>
          <a:bodyPr wrap="square">
            <a:spAutoFit/>
          </a:bodyPr>
          <a:lstStyle/>
          <a:p>
            <a:pPr marL="342900" indent="-342900" rtl="0" fontAlgn="ctr">
              <a:buFont typeface="Arial" panose="020B0604020202020204" pitchFamily="34" charset="0"/>
              <a:buChar char="•"/>
            </a:pPr>
            <a:r>
              <a:rPr lang="it-IT" sz="2400" b="1" dirty="0">
                <a:solidFill>
                  <a:srgbClr val="55FFB2"/>
                </a:solidFill>
                <a:latin typeface="Arial" panose="020B0604020202020204" pitchFamily="34" charset="0"/>
                <a:cs typeface="Arial" panose="020B0604020202020204" pitchFamily="34" charset="0"/>
              </a:rPr>
              <a:t>La Total Audience</a:t>
            </a:r>
          </a:p>
        </p:txBody>
      </p:sp>
      <p:sp>
        <p:nvSpPr>
          <p:cNvPr id="4" name="TextBox 1">
            <a:extLst>
              <a:ext uri="{FF2B5EF4-FFF2-40B4-BE49-F238E27FC236}">
                <a16:creationId xmlns:a16="http://schemas.microsoft.com/office/drawing/2014/main" id="{09BE2BF6-A96D-3A89-C921-442EB7670F3A}"/>
              </a:ext>
            </a:extLst>
          </p:cNvPr>
          <p:cNvSpPr txBox="1"/>
          <p:nvPr/>
        </p:nvSpPr>
        <p:spPr>
          <a:xfrm>
            <a:off x="3184290" y="2268059"/>
            <a:ext cx="8525933" cy="461665"/>
          </a:xfrm>
          <a:prstGeom prst="rect">
            <a:avLst/>
          </a:prstGeom>
          <a:noFill/>
        </p:spPr>
        <p:txBody>
          <a:bodyPr wrap="square">
            <a:spAutoFit/>
          </a:bodyPr>
          <a:lstStyle/>
          <a:p>
            <a:pPr marL="342900" indent="-342900" rtl="0" fontAlgn="ctr">
              <a:buFont typeface="Arial" panose="020B0604020202020204" pitchFamily="34" charset="0"/>
              <a:buChar char="•"/>
            </a:pPr>
            <a:r>
              <a:rPr lang="it-IT" sz="2400" b="1" dirty="0">
                <a:solidFill>
                  <a:srgbClr val="55FFB2"/>
                </a:solidFill>
                <a:latin typeface="Arial" panose="020B0604020202020204" pitchFamily="34" charset="0"/>
                <a:cs typeface="Arial" panose="020B0604020202020204" pitchFamily="34" charset="0"/>
              </a:rPr>
              <a:t>Lo Standard Auditel attuale</a:t>
            </a:r>
          </a:p>
        </p:txBody>
      </p:sp>
      <p:sp>
        <p:nvSpPr>
          <p:cNvPr id="5" name="TextBox 1">
            <a:extLst>
              <a:ext uri="{FF2B5EF4-FFF2-40B4-BE49-F238E27FC236}">
                <a16:creationId xmlns:a16="http://schemas.microsoft.com/office/drawing/2014/main" id="{0BA95E7C-548C-05CC-E2F0-5980F8BF9AB8}"/>
              </a:ext>
            </a:extLst>
          </p:cNvPr>
          <p:cNvSpPr txBox="1"/>
          <p:nvPr/>
        </p:nvSpPr>
        <p:spPr>
          <a:xfrm>
            <a:off x="3184290" y="2942921"/>
            <a:ext cx="8525933" cy="461665"/>
          </a:xfrm>
          <a:prstGeom prst="rect">
            <a:avLst/>
          </a:prstGeom>
          <a:noFill/>
        </p:spPr>
        <p:txBody>
          <a:bodyPr wrap="square">
            <a:spAutoFit/>
          </a:bodyPr>
          <a:lstStyle/>
          <a:p>
            <a:pPr marL="342900" indent="-342900" rtl="0" fontAlgn="ctr">
              <a:buFont typeface="Arial" panose="020B0604020202020204" pitchFamily="34" charset="0"/>
              <a:buChar char="•"/>
            </a:pPr>
            <a:r>
              <a:rPr lang="it-IT" sz="2400" b="1" dirty="0">
                <a:solidFill>
                  <a:srgbClr val="55FFB2"/>
                </a:solidFill>
                <a:latin typeface="Arial" panose="020B0604020202020204" pitchFamily="34" charset="0"/>
                <a:cs typeface="Arial" panose="020B0604020202020204" pitchFamily="34" charset="0"/>
              </a:rPr>
              <a:t>Lo Standard Auditel di Fascia</a:t>
            </a:r>
          </a:p>
        </p:txBody>
      </p:sp>
      <p:sp>
        <p:nvSpPr>
          <p:cNvPr id="8" name="TextBox 1">
            <a:extLst>
              <a:ext uri="{FF2B5EF4-FFF2-40B4-BE49-F238E27FC236}">
                <a16:creationId xmlns:a16="http://schemas.microsoft.com/office/drawing/2014/main" id="{BEB6FF86-5D7F-A443-6417-2B9D2BD514B7}"/>
              </a:ext>
            </a:extLst>
          </p:cNvPr>
          <p:cNvSpPr txBox="1"/>
          <p:nvPr/>
        </p:nvSpPr>
        <p:spPr>
          <a:xfrm>
            <a:off x="3184290" y="3606060"/>
            <a:ext cx="8525933" cy="461665"/>
          </a:xfrm>
          <a:prstGeom prst="rect">
            <a:avLst/>
          </a:prstGeom>
          <a:noFill/>
        </p:spPr>
        <p:txBody>
          <a:bodyPr wrap="square">
            <a:spAutoFit/>
          </a:bodyPr>
          <a:lstStyle/>
          <a:p>
            <a:pPr marL="342900" indent="-342900" rtl="0" fontAlgn="ctr">
              <a:buFont typeface="Arial" panose="020B0604020202020204" pitchFamily="34" charset="0"/>
              <a:buChar char="•"/>
            </a:pPr>
            <a:r>
              <a:rPr lang="it-IT" sz="2400" b="1" dirty="0">
                <a:solidFill>
                  <a:srgbClr val="55FFB2"/>
                </a:solidFill>
                <a:latin typeface="Arial" panose="020B0604020202020204" pitchFamily="34" charset="0"/>
                <a:cs typeface="Arial" panose="020B0604020202020204" pitchFamily="34" charset="0"/>
              </a:rPr>
              <a:t>Il nuovo Standard Auditel di Fascia</a:t>
            </a:r>
          </a:p>
        </p:txBody>
      </p:sp>
      <p:sp>
        <p:nvSpPr>
          <p:cNvPr id="9" name="TextBox 1">
            <a:extLst>
              <a:ext uri="{FF2B5EF4-FFF2-40B4-BE49-F238E27FC236}">
                <a16:creationId xmlns:a16="http://schemas.microsoft.com/office/drawing/2014/main" id="{63F70B79-A852-D230-51D0-51C25C6EEAF3}"/>
              </a:ext>
            </a:extLst>
          </p:cNvPr>
          <p:cNvSpPr txBox="1"/>
          <p:nvPr/>
        </p:nvSpPr>
        <p:spPr>
          <a:xfrm>
            <a:off x="3184290" y="4292645"/>
            <a:ext cx="8525933" cy="461665"/>
          </a:xfrm>
          <a:prstGeom prst="rect">
            <a:avLst/>
          </a:prstGeom>
          <a:noFill/>
        </p:spPr>
        <p:txBody>
          <a:bodyPr wrap="square">
            <a:spAutoFit/>
          </a:bodyPr>
          <a:lstStyle/>
          <a:p>
            <a:pPr marL="342900" indent="-342900" rtl="0" fontAlgn="ctr">
              <a:buFont typeface="Arial" panose="020B0604020202020204" pitchFamily="34" charset="0"/>
              <a:buChar char="•"/>
            </a:pPr>
            <a:r>
              <a:rPr lang="it-IT" sz="2400" b="1" dirty="0">
                <a:solidFill>
                  <a:srgbClr val="55FFB2"/>
                </a:solidFill>
                <a:latin typeface="Arial" panose="020B0604020202020204" pitchFamily="34" charset="0"/>
                <a:cs typeface="Arial" panose="020B0604020202020204" pitchFamily="34" charset="0"/>
              </a:rPr>
              <a:t>Lo Standard Auditel di Programma</a:t>
            </a:r>
          </a:p>
        </p:txBody>
      </p:sp>
      <p:sp>
        <p:nvSpPr>
          <p:cNvPr id="6" name="TextBox 1">
            <a:extLst>
              <a:ext uri="{FF2B5EF4-FFF2-40B4-BE49-F238E27FC236}">
                <a16:creationId xmlns:a16="http://schemas.microsoft.com/office/drawing/2014/main" id="{F403E2DB-E974-EE96-C28F-13BF1F1BC02F}"/>
              </a:ext>
            </a:extLst>
          </p:cNvPr>
          <p:cNvSpPr txBox="1"/>
          <p:nvPr/>
        </p:nvSpPr>
        <p:spPr>
          <a:xfrm>
            <a:off x="3184290" y="4979230"/>
            <a:ext cx="8525933" cy="461665"/>
          </a:xfrm>
          <a:prstGeom prst="rect">
            <a:avLst/>
          </a:prstGeom>
          <a:noFill/>
        </p:spPr>
        <p:txBody>
          <a:bodyPr wrap="square">
            <a:spAutoFit/>
          </a:bodyPr>
          <a:lstStyle/>
          <a:p>
            <a:pPr marL="342900" indent="-342900" rtl="0" fontAlgn="ctr">
              <a:buFont typeface="Arial" panose="020B0604020202020204" pitchFamily="34" charset="0"/>
              <a:buChar char="•"/>
            </a:pPr>
            <a:r>
              <a:rPr lang="it-IT" sz="2400" b="1" dirty="0">
                <a:solidFill>
                  <a:srgbClr val="55FFB2"/>
                </a:solidFill>
                <a:latin typeface="Arial" panose="020B0604020202020204" pitchFamily="34" charset="0"/>
                <a:cs typeface="Arial" panose="020B0604020202020204" pitchFamily="34" charset="0"/>
              </a:rPr>
              <a:t>Il nuovo Standard Auditel di Programma</a:t>
            </a:r>
          </a:p>
        </p:txBody>
      </p:sp>
      <p:sp>
        <p:nvSpPr>
          <p:cNvPr id="13" name="TextBox 1">
            <a:extLst>
              <a:ext uri="{FF2B5EF4-FFF2-40B4-BE49-F238E27FC236}">
                <a16:creationId xmlns:a16="http://schemas.microsoft.com/office/drawing/2014/main" id="{2C187DF2-BE78-C889-A40E-C913720AC738}"/>
              </a:ext>
            </a:extLst>
          </p:cNvPr>
          <p:cNvSpPr txBox="1"/>
          <p:nvPr/>
        </p:nvSpPr>
        <p:spPr>
          <a:xfrm>
            <a:off x="3184289" y="5665815"/>
            <a:ext cx="8525933" cy="461665"/>
          </a:xfrm>
          <a:prstGeom prst="rect">
            <a:avLst/>
          </a:prstGeom>
          <a:noFill/>
        </p:spPr>
        <p:txBody>
          <a:bodyPr wrap="square">
            <a:spAutoFit/>
          </a:bodyPr>
          <a:lstStyle/>
          <a:p>
            <a:pPr marL="342900" indent="-342900" rtl="0" fontAlgn="ctr">
              <a:buFont typeface="Arial" panose="020B0604020202020204" pitchFamily="34" charset="0"/>
              <a:buChar char="•"/>
            </a:pPr>
            <a:r>
              <a:rPr lang="it-IT" sz="2400" b="1" dirty="0">
                <a:solidFill>
                  <a:srgbClr val="55FFB2"/>
                </a:solidFill>
                <a:latin typeface="Arial" panose="020B0604020202020204" pitchFamily="34" charset="0"/>
                <a:cs typeface="Arial" panose="020B0604020202020204" pitchFamily="34" charset="0"/>
              </a:rPr>
              <a:t>Orario di pubblicazione dei software</a:t>
            </a:r>
          </a:p>
        </p:txBody>
      </p:sp>
    </p:spTree>
    <p:extLst>
      <p:ext uri="{BB962C8B-B14F-4D97-AF65-F5344CB8AC3E}">
        <p14:creationId xmlns:p14="http://schemas.microsoft.com/office/powerpoint/2010/main" val="3326294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95567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C2D5F-FADC-4C41-346C-D2CFFEEB854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D5A1AA0-656D-5DBA-6993-73EE070222AB}"/>
              </a:ext>
            </a:extLst>
          </p:cNvPr>
          <p:cNvSpPr>
            <a:spLocks noGrp="1"/>
          </p:cNvSpPr>
          <p:nvPr>
            <p:ph type="title"/>
          </p:nvPr>
        </p:nvSpPr>
        <p:spPr>
          <a:xfrm>
            <a:off x="98686" y="1239990"/>
            <a:ext cx="2184286" cy="1764324"/>
          </a:xfrm>
          <a:prstGeom prst="rect">
            <a:avLst/>
          </a:prstGeom>
        </p:spPr>
        <p:txBody>
          <a:bodyPr/>
          <a:lstStyle/>
          <a:p>
            <a:r>
              <a:rPr lang="it-IT" dirty="0">
                <a:solidFill>
                  <a:schemeClr val="bg1"/>
                </a:solidFill>
                <a:latin typeface="Arial" panose="020B0604020202020204" pitchFamily="34" charset="0"/>
                <a:cs typeface="Arial" panose="020B0604020202020204" pitchFamily="34" charset="0"/>
              </a:rPr>
              <a:t>La timeline </a:t>
            </a:r>
            <a:br>
              <a:rPr lang="it-IT" dirty="0">
                <a:solidFill>
                  <a:schemeClr val="bg1"/>
                </a:solidFill>
                <a:latin typeface="Arial" panose="020B0604020202020204" pitchFamily="34" charset="0"/>
                <a:cs typeface="Arial" panose="020B0604020202020204" pitchFamily="34" charset="0"/>
              </a:rPr>
            </a:br>
            <a:r>
              <a:rPr lang="it-IT" dirty="0">
                <a:solidFill>
                  <a:schemeClr val="bg1"/>
                </a:solidFill>
                <a:latin typeface="Arial" panose="020B0604020202020204" pitchFamily="34" charset="0"/>
                <a:cs typeface="Arial" panose="020B0604020202020204" pitchFamily="34" charset="0"/>
              </a:rPr>
              <a:t>del progetto</a:t>
            </a:r>
          </a:p>
        </p:txBody>
      </p:sp>
      <p:sp>
        <p:nvSpPr>
          <p:cNvPr id="60" name="Segnaposto testo 59">
            <a:extLst>
              <a:ext uri="{FF2B5EF4-FFF2-40B4-BE49-F238E27FC236}">
                <a16:creationId xmlns:a16="http://schemas.microsoft.com/office/drawing/2014/main" id="{4EE49B43-D6F8-F5C8-42BC-F67713EF1631}"/>
              </a:ext>
            </a:extLst>
          </p:cNvPr>
          <p:cNvSpPr>
            <a:spLocks noGrp="1"/>
          </p:cNvSpPr>
          <p:nvPr>
            <p:ph type="body" idx="1"/>
          </p:nvPr>
        </p:nvSpPr>
        <p:spPr/>
        <p:txBody>
          <a:bodyPr/>
          <a:lstStyle/>
          <a:p>
            <a:r>
              <a:rPr lang="it-IT" dirty="0">
                <a:latin typeface="Arial" panose="020B0604020202020204" pitchFamily="34" charset="0"/>
                <a:cs typeface="Arial" panose="020B0604020202020204" pitchFamily="34" charset="0"/>
              </a:rPr>
              <a:t>Nuovo Standard TA</a:t>
            </a:r>
          </a:p>
        </p:txBody>
      </p:sp>
      <p:sp>
        <p:nvSpPr>
          <p:cNvPr id="10" name="Rettangolo 9">
            <a:extLst>
              <a:ext uri="{FF2B5EF4-FFF2-40B4-BE49-F238E27FC236}">
                <a16:creationId xmlns:a16="http://schemas.microsoft.com/office/drawing/2014/main" id="{4F0FC80D-4B20-E8EC-0AAB-FC246A8232C3}"/>
              </a:ext>
            </a:extLst>
          </p:cNvPr>
          <p:cNvSpPr/>
          <p:nvPr/>
        </p:nvSpPr>
        <p:spPr>
          <a:xfrm>
            <a:off x="4618960" y="1212461"/>
            <a:ext cx="3340100" cy="307777"/>
          </a:xfrm>
          <a:prstGeom prst="rect">
            <a:avLst/>
          </a:prstGeom>
        </p:spPr>
        <p:txBody>
          <a:bodyPr wrap="square">
            <a:spAutoFit/>
          </a:bodyPr>
          <a:lstStyle/>
          <a:p>
            <a:r>
              <a:rPr lang="it-IT" sz="1400" dirty="0">
                <a:solidFill>
                  <a:schemeClr val="bg1"/>
                </a:solidFill>
                <a:latin typeface="Arial" panose="020B0604020202020204" pitchFamily="34" charset="0"/>
                <a:cs typeface="Arial" panose="020B0604020202020204" pitchFamily="34" charset="0"/>
              </a:rPr>
              <a:t>Pubblicazione dati a livello di device</a:t>
            </a:r>
          </a:p>
        </p:txBody>
      </p:sp>
      <p:sp>
        <p:nvSpPr>
          <p:cNvPr id="11" name="Rettangolo 10">
            <a:extLst>
              <a:ext uri="{FF2B5EF4-FFF2-40B4-BE49-F238E27FC236}">
                <a16:creationId xmlns:a16="http://schemas.microsoft.com/office/drawing/2014/main" id="{11DB1451-0042-2437-8885-27CF5CD9C347}"/>
              </a:ext>
            </a:extLst>
          </p:cNvPr>
          <p:cNvSpPr/>
          <p:nvPr/>
        </p:nvSpPr>
        <p:spPr>
          <a:xfrm>
            <a:off x="4643047" y="2357362"/>
            <a:ext cx="1303325" cy="307777"/>
          </a:xfrm>
          <a:prstGeom prst="rect">
            <a:avLst/>
          </a:prstGeom>
        </p:spPr>
        <p:txBody>
          <a:bodyPr wrap="square">
            <a:spAutoFit/>
          </a:bodyPr>
          <a:lstStyle/>
          <a:p>
            <a:r>
              <a:rPr lang="it-IT" sz="1400" b="1" dirty="0">
                <a:solidFill>
                  <a:srgbClr val="55FFB2"/>
                </a:solidFill>
                <a:latin typeface="Arial" panose="020B0604020202020204" pitchFamily="34" charset="0"/>
                <a:cs typeface="Arial" panose="020B0604020202020204" pitchFamily="34" charset="0"/>
              </a:rPr>
              <a:t>Aprile</a:t>
            </a:r>
          </a:p>
        </p:txBody>
      </p:sp>
      <p:sp>
        <p:nvSpPr>
          <p:cNvPr id="12" name="Rettangolo 22">
            <a:extLst>
              <a:ext uri="{FF2B5EF4-FFF2-40B4-BE49-F238E27FC236}">
                <a16:creationId xmlns:a16="http://schemas.microsoft.com/office/drawing/2014/main" id="{D7959D8F-AEA0-8086-BD15-E9F929C26451}"/>
              </a:ext>
            </a:extLst>
          </p:cNvPr>
          <p:cNvSpPr/>
          <p:nvPr/>
        </p:nvSpPr>
        <p:spPr>
          <a:xfrm>
            <a:off x="4630347" y="3019415"/>
            <a:ext cx="1536959" cy="307777"/>
          </a:xfrm>
          <a:prstGeom prst="rect">
            <a:avLst/>
          </a:prstGeom>
        </p:spPr>
        <p:txBody>
          <a:bodyPr wrap="square">
            <a:spAutoFit/>
          </a:bodyPr>
          <a:lstStyle/>
          <a:p>
            <a:r>
              <a:rPr lang="it-IT" sz="1400" b="1" dirty="0">
                <a:solidFill>
                  <a:srgbClr val="55FFB2"/>
                </a:solidFill>
                <a:latin typeface="Arial" panose="020B0604020202020204" pitchFamily="34" charset="0"/>
                <a:cs typeface="Arial" panose="020B0604020202020204" pitchFamily="34" charset="0"/>
              </a:rPr>
              <a:t>Maggio</a:t>
            </a:r>
          </a:p>
        </p:txBody>
      </p:sp>
      <p:sp>
        <p:nvSpPr>
          <p:cNvPr id="17" name="Rettangolo 54">
            <a:extLst>
              <a:ext uri="{FF2B5EF4-FFF2-40B4-BE49-F238E27FC236}">
                <a16:creationId xmlns:a16="http://schemas.microsoft.com/office/drawing/2014/main" id="{F22F6790-B28E-5BBE-E7C9-A241BA22A1BA}"/>
              </a:ext>
            </a:extLst>
          </p:cNvPr>
          <p:cNvSpPr/>
          <p:nvPr/>
        </p:nvSpPr>
        <p:spPr>
          <a:xfrm>
            <a:off x="8854672" y="2681749"/>
            <a:ext cx="2178975" cy="1169551"/>
          </a:xfrm>
          <a:prstGeom prst="rect">
            <a:avLst/>
          </a:prstGeom>
        </p:spPr>
        <p:txBody>
          <a:bodyPr wrap="square">
            <a:spAutoFit/>
          </a:bodyPr>
          <a:lstStyle/>
          <a:p>
            <a:r>
              <a:rPr lang="it-IT" sz="1400" b="1" dirty="0">
                <a:solidFill>
                  <a:srgbClr val="00FFFA"/>
                </a:solidFill>
                <a:latin typeface="Arial" panose="020B0604020202020204" pitchFamily="34" charset="0"/>
                <a:cs typeface="Arial" panose="020B0604020202020204" pitchFamily="34" charset="0"/>
              </a:rPr>
              <a:t>Requisiti fondamentali </a:t>
            </a:r>
            <a:br>
              <a:rPr lang="it-IT" sz="1400" b="1" dirty="0">
                <a:solidFill>
                  <a:srgbClr val="00FFFA"/>
                </a:solidFill>
                <a:latin typeface="Arial" panose="020B0604020202020204" pitchFamily="34" charset="0"/>
                <a:cs typeface="Arial" panose="020B0604020202020204" pitchFamily="34" charset="0"/>
              </a:rPr>
            </a:br>
            <a:r>
              <a:rPr lang="it-IT" sz="1400" b="1" dirty="0">
                <a:solidFill>
                  <a:srgbClr val="00FFFA"/>
                </a:solidFill>
                <a:latin typeface="Arial" panose="020B0604020202020204" pitchFamily="34" charset="0"/>
                <a:cs typeface="Arial" panose="020B0604020202020204" pitchFamily="34" charset="0"/>
              </a:rPr>
              <a:t>per la pubblicazione </a:t>
            </a:r>
            <a:br>
              <a:rPr lang="it-IT" sz="1400" b="1" dirty="0">
                <a:solidFill>
                  <a:srgbClr val="00FFFA"/>
                </a:solidFill>
                <a:latin typeface="Arial" panose="020B0604020202020204" pitchFamily="34" charset="0"/>
                <a:cs typeface="Arial" panose="020B0604020202020204" pitchFamily="34" charset="0"/>
              </a:rPr>
            </a:br>
            <a:r>
              <a:rPr lang="it-IT" sz="1400" b="1" dirty="0">
                <a:solidFill>
                  <a:srgbClr val="00FFFA"/>
                </a:solidFill>
                <a:latin typeface="Arial" panose="020B0604020202020204" pitchFamily="34" charset="0"/>
                <a:cs typeface="Arial" panose="020B0604020202020204" pitchFamily="34" charset="0"/>
              </a:rPr>
              <a:t>del nuovo Standard Auditel di Total Audience</a:t>
            </a:r>
          </a:p>
        </p:txBody>
      </p:sp>
      <p:sp>
        <p:nvSpPr>
          <p:cNvPr id="25" name="Rettangolo 24">
            <a:extLst>
              <a:ext uri="{FF2B5EF4-FFF2-40B4-BE49-F238E27FC236}">
                <a16:creationId xmlns:a16="http://schemas.microsoft.com/office/drawing/2014/main" id="{91AB9C73-988E-EF92-736F-57607F83B307}"/>
              </a:ext>
            </a:extLst>
          </p:cNvPr>
          <p:cNvSpPr/>
          <p:nvPr/>
        </p:nvSpPr>
        <p:spPr>
          <a:xfrm>
            <a:off x="4643047" y="924032"/>
            <a:ext cx="2323448" cy="307777"/>
          </a:xfrm>
          <a:prstGeom prst="rect">
            <a:avLst/>
          </a:prstGeom>
        </p:spPr>
        <p:txBody>
          <a:bodyPr wrap="square">
            <a:spAutoFit/>
          </a:bodyPr>
          <a:lstStyle/>
          <a:p>
            <a:r>
              <a:rPr lang="it-IT" sz="1400" b="1" dirty="0">
                <a:solidFill>
                  <a:srgbClr val="55FFB2"/>
                </a:solidFill>
                <a:latin typeface="Arial" panose="020B0604020202020204" pitchFamily="34" charset="0"/>
                <a:cs typeface="Arial" panose="020B0604020202020204" pitchFamily="34" charset="0"/>
              </a:rPr>
              <a:t>Luglio – Dicembre</a:t>
            </a:r>
          </a:p>
        </p:txBody>
      </p:sp>
      <p:cxnSp>
        <p:nvCxnSpPr>
          <p:cNvPr id="29" name="Connettore 1 28">
            <a:extLst>
              <a:ext uri="{FF2B5EF4-FFF2-40B4-BE49-F238E27FC236}">
                <a16:creationId xmlns:a16="http://schemas.microsoft.com/office/drawing/2014/main" id="{C1D07174-2CD8-DE75-0A54-D69F95C62918}"/>
              </a:ext>
            </a:extLst>
          </p:cNvPr>
          <p:cNvCxnSpPr>
            <a:cxnSpLocks/>
          </p:cNvCxnSpPr>
          <p:nvPr/>
        </p:nvCxnSpPr>
        <p:spPr>
          <a:xfrm>
            <a:off x="3678236" y="-91026"/>
            <a:ext cx="0" cy="792957"/>
          </a:xfrm>
          <a:prstGeom prst="line">
            <a:avLst/>
          </a:prstGeom>
          <a:ln>
            <a:solidFill>
              <a:srgbClr val="55FFB2"/>
            </a:solidFill>
            <a:prstDash val="dash"/>
          </a:ln>
        </p:spPr>
        <p:style>
          <a:lnRef idx="1">
            <a:schemeClr val="accent3"/>
          </a:lnRef>
          <a:fillRef idx="0">
            <a:schemeClr val="accent3"/>
          </a:fillRef>
          <a:effectRef idx="0">
            <a:schemeClr val="accent3"/>
          </a:effectRef>
          <a:fontRef idx="minor">
            <a:schemeClr val="tx1"/>
          </a:fontRef>
        </p:style>
      </p:cxnSp>
      <p:sp>
        <p:nvSpPr>
          <p:cNvPr id="30" name="Titolo 1">
            <a:extLst>
              <a:ext uri="{FF2B5EF4-FFF2-40B4-BE49-F238E27FC236}">
                <a16:creationId xmlns:a16="http://schemas.microsoft.com/office/drawing/2014/main" id="{1D84E757-7332-7D22-9F59-32D2E3BB7893}"/>
              </a:ext>
            </a:extLst>
          </p:cNvPr>
          <p:cNvSpPr txBox="1">
            <a:spLocks/>
          </p:cNvSpPr>
          <p:nvPr/>
        </p:nvSpPr>
        <p:spPr>
          <a:xfrm>
            <a:off x="3241992" y="841017"/>
            <a:ext cx="959219" cy="515162"/>
          </a:xfrm>
          <a:prstGeom prst="rect">
            <a:avLst/>
          </a:prstGeom>
        </p:spPr>
        <p:txBody>
          <a:bodyPr/>
          <a:lstStyle>
            <a:lvl1pPr algn="l" defTabSz="914355" rtl="0" eaLnBrk="1" latinLnBrk="0" hangingPunct="1">
              <a:lnSpc>
                <a:spcPct val="90000"/>
              </a:lnSpc>
              <a:spcBef>
                <a:spcPct val="0"/>
              </a:spcBef>
              <a:buNone/>
              <a:defRPr lang="it-IT" sz="2400" b="1" kern="1200" dirty="0">
                <a:solidFill>
                  <a:srgbClr val="27E1F8"/>
                </a:solidFill>
                <a:latin typeface="Circular Std Bold" panose="020B0604020101020102" pitchFamily="34" charset="77"/>
                <a:ea typeface="+mn-ea"/>
                <a:cs typeface="Circular Std Bold" panose="020B0604020101020102" pitchFamily="34" charset="77"/>
              </a:defRPr>
            </a:lvl1pPr>
          </a:lstStyle>
          <a:p>
            <a:r>
              <a:rPr lang="it-IT" dirty="0">
                <a:solidFill>
                  <a:srgbClr val="FFFFFF"/>
                </a:solidFill>
                <a:latin typeface="Arial" panose="020B0604020202020204" pitchFamily="34" charset="0"/>
                <a:cs typeface="Arial" panose="020B0604020202020204" pitchFamily="34" charset="0"/>
              </a:rPr>
              <a:t>2019</a:t>
            </a:r>
          </a:p>
        </p:txBody>
      </p:sp>
      <p:sp>
        <p:nvSpPr>
          <p:cNvPr id="33" name="Titolo 1">
            <a:extLst>
              <a:ext uri="{FF2B5EF4-FFF2-40B4-BE49-F238E27FC236}">
                <a16:creationId xmlns:a16="http://schemas.microsoft.com/office/drawing/2014/main" id="{348EE56E-8CF3-6683-57B8-74F8B2F73FF1}"/>
              </a:ext>
            </a:extLst>
          </p:cNvPr>
          <p:cNvSpPr txBox="1">
            <a:spLocks/>
          </p:cNvSpPr>
          <p:nvPr/>
        </p:nvSpPr>
        <p:spPr>
          <a:xfrm>
            <a:off x="3264160" y="2283081"/>
            <a:ext cx="924353" cy="515162"/>
          </a:xfrm>
          <a:prstGeom prst="rect">
            <a:avLst/>
          </a:prstGeom>
        </p:spPr>
        <p:txBody>
          <a:bodyPr/>
          <a:lstStyle>
            <a:lvl1pPr algn="l" defTabSz="914355" rtl="0" eaLnBrk="1" latinLnBrk="0" hangingPunct="1">
              <a:lnSpc>
                <a:spcPct val="90000"/>
              </a:lnSpc>
              <a:spcBef>
                <a:spcPct val="0"/>
              </a:spcBef>
              <a:buNone/>
              <a:defRPr lang="it-IT" sz="2400" b="1" kern="1200" dirty="0">
                <a:solidFill>
                  <a:srgbClr val="27E1F8"/>
                </a:solidFill>
                <a:latin typeface="Circular Std Bold" panose="020B0604020101020102" pitchFamily="34" charset="77"/>
                <a:ea typeface="+mn-ea"/>
                <a:cs typeface="Circular Std Bold" panose="020B0604020101020102" pitchFamily="34" charset="77"/>
              </a:defRPr>
            </a:lvl1pPr>
          </a:lstStyle>
          <a:p>
            <a:r>
              <a:rPr lang="it-IT" dirty="0">
                <a:solidFill>
                  <a:srgbClr val="FFFFFF"/>
                </a:solidFill>
                <a:latin typeface="Arial" panose="020B0604020202020204" pitchFamily="34" charset="0"/>
                <a:cs typeface="Arial" panose="020B0604020202020204" pitchFamily="34" charset="0"/>
              </a:rPr>
              <a:t>2022</a:t>
            </a:r>
          </a:p>
        </p:txBody>
      </p:sp>
      <p:sp>
        <p:nvSpPr>
          <p:cNvPr id="35" name="Rettangolo 34">
            <a:extLst>
              <a:ext uri="{FF2B5EF4-FFF2-40B4-BE49-F238E27FC236}">
                <a16:creationId xmlns:a16="http://schemas.microsoft.com/office/drawing/2014/main" id="{F5E72A0A-BEEA-50EB-62B4-3A0151E6DC22}"/>
              </a:ext>
            </a:extLst>
          </p:cNvPr>
          <p:cNvSpPr/>
          <p:nvPr/>
        </p:nvSpPr>
        <p:spPr>
          <a:xfrm>
            <a:off x="4618960" y="2649524"/>
            <a:ext cx="4091393" cy="307777"/>
          </a:xfrm>
          <a:prstGeom prst="rect">
            <a:avLst/>
          </a:prstGeom>
        </p:spPr>
        <p:txBody>
          <a:bodyPr wrap="square">
            <a:spAutoFit/>
          </a:bodyPr>
          <a:lstStyle/>
          <a:p>
            <a:r>
              <a:rPr lang="it-IT" sz="1400" dirty="0">
                <a:solidFill>
                  <a:schemeClr val="bg1"/>
                </a:solidFill>
                <a:latin typeface="Arial" panose="020B0604020202020204" pitchFamily="34" charset="0"/>
                <a:cs typeface="Arial" panose="020B0604020202020204" pitchFamily="34" charset="0"/>
              </a:rPr>
              <a:t>Pubblicazione dati Total Audience individualizzati</a:t>
            </a:r>
          </a:p>
        </p:txBody>
      </p:sp>
      <p:sp>
        <p:nvSpPr>
          <p:cNvPr id="36" name="Rettangolo 35">
            <a:extLst>
              <a:ext uri="{FF2B5EF4-FFF2-40B4-BE49-F238E27FC236}">
                <a16:creationId xmlns:a16="http://schemas.microsoft.com/office/drawing/2014/main" id="{00B20A22-EC6F-AC6F-5EF8-F8E89EEE93E2}"/>
              </a:ext>
            </a:extLst>
          </p:cNvPr>
          <p:cNvSpPr/>
          <p:nvPr/>
        </p:nvSpPr>
        <p:spPr>
          <a:xfrm>
            <a:off x="4618960" y="3300812"/>
            <a:ext cx="3956050" cy="523220"/>
          </a:xfrm>
          <a:prstGeom prst="rect">
            <a:avLst/>
          </a:prstGeom>
        </p:spPr>
        <p:txBody>
          <a:bodyPr wrap="square">
            <a:spAutoFit/>
          </a:bodyPr>
          <a:lstStyle/>
          <a:p>
            <a:r>
              <a:rPr lang="it-IT" sz="1400" dirty="0">
                <a:solidFill>
                  <a:schemeClr val="bg1"/>
                </a:solidFill>
                <a:latin typeface="Arial" panose="020B0604020202020204" pitchFamily="34" charset="0"/>
                <a:cs typeface="Arial" panose="020B0604020202020204" pitchFamily="34" charset="0"/>
              </a:rPr>
              <a:t>Classificazione dell’ascolto non riconosciuto </a:t>
            </a:r>
            <a:br>
              <a:rPr lang="it-IT" sz="1400" dirty="0">
                <a:solidFill>
                  <a:schemeClr val="bg1"/>
                </a:solidFill>
                <a:latin typeface="Arial" panose="020B0604020202020204" pitchFamily="34" charset="0"/>
                <a:cs typeface="Arial" panose="020B0604020202020204" pitchFamily="34" charset="0"/>
              </a:rPr>
            </a:br>
            <a:r>
              <a:rPr lang="it-IT" sz="1400" dirty="0">
                <a:solidFill>
                  <a:schemeClr val="bg1"/>
                </a:solidFill>
                <a:latin typeface="Arial" panose="020B0604020202020204" pitchFamily="34" charset="0"/>
                <a:cs typeface="Arial" panose="020B0604020202020204" pitchFamily="34" charset="0"/>
              </a:rPr>
              <a:t>e nuova share</a:t>
            </a:r>
          </a:p>
        </p:txBody>
      </p:sp>
      <p:sp>
        <p:nvSpPr>
          <p:cNvPr id="38" name="Titolo 1">
            <a:extLst>
              <a:ext uri="{FF2B5EF4-FFF2-40B4-BE49-F238E27FC236}">
                <a16:creationId xmlns:a16="http://schemas.microsoft.com/office/drawing/2014/main" id="{FB1F5824-6318-300F-9EFA-34218E436FF5}"/>
              </a:ext>
            </a:extLst>
          </p:cNvPr>
          <p:cNvSpPr txBox="1">
            <a:spLocks/>
          </p:cNvSpPr>
          <p:nvPr/>
        </p:nvSpPr>
        <p:spPr>
          <a:xfrm>
            <a:off x="3276860" y="4218396"/>
            <a:ext cx="924351" cy="515162"/>
          </a:xfrm>
          <a:prstGeom prst="rect">
            <a:avLst/>
          </a:prstGeom>
        </p:spPr>
        <p:txBody>
          <a:bodyPr/>
          <a:lstStyle>
            <a:lvl1pPr algn="l" defTabSz="914355" rtl="0" eaLnBrk="1" latinLnBrk="0" hangingPunct="1">
              <a:lnSpc>
                <a:spcPct val="90000"/>
              </a:lnSpc>
              <a:spcBef>
                <a:spcPct val="0"/>
              </a:spcBef>
              <a:buNone/>
              <a:defRPr lang="it-IT" sz="2400" b="1" kern="1200" dirty="0">
                <a:solidFill>
                  <a:srgbClr val="27E1F8"/>
                </a:solidFill>
                <a:latin typeface="Circular Std Bold" panose="020B0604020101020102" pitchFamily="34" charset="77"/>
                <a:ea typeface="+mn-ea"/>
                <a:cs typeface="Circular Std Bold" panose="020B0604020101020102" pitchFamily="34" charset="77"/>
              </a:defRPr>
            </a:lvl1pPr>
          </a:lstStyle>
          <a:p>
            <a:r>
              <a:rPr lang="it-IT" dirty="0">
                <a:solidFill>
                  <a:srgbClr val="FFFFFF"/>
                </a:solidFill>
                <a:latin typeface="Arial" panose="020B0604020202020204" pitchFamily="34" charset="0"/>
                <a:cs typeface="Arial" panose="020B0604020202020204" pitchFamily="34" charset="0"/>
              </a:rPr>
              <a:t>2024</a:t>
            </a:r>
          </a:p>
        </p:txBody>
      </p:sp>
      <p:sp>
        <p:nvSpPr>
          <p:cNvPr id="39" name="Rettangolo 22">
            <a:extLst>
              <a:ext uri="{FF2B5EF4-FFF2-40B4-BE49-F238E27FC236}">
                <a16:creationId xmlns:a16="http://schemas.microsoft.com/office/drawing/2014/main" id="{83CF1D52-FE22-C21D-20F1-5062D592D182}"/>
              </a:ext>
            </a:extLst>
          </p:cNvPr>
          <p:cNvSpPr/>
          <p:nvPr/>
        </p:nvSpPr>
        <p:spPr>
          <a:xfrm>
            <a:off x="4632534" y="4297632"/>
            <a:ext cx="1477038" cy="307777"/>
          </a:xfrm>
          <a:prstGeom prst="rect">
            <a:avLst/>
          </a:prstGeom>
        </p:spPr>
        <p:txBody>
          <a:bodyPr wrap="square">
            <a:spAutoFit/>
          </a:bodyPr>
          <a:lstStyle/>
          <a:p>
            <a:r>
              <a:rPr lang="it-IT" sz="1400" b="1" dirty="0">
                <a:solidFill>
                  <a:srgbClr val="55FFB2"/>
                </a:solidFill>
                <a:latin typeface="Arial" panose="020B0604020202020204" pitchFamily="34" charset="0"/>
                <a:cs typeface="Arial" panose="020B0604020202020204" pitchFamily="34" charset="0"/>
              </a:rPr>
              <a:t>Dicembre</a:t>
            </a:r>
          </a:p>
        </p:txBody>
      </p:sp>
      <p:sp>
        <p:nvSpPr>
          <p:cNvPr id="40" name="Rettangolo 39">
            <a:extLst>
              <a:ext uri="{FF2B5EF4-FFF2-40B4-BE49-F238E27FC236}">
                <a16:creationId xmlns:a16="http://schemas.microsoft.com/office/drawing/2014/main" id="{B6DF0F0B-BA27-3B5B-88AC-C28D33F26347}"/>
              </a:ext>
            </a:extLst>
          </p:cNvPr>
          <p:cNvSpPr/>
          <p:nvPr/>
        </p:nvSpPr>
        <p:spPr>
          <a:xfrm>
            <a:off x="4618960" y="4629829"/>
            <a:ext cx="4017436" cy="307777"/>
          </a:xfrm>
          <a:prstGeom prst="rect">
            <a:avLst/>
          </a:prstGeom>
        </p:spPr>
        <p:txBody>
          <a:bodyPr wrap="square">
            <a:spAutoFit/>
          </a:bodyPr>
          <a:lstStyle/>
          <a:p>
            <a:r>
              <a:rPr lang="it-IT" sz="1400" dirty="0">
                <a:solidFill>
                  <a:schemeClr val="bg1"/>
                </a:solidFill>
                <a:latin typeface="Arial" panose="020B0604020202020204" pitchFamily="34" charset="0"/>
                <a:cs typeface="Arial" panose="020B0604020202020204" pitchFamily="34" charset="0"/>
              </a:rPr>
              <a:t>Pubblicazione dei nuovi Standard Total Audience</a:t>
            </a:r>
          </a:p>
        </p:txBody>
      </p:sp>
      <p:sp>
        <p:nvSpPr>
          <p:cNvPr id="55" name="Titolo 1">
            <a:extLst>
              <a:ext uri="{FF2B5EF4-FFF2-40B4-BE49-F238E27FC236}">
                <a16:creationId xmlns:a16="http://schemas.microsoft.com/office/drawing/2014/main" id="{C82FBF77-7A54-A511-FFEB-9318411593F0}"/>
              </a:ext>
            </a:extLst>
          </p:cNvPr>
          <p:cNvSpPr txBox="1">
            <a:spLocks/>
          </p:cNvSpPr>
          <p:nvPr/>
        </p:nvSpPr>
        <p:spPr>
          <a:xfrm>
            <a:off x="3289560" y="5499509"/>
            <a:ext cx="924343" cy="515162"/>
          </a:xfrm>
          <a:prstGeom prst="rect">
            <a:avLst/>
          </a:prstGeom>
        </p:spPr>
        <p:txBody>
          <a:bodyPr/>
          <a:lstStyle>
            <a:lvl1pPr algn="l" defTabSz="914355" rtl="0" eaLnBrk="1" latinLnBrk="0" hangingPunct="1">
              <a:lnSpc>
                <a:spcPct val="90000"/>
              </a:lnSpc>
              <a:spcBef>
                <a:spcPct val="0"/>
              </a:spcBef>
              <a:buNone/>
              <a:defRPr lang="it-IT" sz="2400" b="1" kern="1200" dirty="0">
                <a:solidFill>
                  <a:srgbClr val="27E1F8"/>
                </a:solidFill>
                <a:latin typeface="Circular Std Bold" panose="020B0604020101020102" pitchFamily="34" charset="77"/>
                <a:ea typeface="+mn-ea"/>
                <a:cs typeface="Circular Std Bold" panose="020B0604020101020102" pitchFamily="34" charset="77"/>
              </a:defRPr>
            </a:lvl1pPr>
          </a:lstStyle>
          <a:p>
            <a:r>
              <a:rPr lang="it-IT" dirty="0">
                <a:solidFill>
                  <a:srgbClr val="FFFFFF"/>
                </a:solidFill>
                <a:latin typeface="Arial" panose="020B0604020202020204" pitchFamily="34" charset="0"/>
                <a:cs typeface="Arial" panose="020B0604020202020204" pitchFamily="34" charset="0"/>
              </a:rPr>
              <a:t>2025</a:t>
            </a:r>
          </a:p>
        </p:txBody>
      </p:sp>
      <p:sp>
        <p:nvSpPr>
          <p:cNvPr id="58" name="Rettangolo 22">
            <a:extLst>
              <a:ext uri="{FF2B5EF4-FFF2-40B4-BE49-F238E27FC236}">
                <a16:creationId xmlns:a16="http://schemas.microsoft.com/office/drawing/2014/main" id="{D56DD9DC-3F55-5769-F4FD-FA5F0DD8C9FC}"/>
              </a:ext>
            </a:extLst>
          </p:cNvPr>
          <p:cNvSpPr/>
          <p:nvPr/>
        </p:nvSpPr>
        <p:spPr>
          <a:xfrm>
            <a:off x="4639981" y="5573982"/>
            <a:ext cx="1781840" cy="307777"/>
          </a:xfrm>
          <a:prstGeom prst="rect">
            <a:avLst/>
          </a:prstGeom>
        </p:spPr>
        <p:txBody>
          <a:bodyPr wrap="square">
            <a:spAutoFit/>
          </a:bodyPr>
          <a:lstStyle/>
          <a:p>
            <a:r>
              <a:rPr lang="it-IT" sz="1400" b="1" dirty="0">
                <a:solidFill>
                  <a:srgbClr val="55FFB2"/>
                </a:solidFill>
                <a:latin typeface="Arial" panose="020B0604020202020204" pitchFamily="34" charset="0"/>
                <a:cs typeface="Arial" panose="020B0604020202020204" pitchFamily="34" charset="0"/>
              </a:rPr>
              <a:t>Next Step</a:t>
            </a:r>
          </a:p>
        </p:txBody>
      </p:sp>
      <p:sp>
        <p:nvSpPr>
          <p:cNvPr id="59" name="Rettangolo 58">
            <a:extLst>
              <a:ext uri="{FF2B5EF4-FFF2-40B4-BE49-F238E27FC236}">
                <a16:creationId xmlns:a16="http://schemas.microsoft.com/office/drawing/2014/main" id="{0F696F0B-07BC-B6A2-8AC9-D61BF96E767D}"/>
              </a:ext>
            </a:extLst>
          </p:cNvPr>
          <p:cNvSpPr/>
          <p:nvPr/>
        </p:nvSpPr>
        <p:spPr>
          <a:xfrm>
            <a:off x="4618960" y="5931579"/>
            <a:ext cx="4017436" cy="738664"/>
          </a:xfrm>
          <a:prstGeom prst="rect">
            <a:avLst/>
          </a:prstGeom>
        </p:spPr>
        <p:txBody>
          <a:bodyPr wrap="square">
            <a:spAutoFit/>
          </a:bodyPr>
          <a:lstStyle/>
          <a:p>
            <a:r>
              <a:rPr lang="it-IT" sz="1400" dirty="0">
                <a:solidFill>
                  <a:schemeClr val="bg1"/>
                </a:solidFill>
                <a:latin typeface="Arial" panose="020B0604020202020204" pitchFamily="34" charset="0"/>
                <a:cs typeface="Arial" panose="020B0604020202020204" pitchFamily="34" charset="0"/>
              </a:rPr>
              <a:t>Aggiornamento dei nuovi Standard di Total Audience con i dati delle anteprime, CUSV e Reach cross-device</a:t>
            </a:r>
          </a:p>
        </p:txBody>
      </p:sp>
      <p:cxnSp>
        <p:nvCxnSpPr>
          <p:cNvPr id="72" name="Connettore 1 71">
            <a:extLst>
              <a:ext uri="{FF2B5EF4-FFF2-40B4-BE49-F238E27FC236}">
                <a16:creationId xmlns:a16="http://schemas.microsoft.com/office/drawing/2014/main" id="{181A8216-F97A-7A66-55D6-193E169A899B}"/>
              </a:ext>
            </a:extLst>
          </p:cNvPr>
          <p:cNvCxnSpPr>
            <a:cxnSpLocks/>
          </p:cNvCxnSpPr>
          <p:nvPr/>
        </p:nvCxnSpPr>
        <p:spPr>
          <a:xfrm>
            <a:off x="3703637" y="4737100"/>
            <a:ext cx="0" cy="594521"/>
          </a:xfrm>
          <a:prstGeom prst="line">
            <a:avLst/>
          </a:prstGeom>
          <a:ln>
            <a:solidFill>
              <a:srgbClr val="55FFB2"/>
            </a:solidFill>
          </a:ln>
        </p:spPr>
        <p:style>
          <a:lnRef idx="1">
            <a:schemeClr val="accent3"/>
          </a:lnRef>
          <a:fillRef idx="0">
            <a:schemeClr val="accent3"/>
          </a:fillRef>
          <a:effectRef idx="0">
            <a:schemeClr val="accent3"/>
          </a:effectRef>
          <a:fontRef idx="minor">
            <a:schemeClr val="tx1"/>
          </a:fontRef>
        </p:style>
      </p:cxnSp>
      <p:cxnSp>
        <p:nvCxnSpPr>
          <p:cNvPr id="74" name="Connettore 1 73">
            <a:extLst>
              <a:ext uri="{FF2B5EF4-FFF2-40B4-BE49-F238E27FC236}">
                <a16:creationId xmlns:a16="http://schemas.microsoft.com/office/drawing/2014/main" id="{36C152C9-F8DA-8FBF-21E3-C4AA2993F672}"/>
              </a:ext>
            </a:extLst>
          </p:cNvPr>
          <p:cNvCxnSpPr>
            <a:cxnSpLocks/>
          </p:cNvCxnSpPr>
          <p:nvPr/>
        </p:nvCxnSpPr>
        <p:spPr>
          <a:xfrm>
            <a:off x="3716336" y="6085681"/>
            <a:ext cx="0" cy="792957"/>
          </a:xfrm>
          <a:prstGeom prst="line">
            <a:avLst/>
          </a:prstGeom>
          <a:ln>
            <a:solidFill>
              <a:srgbClr val="55FFB2"/>
            </a:solidFill>
            <a:prstDash val="dash"/>
          </a:ln>
        </p:spPr>
        <p:style>
          <a:lnRef idx="1">
            <a:schemeClr val="accent3"/>
          </a:lnRef>
          <a:fillRef idx="0">
            <a:schemeClr val="accent3"/>
          </a:fillRef>
          <a:effectRef idx="0">
            <a:schemeClr val="accent3"/>
          </a:effectRef>
          <a:fontRef idx="minor">
            <a:schemeClr val="tx1"/>
          </a:fontRef>
        </p:style>
      </p:cxnSp>
      <p:cxnSp>
        <p:nvCxnSpPr>
          <p:cNvPr id="4" name="Connettore 1 3">
            <a:extLst>
              <a:ext uri="{FF2B5EF4-FFF2-40B4-BE49-F238E27FC236}">
                <a16:creationId xmlns:a16="http://schemas.microsoft.com/office/drawing/2014/main" id="{D91A6041-4A27-F556-5DC4-D940A63855D3}"/>
              </a:ext>
            </a:extLst>
          </p:cNvPr>
          <p:cNvCxnSpPr>
            <a:cxnSpLocks/>
          </p:cNvCxnSpPr>
          <p:nvPr/>
        </p:nvCxnSpPr>
        <p:spPr>
          <a:xfrm>
            <a:off x="3703637" y="2836063"/>
            <a:ext cx="0" cy="1227197"/>
          </a:xfrm>
          <a:prstGeom prst="line">
            <a:avLst/>
          </a:prstGeom>
          <a:ln>
            <a:solidFill>
              <a:srgbClr val="55FFB2"/>
            </a:solidFill>
          </a:ln>
        </p:spPr>
        <p:style>
          <a:lnRef idx="1">
            <a:schemeClr val="accent3"/>
          </a:lnRef>
          <a:fillRef idx="0">
            <a:schemeClr val="accent3"/>
          </a:fillRef>
          <a:effectRef idx="0">
            <a:schemeClr val="accent3"/>
          </a:effectRef>
          <a:fontRef idx="minor">
            <a:schemeClr val="tx1"/>
          </a:fontRef>
        </p:style>
      </p:cxnSp>
      <p:cxnSp>
        <p:nvCxnSpPr>
          <p:cNvPr id="6" name="Connettore 1 5">
            <a:extLst>
              <a:ext uri="{FF2B5EF4-FFF2-40B4-BE49-F238E27FC236}">
                <a16:creationId xmlns:a16="http://schemas.microsoft.com/office/drawing/2014/main" id="{00099374-6BE0-181A-8451-6F6930DBA9EF}"/>
              </a:ext>
            </a:extLst>
          </p:cNvPr>
          <p:cNvCxnSpPr>
            <a:cxnSpLocks/>
          </p:cNvCxnSpPr>
          <p:nvPr/>
        </p:nvCxnSpPr>
        <p:spPr>
          <a:xfrm>
            <a:off x="3693805" y="1325307"/>
            <a:ext cx="0" cy="855922"/>
          </a:xfrm>
          <a:prstGeom prst="line">
            <a:avLst/>
          </a:prstGeom>
          <a:ln>
            <a:solidFill>
              <a:srgbClr val="55FFB2"/>
            </a:solidFill>
          </a:ln>
        </p:spPr>
        <p:style>
          <a:lnRef idx="1">
            <a:schemeClr val="accent3"/>
          </a:lnRef>
          <a:fillRef idx="0">
            <a:schemeClr val="accent3"/>
          </a:fillRef>
          <a:effectRef idx="0">
            <a:schemeClr val="accent3"/>
          </a:effectRef>
          <a:fontRef idx="minor">
            <a:schemeClr val="tx1"/>
          </a:fontRef>
        </p:style>
      </p:cxnSp>
      <p:cxnSp>
        <p:nvCxnSpPr>
          <p:cNvPr id="9" name="Connettore 1 8">
            <a:extLst>
              <a:ext uri="{FF2B5EF4-FFF2-40B4-BE49-F238E27FC236}">
                <a16:creationId xmlns:a16="http://schemas.microsoft.com/office/drawing/2014/main" id="{058BCA6A-A4F9-2210-2CCC-368A61740A7D}"/>
              </a:ext>
            </a:extLst>
          </p:cNvPr>
          <p:cNvCxnSpPr>
            <a:cxnSpLocks/>
          </p:cNvCxnSpPr>
          <p:nvPr/>
        </p:nvCxnSpPr>
        <p:spPr>
          <a:xfrm>
            <a:off x="8759166" y="2409793"/>
            <a:ext cx="0" cy="1414239"/>
          </a:xfrm>
          <a:prstGeom prst="line">
            <a:avLst/>
          </a:prstGeom>
          <a:ln>
            <a:solidFill>
              <a:srgbClr val="55FFB2"/>
            </a:solidFill>
          </a:ln>
        </p:spPr>
        <p:style>
          <a:lnRef idx="1">
            <a:schemeClr val="accent3"/>
          </a:lnRef>
          <a:fillRef idx="0">
            <a:schemeClr val="accent3"/>
          </a:fillRef>
          <a:effectRef idx="0">
            <a:schemeClr val="accent3"/>
          </a:effectRef>
          <a:fontRef idx="minor">
            <a:schemeClr val="tx1"/>
          </a:fontRef>
        </p:style>
      </p:cxnSp>
      <p:cxnSp>
        <p:nvCxnSpPr>
          <p:cNvPr id="16" name="Connettore 1 15">
            <a:extLst>
              <a:ext uri="{FF2B5EF4-FFF2-40B4-BE49-F238E27FC236}">
                <a16:creationId xmlns:a16="http://schemas.microsoft.com/office/drawing/2014/main" id="{3BE9913F-4B84-8BE0-3454-0A088D7B03A4}"/>
              </a:ext>
            </a:extLst>
          </p:cNvPr>
          <p:cNvCxnSpPr>
            <a:cxnSpLocks/>
          </p:cNvCxnSpPr>
          <p:nvPr/>
        </p:nvCxnSpPr>
        <p:spPr>
          <a:xfrm flipH="1">
            <a:off x="8464199" y="3824032"/>
            <a:ext cx="294967" cy="0"/>
          </a:xfrm>
          <a:prstGeom prst="line">
            <a:avLst/>
          </a:prstGeom>
          <a:ln>
            <a:solidFill>
              <a:srgbClr val="55FFB2"/>
            </a:solidFill>
          </a:ln>
        </p:spPr>
        <p:style>
          <a:lnRef idx="1">
            <a:schemeClr val="accent3"/>
          </a:lnRef>
          <a:fillRef idx="0">
            <a:schemeClr val="accent3"/>
          </a:fillRef>
          <a:effectRef idx="0">
            <a:schemeClr val="accent3"/>
          </a:effectRef>
          <a:fontRef idx="minor">
            <a:schemeClr val="tx1"/>
          </a:fontRef>
        </p:style>
      </p:cxnSp>
      <p:cxnSp>
        <p:nvCxnSpPr>
          <p:cNvPr id="18" name="Connettore 1 17">
            <a:extLst>
              <a:ext uri="{FF2B5EF4-FFF2-40B4-BE49-F238E27FC236}">
                <a16:creationId xmlns:a16="http://schemas.microsoft.com/office/drawing/2014/main" id="{90667911-6F1D-1B47-28A8-C0E673AD234B}"/>
              </a:ext>
            </a:extLst>
          </p:cNvPr>
          <p:cNvCxnSpPr>
            <a:cxnSpLocks/>
          </p:cNvCxnSpPr>
          <p:nvPr/>
        </p:nvCxnSpPr>
        <p:spPr>
          <a:xfrm flipH="1">
            <a:off x="8464198" y="2409793"/>
            <a:ext cx="294967" cy="0"/>
          </a:xfrm>
          <a:prstGeom prst="line">
            <a:avLst/>
          </a:prstGeom>
          <a:ln>
            <a:solidFill>
              <a:srgbClr val="55FFB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7093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856A544-5F42-70D8-0ACF-F0A4A5CE906B}"/>
              </a:ext>
            </a:extLst>
          </p:cNvPr>
          <p:cNvSpPr/>
          <p:nvPr/>
        </p:nvSpPr>
        <p:spPr>
          <a:xfrm>
            <a:off x="2611148" y="3703853"/>
            <a:ext cx="9584359" cy="749393"/>
          </a:xfrm>
          <a:prstGeom prst="rect">
            <a:avLst/>
          </a:prstGeom>
          <a:solidFill>
            <a:srgbClr val="2B3D4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15" name="Rettangolo 14">
            <a:extLst>
              <a:ext uri="{FF2B5EF4-FFF2-40B4-BE49-F238E27FC236}">
                <a16:creationId xmlns:a16="http://schemas.microsoft.com/office/drawing/2014/main" id="{45B96BE0-0C72-53CA-56F9-BB6AF3568493}"/>
              </a:ext>
            </a:extLst>
          </p:cNvPr>
          <p:cNvSpPr/>
          <p:nvPr/>
        </p:nvSpPr>
        <p:spPr>
          <a:xfrm>
            <a:off x="2607760" y="2125463"/>
            <a:ext cx="9584359" cy="749393"/>
          </a:xfrm>
          <a:prstGeom prst="rect">
            <a:avLst/>
          </a:prstGeom>
          <a:solidFill>
            <a:srgbClr val="2B3D4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70267B8B-6205-8306-0814-AECFC0CE0EF3}"/>
              </a:ext>
            </a:extLst>
          </p:cNvPr>
          <p:cNvSpPr>
            <a:spLocks noGrp="1"/>
          </p:cNvSpPr>
          <p:nvPr>
            <p:ph type="title"/>
          </p:nvPr>
        </p:nvSpPr>
        <p:spPr>
          <a:xfrm>
            <a:off x="98686" y="1239990"/>
            <a:ext cx="2184286" cy="1764324"/>
          </a:xfrm>
          <a:prstGeom prst="rect">
            <a:avLst/>
          </a:prstGeom>
        </p:spPr>
        <p:txBody>
          <a:bodyPr/>
          <a:lstStyle/>
          <a:p>
            <a:r>
              <a:rPr lang="it-IT" sz="2400" b="1" dirty="0">
                <a:latin typeface="Arial" panose="020B0604020202020204" pitchFamily="34" charset="0"/>
                <a:ea typeface="Circular Bold" panose="02000801000000010001" pitchFamily="2" charset="0"/>
                <a:cs typeface="Arial" panose="020B0604020202020204" pitchFamily="34" charset="0"/>
              </a:rPr>
              <a:t>La Total Audience</a:t>
            </a:r>
            <a:endParaRPr lang="it-IT" dirty="0">
              <a:latin typeface="Arial" panose="020B0604020202020204" pitchFamily="34" charset="0"/>
              <a:cs typeface="Arial" panose="020B0604020202020204" pitchFamily="34" charset="0"/>
            </a:endParaRPr>
          </a:p>
        </p:txBody>
      </p:sp>
      <p:sp>
        <p:nvSpPr>
          <p:cNvPr id="3" name="Segnaposto testo 2">
            <a:extLst>
              <a:ext uri="{FF2B5EF4-FFF2-40B4-BE49-F238E27FC236}">
                <a16:creationId xmlns:a16="http://schemas.microsoft.com/office/drawing/2014/main" id="{1F3CA00A-3018-3B68-039D-32F147E939C5}"/>
              </a:ext>
            </a:extLst>
          </p:cNvPr>
          <p:cNvSpPr>
            <a:spLocks noGrp="1"/>
          </p:cNvSpPr>
          <p:nvPr>
            <p:ph type="body" idx="1"/>
          </p:nvPr>
        </p:nvSpPr>
        <p:spPr/>
        <p:txBody>
          <a:bodyPr/>
          <a:lstStyle/>
          <a:p>
            <a:r>
              <a:rPr lang="it-IT" dirty="0">
                <a:latin typeface="Arial" panose="020B0604020202020204" pitchFamily="34" charset="0"/>
                <a:cs typeface="Arial" panose="020B0604020202020204" pitchFamily="34" charset="0"/>
              </a:rPr>
              <a:t>Nuovo Standard TA</a:t>
            </a:r>
          </a:p>
        </p:txBody>
      </p:sp>
      <p:sp>
        <p:nvSpPr>
          <p:cNvPr id="9" name="CasellaDiTesto 8">
            <a:extLst>
              <a:ext uri="{FF2B5EF4-FFF2-40B4-BE49-F238E27FC236}">
                <a16:creationId xmlns:a16="http://schemas.microsoft.com/office/drawing/2014/main" id="{1FA852C0-768E-2B41-1DDD-E4E3C545EA35}"/>
              </a:ext>
            </a:extLst>
          </p:cNvPr>
          <p:cNvSpPr txBox="1"/>
          <p:nvPr/>
        </p:nvSpPr>
        <p:spPr>
          <a:xfrm>
            <a:off x="4027328" y="2330168"/>
            <a:ext cx="2362048" cy="356237"/>
          </a:xfrm>
          <a:prstGeom prst="rect">
            <a:avLst/>
          </a:prstGeom>
          <a:noFill/>
        </p:spPr>
        <p:txBody>
          <a:bodyPr wrap="square" lIns="0" tIns="0" rIns="0" bIns="0" rtlCol="0">
            <a:noAutofit/>
          </a:bodyPr>
          <a:lstStyle/>
          <a:p>
            <a:pPr marR="0" lvl="0" algn="r" defTabSz="914400" rtl="0" eaLnBrk="1" fontAlgn="auto" latinLnBrk="0" hangingPunct="1">
              <a:lnSpc>
                <a:spcPct val="100000"/>
              </a:lnSpc>
              <a:spcBef>
                <a:spcPts val="0"/>
              </a:spcBef>
              <a:spcAft>
                <a:spcPts val="300"/>
              </a:spcAft>
              <a:buClrTx/>
              <a:buSzTx/>
              <a:tabLst/>
              <a:defRPr/>
            </a:pPr>
            <a:r>
              <a:rPr kumimoji="0" lang="it-IT"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Schermi </a:t>
            </a:r>
            <a:r>
              <a:rPr kumimoji="0" lang="it-IT" sz="1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TV nelle prime case, </a:t>
            </a:r>
            <a:br>
              <a:rPr kumimoji="0" lang="it-IT" sz="1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it-IT"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comprese le </a:t>
            </a:r>
            <a:r>
              <a:rPr kumimoji="0" lang="it-IT" sz="12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SmartTV</a:t>
            </a:r>
            <a:endParaRPr kumimoji="0" lang="it-IT"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8D51A2E5-2C93-C6B4-0F9E-22C555EC5AB4}"/>
              </a:ext>
            </a:extLst>
          </p:cNvPr>
          <p:cNvSpPr txBox="1"/>
          <p:nvPr/>
        </p:nvSpPr>
        <p:spPr>
          <a:xfrm>
            <a:off x="8122500" y="2277426"/>
            <a:ext cx="2246844" cy="569642"/>
          </a:xfrm>
          <a:prstGeom prst="rect">
            <a:avLst/>
          </a:prstGeom>
          <a:noFill/>
        </p:spPr>
        <p:txBody>
          <a:bodyPr wrap="square" lIns="0" tIns="0" rIns="0" bIns="0" rtlCol="0">
            <a:noAutofit/>
          </a:bodyPr>
          <a:lstStyle/>
          <a:p>
            <a:pPr marR="0" lvl="0" defTabSz="914400" rtl="0" eaLnBrk="1" fontAlgn="auto" latinLnBrk="0" hangingPunct="1">
              <a:lnSpc>
                <a:spcPct val="100000"/>
              </a:lnSpc>
              <a:spcBef>
                <a:spcPts val="0"/>
              </a:spcBef>
              <a:spcAft>
                <a:spcPts val="300"/>
              </a:spcAft>
              <a:buClrTx/>
              <a:buSzTx/>
              <a:tabLst/>
              <a:defRPr/>
            </a:pPr>
            <a:r>
              <a:rPr kumimoji="0" lang="it-IT" sz="1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Tutti i dispositivi connessi</a:t>
            </a:r>
            <a:r>
              <a:rPr kumimoji="0" lang="it-IT"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comprese le </a:t>
            </a:r>
            <a:r>
              <a:rPr lang="it-IT" sz="1200" dirty="0" err="1">
                <a:solidFill>
                  <a:schemeClr val="bg1"/>
                </a:solidFill>
                <a:latin typeface="Arial" panose="020B0604020202020204" pitchFamily="34" charset="0"/>
                <a:cs typeface="Arial" panose="020B0604020202020204" pitchFamily="34" charset="0"/>
              </a:rPr>
              <a:t>SmartTV</a:t>
            </a:r>
            <a:r>
              <a:rPr lang="it-IT" sz="1200" dirty="0">
                <a:solidFill>
                  <a:schemeClr val="bg1"/>
                </a:solidFill>
                <a:latin typeface="Arial" panose="020B0604020202020204" pitchFamily="34" charset="0"/>
                <a:cs typeface="Arial" panose="020B0604020202020204" pitchFamily="34" charset="0"/>
              </a:rPr>
              <a:t> connesse </a:t>
            </a:r>
            <a:br>
              <a:rPr lang="it-IT" sz="1200" dirty="0">
                <a:solidFill>
                  <a:schemeClr val="bg1"/>
                </a:solidFill>
                <a:latin typeface="Arial" panose="020B0604020202020204" pitchFamily="34" charset="0"/>
                <a:cs typeface="Arial" panose="020B0604020202020204" pitchFamily="34" charset="0"/>
              </a:rPr>
            </a:br>
            <a:r>
              <a:rPr kumimoji="0" lang="it-IT"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nelle seconde case</a:t>
            </a:r>
          </a:p>
        </p:txBody>
      </p:sp>
      <p:sp>
        <p:nvSpPr>
          <p:cNvPr id="11" name="CasellaDiTesto 10">
            <a:extLst>
              <a:ext uri="{FF2B5EF4-FFF2-40B4-BE49-F238E27FC236}">
                <a16:creationId xmlns:a16="http://schemas.microsoft.com/office/drawing/2014/main" id="{76704CF1-74C3-D201-5F6E-1E3AD8FA5C4B}"/>
              </a:ext>
            </a:extLst>
          </p:cNvPr>
          <p:cNvSpPr txBox="1"/>
          <p:nvPr/>
        </p:nvSpPr>
        <p:spPr>
          <a:xfrm>
            <a:off x="4254024" y="3028162"/>
            <a:ext cx="2135352" cy="553351"/>
          </a:xfrm>
          <a:prstGeom prst="rect">
            <a:avLst/>
          </a:prstGeom>
          <a:noFill/>
        </p:spPr>
        <p:txBody>
          <a:bodyPr wrap="square" lIns="0" tIns="0" rIns="0" bIns="0" rtlCol="0">
            <a:noAutofit/>
          </a:bodyPr>
          <a:lstStyle/>
          <a:p>
            <a:pPr marR="0" lvl="0" algn="r" defTabSz="914400" rtl="0" eaLnBrk="1" fontAlgn="auto" latinLnBrk="0" hangingPunct="1">
              <a:lnSpc>
                <a:spcPct val="100000"/>
              </a:lnSpc>
              <a:spcBef>
                <a:spcPts val="0"/>
              </a:spcBef>
              <a:spcAft>
                <a:spcPts val="300"/>
              </a:spcAft>
              <a:buClrTx/>
              <a:buSzTx/>
              <a:tabLst/>
              <a:defRPr/>
            </a:pPr>
            <a:r>
              <a:rPr kumimoji="0" lang="it-IT" sz="1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Stima l'ascolto </a:t>
            </a:r>
            <a:r>
              <a:rPr kumimoji="0" lang="it-IT"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degli individui</a:t>
            </a:r>
            <a:br>
              <a:rPr kumimoji="0" lang="it-IT"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it-IT"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sulla base di un </a:t>
            </a:r>
            <a:r>
              <a:rPr kumimoji="0" lang="it-IT" sz="1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campione</a:t>
            </a:r>
            <a:br>
              <a:rPr kumimoji="0" lang="it-IT" sz="1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it-IT" sz="1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it-IT"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di </a:t>
            </a:r>
            <a:r>
              <a:rPr kumimoji="0" lang="it-IT" sz="1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16k famiglie</a:t>
            </a:r>
          </a:p>
        </p:txBody>
      </p:sp>
      <p:sp>
        <p:nvSpPr>
          <p:cNvPr id="12" name="CasellaDiTesto 11">
            <a:extLst>
              <a:ext uri="{FF2B5EF4-FFF2-40B4-BE49-F238E27FC236}">
                <a16:creationId xmlns:a16="http://schemas.microsoft.com/office/drawing/2014/main" id="{B294E70A-A946-C6FB-D5C6-73BD5D7EBA90}"/>
              </a:ext>
            </a:extLst>
          </p:cNvPr>
          <p:cNvSpPr txBox="1"/>
          <p:nvPr/>
        </p:nvSpPr>
        <p:spPr>
          <a:xfrm>
            <a:off x="8122427" y="3018194"/>
            <a:ext cx="2095673" cy="544037"/>
          </a:xfrm>
          <a:prstGeom prst="rect">
            <a:avLst/>
          </a:prstGeom>
          <a:noFill/>
        </p:spPr>
        <p:txBody>
          <a:bodyPr wrap="square" lIns="0" tIns="0" rIns="0" bIns="0" rtlCol="0">
            <a:noAutofit/>
          </a:bodyPr>
          <a:lstStyle/>
          <a:p>
            <a:pPr marR="0" lvl="0" defTabSz="914400" rtl="0" eaLnBrk="1" fontAlgn="auto" latinLnBrk="0" hangingPunct="1">
              <a:lnSpc>
                <a:spcPct val="100000"/>
              </a:lnSpc>
              <a:spcBef>
                <a:spcPts val="0"/>
              </a:spcBef>
              <a:spcAft>
                <a:spcPts val="300"/>
              </a:spcAft>
              <a:buClrTx/>
              <a:buSzTx/>
              <a:tabLst/>
              <a:defRPr/>
            </a:pPr>
            <a:r>
              <a:rPr kumimoji="0" lang="it-IT" sz="1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Misura tutti i dispositivi </a:t>
            </a:r>
            <a:r>
              <a:rPr kumimoji="0" lang="it-IT"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che stanno vedendo contenuti TV su piattaforme connesse</a:t>
            </a:r>
          </a:p>
        </p:txBody>
      </p:sp>
      <p:sp>
        <p:nvSpPr>
          <p:cNvPr id="13" name="CasellaDiTesto 12">
            <a:extLst>
              <a:ext uri="{FF2B5EF4-FFF2-40B4-BE49-F238E27FC236}">
                <a16:creationId xmlns:a16="http://schemas.microsoft.com/office/drawing/2014/main" id="{563EDBD8-2679-742B-3DD9-7E6DECC8E1A7}"/>
              </a:ext>
            </a:extLst>
          </p:cNvPr>
          <p:cNvSpPr txBox="1"/>
          <p:nvPr/>
        </p:nvSpPr>
        <p:spPr>
          <a:xfrm>
            <a:off x="4345501" y="3995732"/>
            <a:ext cx="2043876" cy="220975"/>
          </a:xfrm>
          <a:prstGeom prst="rect">
            <a:avLst/>
          </a:prstGeom>
          <a:noFill/>
        </p:spPr>
        <p:txBody>
          <a:bodyPr wrap="square" lIns="0" tIns="0" rIns="0" bIns="0" rtlCol="0">
            <a:noAutofit/>
          </a:bodyPr>
          <a:lstStyle/>
          <a:p>
            <a:pPr marR="0" lvl="0" algn="r" defTabSz="914400" rtl="0" eaLnBrk="1" fontAlgn="auto" latinLnBrk="0" hangingPunct="1">
              <a:lnSpc>
                <a:spcPct val="100000"/>
              </a:lnSpc>
              <a:spcBef>
                <a:spcPts val="0"/>
              </a:spcBef>
              <a:spcAft>
                <a:spcPts val="300"/>
              </a:spcAft>
              <a:buClrTx/>
              <a:buSzTx/>
              <a:tabLst/>
              <a:defRPr/>
            </a:pPr>
            <a:r>
              <a:rPr lang="it-IT" sz="1200" dirty="0">
                <a:solidFill>
                  <a:schemeClr val="bg1"/>
                </a:solidFill>
                <a:latin typeface="Arial" panose="020B0604020202020204" pitchFamily="34" charset="0"/>
                <a:cs typeface="Arial" panose="020B0604020202020204" pitchFamily="34" charset="0"/>
              </a:rPr>
              <a:t>O</a:t>
            </a:r>
            <a:r>
              <a:rPr kumimoji="0" lang="it-IT" sz="12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ltre</a:t>
            </a:r>
            <a:r>
              <a:rPr kumimoji="0" lang="it-IT"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it-IT" sz="1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400 emittenti </a:t>
            </a:r>
            <a:r>
              <a:rPr kumimoji="0" lang="it-IT"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rilevate</a:t>
            </a:r>
          </a:p>
        </p:txBody>
      </p:sp>
      <p:sp>
        <p:nvSpPr>
          <p:cNvPr id="14" name="CasellaDiTesto 13">
            <a:extLst>
              <a:ext uri="{FF2B5EF4-FFF2-40B4-BE49-F238E27FC236}">
                <a16:creationId xmlns:a16="http://schemas.microsoft.com/office/drawing/2014/main" id="{5DEDC0F9-E2C4-0A59-CDE6-2578900983F7}"/>
              </a:ext>
            </a:extLst>
          </p:cNvPr>
          <p:cNvSpPr txBox="1"/>
          <p:nvPr/>
        </p:nvSpPr>
        <p:spPr>
          <a:xfrm>
            <a:off x="8143521" y="3912089"/>
            <a:ext cx="2362048" cy="407568"/>
          </a:xfrm>
          <a:prstGeom prst="rect">
            <a:avLst/>
          </a:prstGeom>
          <a:noFill/>
        </p:spPr>
        <p:txBody>
          <a:bodyPr wrap="square" lIns="0" tIns="0" rIns="0" bIns="0" rtlCol="0">
            <a:noAutofit/>
          </a:bodyPr>
          <a:lstStyle/>
          <a:p>
            <a:pPr marR="0" lvl="0" defTabSz="914400" rtl="0" eaLnBrk="1" fontAlgn="auto" latinLnBrk="0" hangingPunct="1">
              <a:lnSpc>
                <a:spcPct val="100000"/>
              </a:lnSpc>
              <a:spcBef>
                <a:spcPts val="0"/>
              </a:spcBef>
              <a:spcAft>
                <a:spcPts val="300"/>
              </a:spcAft>
              <a:buClrTx/>
              <a:buSzTx/>
              <a:tabLst/>
              <a:defRPr/>
            </a:pPr>
            <a:r>
              <a:rPr lang="it-IT" sz="1200" dirty="0">
                <a:solidFill>
                  <a:schemeClr val="bg1"/>
                </a:solidFill>
                <a:latin typeface="Arial" panose="020B0604020202020204" pitchFamily="34" charset="0"/>
                <a:cs typeface="Arial" panose="020B0604020202020204" pitchFamily="34" charset="0"/>
              </a:rPr>
              <a:t>L</a:t>
            </a:r>
            <a:r>
              <a:rPr kumimoji="0" lang="it-IT"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 property digital di </a:t>
            </a:r>
            <a:r>
              <a:rPr kumimoji="0" lang="it-IT" sz="1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5 editori </a:t>
            </a:r>
            <a:r>
              <a:rPr kumimoji="0" lang="it-IT"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(Rai, Mediaset, La7, Sky, WBD)</a:t>
            </a:r>
            <a:endParaRPr kumimoji="0" lang="it-IT" sz="1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15A04035-19E1-8532-FF92-2D080D2D0AB8}"/>
              </a:ext>
            </a:extLst>
          </p:cNvPr>
          <p:cNvSpPr txBox="1"/>
          <p:nvPr/>
        </p:nvSpPr>
        <p:spPr>
          <a:xfrm>
            <a:off x="8810098" y="4612516"/>
            <a:ext cx="3162755" cy="938719"/>
          </a:xfrm>
          <a:prstGeom prst="rect">
            <a:avLst/>
          </a:prstGeom>
          <a:noFill/>
        </p:spPr>
        <p:txBody>
          <a:bodyPr wrap="square" rtlCol="0">
            <a:spAutoFit/>
          </a:bodyPr>
          <a:lstStyle/>
          <a:p>
            <a:pPr lvl="0">
              <a:defRPr/>
            </a:pPr>
            <a:r>
              <a:rPr lang="it-IT" sz="1100" dirty="0">
                <a:solidFill>
                  <a:srgbClr val="00E1FA"/>
                </a:solidFill>
                <a:latin typeface="Arial" panose="020B0604020202020204" pitchFamily="34" charset="0"/>
                <a:cs typeface="Arial" panose="020B0604020202020204" pitchFamily="34" charset="0"/>
              </a:rPr>
              <a:t>Mediante un modello statistico Auditel trasforma i dati riferiti a device in dati riferiti ad INDIVIDUI e gli attribuisce un PROFILO, rendendoli così sommabili a quelli provenienti dalla stima campionaria</a:t>
            </a:r>
          </a:p>
        </p:txBody>
      </p:sp>
      <p:pic>
        <p:nvPicPr>
          <p:cNvPr id="37" name="Graphic 1029" descr="Group of people outline">
            <a:extLst>
              <a:ext uri="{FF2B5EF4-FFF2-40B4-BE49-F238E27FC236}">
                <a16:creationId xmlns:a16="http://schemas.microsoft.com/office/drawing/2014/main" id="{1C87AF61-A341-3739-B77D-16B7A0F17D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0910" y="3011311"/>
            <a:ext cx="506852" cy="506852"/>
          </a:xfrm>
          <a:prstGeom prst="rect">
            <a:avLst/>
          </a:prstGeom>
        </p:spPr>
      </p:pic>
      <p:pic>
        <p:nvPicPr>
          <p:cNvPr id="40" name="Graphic 1033" descr="Gears with solid fill">
            <a:extLst>
              <a:ext uri="{FF2B5EF4-FFF2-40B4-BE49-F238E27FC236}">
                <a16:creationId xmlns:a16="http://schemas.microsoft.com/office/drawing/2014/main" id="{3C5F2CBD-D500-E59D-ED81-FD2F3F1833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22427" y="4722993"/>
            <a:ext cx="687672" cy="687672"/>
          </a:xfrm>
          <a:prstGeom prst="rect">
            <a:avLst/>
          </a:prstGeom>
        </p:spPr>
      </p:pic>
      <p:grpSp>
        <p:nvGrpSpPr>
          <p:cNvPr id="41" name="Gruppo 40">
            <a:extLst>
              <a:ext uri="{FF2B5EF4-FFF2-40B4-BE49-F238E27FC236}">
                <a16:creationId xmlns:a16="http://schemas.microsoft.com/office/drawing/2014/main" id="{FE8F94C9-860D-2280-2F95-5619283A6F1F}"/>
              </a:ext>
            </a:extLst>
          </p:cNvPr>
          <p:cNvGrpSpPr/>
          <p:nvPr/>
        </p:nvGrpSpPr>
        <p:grpSpPr>
          <a:xfrm>
            <a:off x="2876053" y="2227389"/>
            <a:ext cx="569717" cy="531650"/>
            <a:chOff x="3200909" y="2935578"/>
            <a:chExt cx="554395" cy="554395"/>
          </a:xfrm>
          <a:solidFill>
            <a:schemeClr val="bg1"/>
          </a:solidFill>
        </p:grpSpPr>
        <p:pic>
          <p:nvPicPr>
            <p:cNvPr id="42" name="Elemento grafico 41" descr="Televisione con riempimento a tinta unita">
              <a:extLst>
                <a:ext uri="{FF2B5EF4-FFF2-40B4-BE49-F238E27FC236}">
                  <a16:creationId xmlns:a16="http://schemas.microsoft.com/office/drawing/2014/main" id="{77D7BC9D-CC48-062C-7A5D-85AE54D3E6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0909" y="2935578"/>
              <a:ext cx="554395" cy="554395"/>
            </a:xfrm>
            <a:prstGeom prst="rect">
              <a:avLst/>
            </a:prstGeom>
          </p:spPr>
        </p:pic>
        <p:sp>
          <p:nvSpPr>
            <p:cNvPr id="43" name="CasellaDiTesto 42">
              <a:extLst>
                <a:ext uri="{FF2B5EF4-FFF2-40B4-BE49-F238E27FC236}">
                  <a16:creationId xmlns:a16="http://schemas.microsoft.com/office/drawing/2014/main" id="{023A49D0-76AF-4BDC-936B-F090E205248C}"/>
                </a:ext>
              </a:extLst>
            </p:cNvPr>
            <p:cNvSpPr txBox="1"/>
            <p:nvPr/>
          </p:nvSpPr>
          <p:spPr>
            <a:xfrm>
              <a:off x="3285055" y="3120014"/>
              <a:ext cx="386100" cy="160472"/>
            </a:xfrm>
            <a:prstGeom prst="rect">
              <a:avLst/>
            </a:prstGeom>
            <a:noFill/>
          </p:spPr>
          <p:txBody>
            <a:bodyPr wrap="square" lIns="0" tIns="0" rIns="0" bIns="0" rtlCol="0">
              <a:spAutoFit/>
            </a:bodyPr>
            <a:lstStyle/>
            <a:p>
              <a:pPr algn="ctr"/>
              <a:r>
                <a:rPr lang="it-IT" sz="1000" b="1" dirty="0">
                  <a:solidFill>
                    <a:schemeClr val="bg1"/>
                  </a:solidFill>
                  <a:latin typeface="Arial" panose="020B0604020202020204" pitchFamily="34" charset="0"/>
                  <a:cs typeface="Arial" panose="020B0604020202020204" pitchFamily="34" charset="0"/>
                </a:rPr>
                <a:t>offline</a:t>
              </a:r>
              <a:endParaRPr lang="it-IT" sz="1000" dirty="0">
                <a:solidFill>
                  <a:schemeClr val="bg1"/>
                </a:solidFill>
                <a:latin typeface="Arial" panose="020B0604020202020204" pitchFamily="34" charset="0"/>
                <a:cs typeface="Arial" panose="020B0604020202020204" pitchFamily="34" charset="0"/>
              </a:endParaRPr>
            </a:p>
          </p:txBody>
        </p:sp>
      </p:grpSp>
      <p:sp>
        <p:nvSpPr>
          <p:cNvPr id="48" name="CasellaDiTesto 47">
            <a:extLst>
              <a:ext uri="{FF2B5EF4-FFF2-40B4-BE49-F238E27FC236}">
                <a16:creationId xmlns:a16="http://schemas.microsoft.com/office/drawing/2014/main" id="{285715F3-CF52-2CF3-D71F-252B1A36D992}"/>
              </a:ext>
            </a:extLst>
          </p:cNvPr>
          <p:cNvSpPr txBox="1"/>
          <p:nvPr/>
        </p:nvSpPr>
        <p:spPr>
          <a:xfrm>
            <a:off x="6793210" y="2317989"/>
            <a:ext cx="902488" cy="338554"/>
          </a:xfrm>
          <a:prstGeom prst="rect">
            <a:avLst/>
          </a:prstGeom>
          <a:noFill/>
        </p:spPr>
        <p:txBody>
          <a:bodyPr wrap="square" rtlCol="0">
            <a:spAutoFit/>
          </a:bodyPr>
          <a:lstStyle/>
          <a:p>
            <a:pPr algn="ctr"/>
            <a:r>
              <a:rPr lang="it-IT" sz="1600" b="1" dirty="0">
                <a:solidFill>
                  <a:srgbClr val="00ECFA"/>
                </a:solidFill>
                <a:latin typeface="Arial" panose="020B0604020202020204" pitchFamily="34" charset="0"/>
                <a:cs typeface="Arial" panose="020B0604020202020204" pitchFamily="34" charset="0"/>
              </a:rPr>
              <a:t>COSA</a:t>
            </a:r>
            <a:endParaRPr lang="it-IT" sz="1400" i="1" dirty="0">
              <a:solidFill>
                <a:srgbClr val="00ECFA"/>
              </a:solidFill>
              <a:latin typeface="Arial" panose="020B0604020202020204" pitchFamily="34" charset="0"/>
              <a:cs typeface="Arial" panose="020B0604020202020204" pitchFamily="34" charset="0"/>
            </a:endParaRPr>
          </a:p>
        </p:txBody>
      </p:sp>
      <p:sp>
        <p:nvSpPr>
          <p:cNvPr id="49" name="CasellaDiTesto 48">
            <a:extLst>
              <a:ext uri="{FF2B5EF4-FFF2-40B4-BE49-F238E27FC236}">
                <a16:creationId xmlns:a16="http://schemas.microsoft.com/office/drawing/2014/main" id="{EDF1B36B-4D57-ED26-C0E7-3F53E55AC5FB}"/>
              </a:ext>
            </a:extLst>
          </p:cNvPr>
          <p:cNvSpPr txBox="1"/>
          <p:nvPr/>
        </p:nvSpPr>
        <p:spPr>
          <a:xfrm>
            <a:off x="6793210" y="3095552"/>
            <a:ext cx="902488" cy="338554"/>
          </a:xfrm>
          <a:prstGeom prst="rect">
            <a:avLst/>
          </a:prstGeom>
          <a:noFill/>
        </p:spPr>
        <p:txBody>
          <a:bodyPr wrap="square" rtlCol="0">
            <a:spAutoFit/>
          </a:bodyPr>
          <a:lstStyle/>
          <a:p>
            <a:pPr algn="ctr"/>
            <a:r>
              <a:rPr lang="it-IT" sz="1600" b="1" dirty="0">
                <a:solidFill>
                  <a:srgbClr val="00ECFA"/>
                </a:solidFill>
                <a:latin typeface="Arial" panose="020B0604020202020204" pitchFamily="34" charset="0"/>
                <a:cs typeface="Arial" panose="020B0604020202020204" pitchFamily="34" charset="0"/>
              </a:rPr>
              <a:t>COME</a:t>
            </a:r>
            <a:endParaRPr lang="it-IT" sz="1400" i="1" dirty="0">
              <a:solidFill>
                <a:srgbClr val="00ECFA"/>
              </a:solidFill>
              <a:latin typeface="Arial" panose="020B0604020202020204" pitchFamily="34" charset="0"/>
              <a:cs typeface="Arial" panose="020B0604020202020204" pitchFamily="34" charset="0"/>
            </a:endParaRPr>
          </a:p>
        </p:txBody>
      </p:sp>
      <p:sp>
        <p:nvSpPr>
          <p:cNvPr id="50" name="CasellaDiTesto 49">
            <a:extLst>
              <a:ext uri="{FF2B5EF4-FFF2-40B4-BE49-F238E27FC236}">
                <a16:creationId xmlns:a16="http://schemas.microsoft.com/office/drawing/2014/main" id="{EE679BF7-1B9E-3829-5F09-784B3FD284CC}"/>
              </a:ext>
            </a:extLst>
          </p:cNvPr>
          <p:cNvSpPr txBox="1"/>
          <p:nvPr/>
        </p:nvSpPr>
        <p:spPr>
          <a:xfrm>
            <a:off x="6793210" y="3899420"/>
            <a:ext cx="902488" cy="338554"/>
          </a:xfrm>
          <a:prstGeom prst="rect">
            <a:avLst/>
          </a:prstGeom>
          <a:noFill/>
        </p:spPr>
        <p:txBody>
          <a:bodyPr wrap="square" rtlCol="0">
            <a:spAutoFit/>
          </a:bodyPr>
          <a:lstStyle/>
          <a:p>
            <a:pPr algn="ctr"/>
            <a:r>
              <a:rPr lang="it-IT" sz="1600" b="1" dirty="0">
                <a:solidFill>
                  <a:srgbClr val="00ECFA"/>
                </a:solidFill>
                <a:latin typeface="Arial" panose="020B0604020202020204" pitchFamily="34" charset="0"/>
                <a:cs typeface="Arial" panose="020B0604020202020204" pitchFamily="34" charset="0"/>
              </a:rPr>
              <a:t>CHI</a:t>
            </a:r>
            <a:endParaRPr lang="it-IT" sz="1400" i="1" dirty="0">
              <a:solidFill>
                <a:srgbClr val="00ECFA"/>
              </a:solidFill>
              <a:latin typeface="Arial" panose="020B0604020202020204" pitchFamily="34" charset="0"/>
              <a:cs typeface="Arial" panose="020B0604020202020204" pitchFamily="34" charset="0"/>
            </a:endParaRPr>
          </a:p>
        </p:txBody>
      </p:sp>
      <p:sp>
        <p:nvSpPr>
          <p:cNvPr id="51" name="Titolo 1">
            <a:extLst>
              <a:ext uri="{FF2B5EF4-FFF2-40B4-BE49-F238E27FC236}">
                <a16:creationId xmlns:a16="http://schemas.microsoft.com/office/drawing/2014/main" id="{65B856FA-758A-DE7E-AAE5-861C64347572}"/>
              </a:ext>
            </a:extLst>
          </p:cNvPr>
          <p:cNvSpPr txBox="1">
            <a:spLocks/>
          </p:cNvSpPr>
          <p:nvPr/>
        </p:nvSpPr>
        <p:spPr>
          <a:xfrm>
            <a:off x="5698739" y="5649489"/>
            <a:ext cx="2961963" cy="356237"/>
          </a:xfrm>
          <a:prstGeom prst="rect">
            <a:avLst/>
          </a:prstGeom>
        </p:spPr>
        <p:txBody>
          <a:bodyPr/>
          <a:lstStyle>
            <a:lvl1pPr algn="l" defTabSz="914400" rtl="0" eaLnBrk="1" latinLnBrk="0" hangingPunct="1">
              <a:lnSpc>
                <a:spcPct val="90000"/>
              </a:lnSpc>
              <a:spcBef>
                <a:spcPct val="0"/>
              </a:spcBef>
              <a:buNone/>
              <a:defRPr lang="it-IT" sz="2400" b="1" kern="1200" dirty="0">
                <a:solidFill>
                  <a:srgbClr val="27E1F8"/>
                </a:solidFill>
                <a:latin typeface="Circular Std Bold" panose="020B0604020101020102" pitchFamily="34" charset="77"/>
                <a:ea typeface="+mn-ea"/>
                <a:cs typeface="Circular Std Bold" panose="020B0604020101020102" pitchFamily="34" charset="77"/>
              </a:defRPr>
            </a:lvl1pPr>
          </a:lstStyle>
          <a:p>
            <a:pPr algn="ctr"/>
            <a:r>
              <a:rPr lang="it-IT" sz="2000" dirty="0">
                <a:solidFill>
                  <a:srgbClr val="00E1FA"/>
                </a:solidFill>
                <a:latin typeface="Arial" panose="020B0604020202020204" pitchFamily="34" charset="0"/>
                <a:ea typeface="Circular Bold" panose="02000801000000010001" pitchFamily="2" charset="0"/>
                <a:cs typeface="Arial" panose="020B0604020202020204" pitchFamily="34" charset="0"/>
              </a:rPr>
              <a:t>Auditel Total Audience</a:t>
            </a:r>
            <a:endParaRPr lang="it-IT" sz="2000" dirty="0">
              <a:latin typeface="Arial" panose="020B0604020202020204" pitchFamily="34" charset="0"/>
              <a:cs typeface="Arial" panose="020B0604020202020204" pitchFamily="34" charset="0"/>
            </a:endParaRPr>
          </a:p>
        </p:txBody>
      </p:sp>
      <p:sp>
        <p:nvSpPr>
          <p:cNvPr id="52" name="CasellaDiTesto 51">
            <a:extLst>
              <a:ext uri="{FF2B5EF4-FFF2-40B4-BE49-F238E27FC236}">
                <a16:creationId xmlns:a16="http://schemas.microsoft.com/office/drawing/2014/main" id="{A3CFF159-890A-3F9E-F2AB-56D9DEE289B6}"/>
              </a:ext>
            </a:extLst>
          </p:cNvPr>
          <p:cNvSpPr txBox="1"/>
          <p:nvPr/>
        </p:nvSpPr>
        <p:spPr>
          <a:xfrm>
            <a:off x="3583128" y="6005726"/>
            <a:ext cx="7266162" cy="523220"/>
          </a:xfrm>
          <a:prstGeom prst="rect">
            <a:avLst/>
          </a:prstGeom>
          <a:noFill/>
        </p:spPr>
        <p:txBody>
          <a:bodyPr wrap="square" rtlCol="0">
            <a:spAutoFit/>
          </a:bodyPr>
          <a:lstStyle/>
          <a:p>
            <a:pPr algn="ctr">
              <a:spcAft>
                <a:spcPts val="300"/>
              </a:spcAft>
              <a:defRPr/>
            </a:pPr>
            <a:r>
              <a:rPr lang="it-IT" sz="1400" kern="0" dirty="0">
                <a:solidFill>
                  <a:schemeClr val="bg1"/>
                </a:solidFill>
                <a:latin typeface="Arial" panose="020B0604020202020204" pitchFamily="34" charset="0"/>
                <a:cs typeface="Arial" panose="020B0604020202020204" pitchFamily="34" charset="0"/>
              </a:rPr>
              <a:t>Per gli editori aderenti al progetto gli ascolti relativi alle visioni su TV nelle prime case</a:t>
            </a:r>
            <a:br>
              <a:rPr lang="it-IT" sz="1400" kern="0" dirty="0">
                <a:solidFill>
                  <a:schemeClr val="bg1"/>
                </a:solidFill>
                <a:latin typeface="Arial" panose="020B0604020202020204" pitchFamily="34" charset="0"/>
                <a:cs typeface="Arial" panose="020B0604020202020204" pitchFamily="34" charset="0"/>
              </a:rPr>
            </a:br>
            <a:r>
              <a:rPr lang="it-IT" sz="1400" kern="0" dirty="0">
                <a:solidFill>
                  <a:schemeClr val="bg1"/>
                </a:solidFill>
                <a:latin typeface="Arial" panose="020B0604020202020204" pitchFamily="34" charset="0"/>
                <a:cs typeface="Arial" panose="020B0604020202020204" pitchFamily="34" charset="0"/>
              </a:rPr>
              <a:t> e quelli generati sui device connessi vengono combinati e de-duplicati</a:t>
            </a:r>
            <a:endParaRPr lang="it-IT" sz="1400" kern="0" dirty="0">
              <a:solidFill>
                <a:schemeClr val="bg1"/>
              </a:solidFill>
              <a:latin typeface="Arial" panose="020B0604020202020204" pitchFamily="34" charset="0"/>
              <a:ea typeface="Calibri Light"/>
              <a:cs typeface="Arial" panose="020B0604020202020204" pitchFamily="34" charset="0"/>
            </a:endParaRPr>
          </a:p>
        </p:txBody>
      </p:sp>
      <p:grpSp>
        <p:nvGrpSpPr>
          <p:cNvPr id="5" name="Gruppo 49">
            <a:extLst>
              <a:ext uri="{FF2B5EF4-FFF2-40B4-BE49-F238E27FC236}">
                <a16:creationId xmlns:a16="http://schemas.microsoft.com/office/drawing/2014/main" id="{2E60F670-3196-F344-107D-8ABB04EE3BCF}"/>
              </a:ext>
            </a:extLst>
          </p:cNvPr>
          <p:cNvGrpSpPr/>
          <p:nvPr/>
        </p:nvGrpSpPr>
        <p:grpSpPr>
          <a:xfrm>
            <a:off x="11141740" y="2283568"/>
            <a:ext cx="831114" cy="507179"/>
            <a:chOff x="9728977" y="2866353"/>
            <a:chExt cx="1184415" cy="611958"/>
          </a:xfrm>
          <a:solidFill>
            <a:schemeClr val="bg1"/>
          </a:solidFill>
        </p:grpSpPr>
        <p:pic>
          <p:nvPicPr>
            <p:cNvPr id="6" name="Elemento grafico 50" descr="Smartphone con riempimento a tinta unita">
              <a:extLst>
                <a:ext uri="{FF2B5EF4-FFF2-40B4-BE49-F238E27FC236}">
                  <a16:creationId xmlns:a16="http://schemas.microsoft.com/office/drawing/2014/main" id="{13373422-0F54-6012-7BF3-46641A6543D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10187007" y="2907886"/>
              <a:ext cx="387895" cy="387895"/>
            </a:xfrm>
            <a:prstGeom prst="rect">
              <a:avLst/>
            </a:prstGeom>
          </p:spPr>
        </p:pic>
        <p:pic>
          <p:nvPicPr>
            <p:cNvPr id="8" name="Elemento grafico 51" descr="Portatile con riempimento a tinta unita">
              <a:extLst>
                <a:ext uri="{FF2B5EF4-FFF2-40B4-BE49-F238E27FC236}">
                  <a16:creationId xmlns:a16="http://schemas.microsoft.com/office/drawing/2014/main" id="{7CE07AA1-54EC-2A68-2A78-85143B1CC3C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28977" y="2866353"/>
              <a:ext cx="611958" cy="611958"/>
            </a:xfrm>
            <a:prstGeom prst="rect">
              <a:avLst/>
            </a:prstGeom>
          </p:spPr>
        </p:pic>
        <p:pic>
          <p:nvPicPr>
            <p:cNvPr id="16" name="Elemento grafico 52" descr="Tablet con riempimento a tinta unita">
              <a:extLst>
                <a:ext uri="{FF2B5EF4-FFF2-40B4-BE49-F238E27FC236}">
                  <a16:creationId xmlns:a16="http://schemas.microsoft.com/office/drawing/2014/main" id="{A8F9111B-B934-2393-436C-D9C7FA4A5E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8214" y="2989451"/>
              <a:ext cx="445178" cy="445178"/>
            </a:xfrm>
            <a:prstGeom prst="rect">
              <a:avLst/>
            </a:prstGeom>
          </p:spPr>
        </p:pic>
      </p:grpSp>
      <p:grpSp>
        <p:nvGrpSpPr>
          <p:cNvPr id="29" name="Gruppo 71">
            <a:extLst>
              <a:ext uri="{FF2B5EF4-FFF2-40B4-BE49-F238E27FC236}">
                <a16:creationId xmlns:a16="http://schemas.microsoft.com/office/drawing/2014/main" id="{F16D63DE-14A9-05E1-1AE2-D1F0762E3540}"/>
              </a:ext>
            </a:extLst>
          </p:cNvPr>
          <p:cNvGrpSpPr/>
          <p:nvPr/>
        </p:nvGrpSpPr>
        <p:grpSpPr>
          <a:xfrm>
            <a:off x="3581369" y="2231556"/>
            <a:ext cx="506852" cy="554046"/>
            <a:chOff x="3947589" y="2935578"/>
            <a:chExt cx="529270" cy="554395"/>
          </a:xfrm>
          <a:solidFill>
            <a:schemeClr val="bg1"/>
          </a:solidFill>
        </p:grpSpPr>
        <p:pic>
          <p:nvPicPr>
            <p:cNvPr id="30" name="Elemento grafico 72" descr="Televisione con riempimento a tinta unita">
              <a:extLst>
                <a:ext uri="{FF2B5EF4-FFF2-40B4-BE49-F238E27FC236}">
                  <a16:creationId xmlns:a16="http://schemas.microsoft.com/office/drawing/2014/main" id="{A62E56CF-6EAB-DD96-7464-DBA27D9D35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47589" y="2935578"/>
              <a:ext cx="529270" cy="554395"/>
            </a:xfrm>
            <a:prstGeom prst="rect">
              <a:avLst/>
            </a:prstGeom>
          </p:spPr>
        </p:pic>
        <p:pic>
          <p:nvPicPr>
            <p:cNvPr id="31" name="Elemento grafico 73" descr="Wireless con riempimento a tinta unita">
              <a:extLst>
                <a:ext uri="{FF2B5EF4-FFF2-40B4-BE49-F238E27FC236}">
                  <a16:creationId xmlns:a16="http://schemas.microsoft.com/office/drawing/2014/main" id="{565AFA5D-3400-0C48-2F71-B8D466F20E9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78465" y="3037869"/>
              <a:ext cx="267519" cy="294271"/>
            </a:xfrm>
            <a:prstGeom prst="rect">
              <a:avLst/>
            </a:prstGeom>
          </p:spPr>
        </p:pic>
      </p:grpSp>
      <p:sp>
        <p:nvSpPr>
          <p:cNvPr id="32" name="CasellaDiTesto 31">
            <a:extLst>
              <a:ext uri="{FF2B5EF4-FFF2-40B4-BE49-F238E27FC236}">
                <a16:creationId xmlns:a16="http://schemas.microsoft.com/office/drawing/2014/main" id="{25ABFF71-166F-C203-8F2C-2C2BD00BDF76}"/>
              </a:ext>
            </a:extLst>
          </p:cNvPr>
          <p:cNvSpPr txBox="1"/>
          <p:nvPr/>
        </p:nvSpPr>
        <p:spPr>
          <a:xfrm>
            <a:off x="3234735" y="1304830"/>
            <a:ext cx="3662877" cy="307777"/>
          </a:xfrm>
          <a:prstGeom prst="rect">
            <a:avLst/>
          </a:prstGeom>
          <a:noFill/>
        </p:spPr>
        <p:txBody>
          <a:bodyPr wrap="square" rtlCol="0">
            <a:spAutoFit/>
          </a:bodyPr>
          <a:lstStyle/>
          <a:p>
            <a:pPr algn="ctr"/>
            <a:r>
              <a:rPr lang="it-IT" sz="1400" b="1" dirty="0">
                <a:solidFill>
                  <a:srgbClr val="00ECFA"/>
                </a:solidFill>
                <a:latin typeface="Arial" panose="020B0604020202020204" pitchFamily="34" charset="0"/>
                <a:cs typeface="Arial" panose="020B0604020202020204" pitchFamily="34" charset="0"/>
              </a:rPr>
              <a:t>FRUIZIONE DI CONTENUTI LINEARI</a:t>
            </a:r>
            <a:endParaRPr lang="it-IT" sz="1400" i="1" dirty="0">
              <a:solidFill>
                <a:schemeClr val="bg1"/>
              </a:solidFill>
              <a:latin typeface="Arial" panose="020B0604020202020204" pitchFamily="34" charset="0"/>
              <a:cs typeface="Arial" panose="020B0604020202020204" pitchFamily="34" charset="0"/>
            </a:endParaRPr>
          </a:p>
        </p:txBody>
      </p:sp>
      <p:sp>
        <p:nvSpPr>
          <p:cNvPr id="33" name="CasellaDiTesto 32">
            <a:extLst>
              <a:ext uri="{FF2B5EF4-FFF2-40B4-BE49-F238E27FC236}">
                <a16:creationId xmlns:a16="http://schemas.microsoft.com/office/drawing/2014/main" id="{70271414-249D-BE68-058E-5F1811712E5A}"/>
              </a:ext>
            </a:extLst>
          </p:cNvPr>
          <p:cNvSpPr txBox="1"/>
          <p:nvPr/>
        </p:nvSpPr>
        <p:spPr>
          <a:xfrm>
            <a:off x="3733952" y="1605390"/>
            <a:ext cx="2362048" cy="356237"/>
          </a:xfrm>
          <a:prstGeom prst="rect">
            <a:avLst/>
          </a:prstGeom>
          <a:noFill/>
        </p:spPr>
        <p:txBody>
          <a:bodyPr wrap="square" lIns="0" tIns="0" rIns="0" bIns="0" rtlCol="0">
            <a:noAutofit/>
          </a:bodyPr>
          <a:lstStyle/>
          <a:p>
            <a:pPr lvl="0" algn="ctr">
              <a:spcAft>
                <a:spcPts val="300"/>
              </a:spcAft>
              <a:defRPr/>
            </a:pPr>
            <a:r>
              <a:rPr lang="it-IT" sz="1200" i="1" dirty="0">
                <a:solidFill>
                  <a:schemeClr val="bg1"/>
                </a:solidFill>
                <a:latin typeface="Arial" panose="020B0604020202020204" pitchFamily="34" charset="0"/>
                <a:cs typeface="Arial" panose="020B0604020202020204" pitchFamily="34" charset="0"/>
              </a:rPr>
              <a:t>Stima campionaria</a:t>
            </a:r>
            <a:endParaRPr kumimoji="0" lang="it-IT" sz="1200" b="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4" name="CasellaDiTesto 43">
            <a:extLst>
              <a:ext uri="{FF2B5EF4-FFF2-40B4-BE49-F238E27FC236}">
                <a16:creationId xmlns:a16="http://schemas.microsoft.com/office/drawing/2014/main" id="{02644A87-3600-4898-FD95-1A43C27177EE}"/>
              </a:ext>
            </a:extLst>
          </p:cNvPr>
          <p:cNvSpPr txBox="1"/>
          <p:nvPr/>
        </p:nvSpPr>
        <p:spPr>
          <a:xfrm>
            <a:off x="8195896" y="1304830"/>
            <a:ext cx="3291660" cy="307777"/>
          </a:xfrm>
          <a:prstGeom prst="rect">
            <a:avLst/>
          </a:prstGeom>
          <a:noFill/>
        </p:spPr>
        <p:txBody>
          <a:bodyPr wrap="square" rtlCol="0">
            <a:spAutoFit/>
          </a:bodyPr>
          <a:lstStyle/>
          <a:p>
            <a:pPr algn="ctr"/>
            <a:r>
              <a:rPr lang="it-IT" sz="1400" b="1" dirty="0">
                <a:solidFill>
                  <a:srgbClr val="00ECFA"/>
                </a:solidFill>
                <a:latin typeface="Arial" panose="020B0604020202020204" pitchFamily="34" charset="0"/>
                <a:cs typeface="Arial" panose="020B0604020202020204" pitchFamily="34" charset="0"/>
              </a:rPr>
              <a:t>FRUIZIONE DI CONTENUTI DIGITALI</a:t>
            </a:r>
            <a:endParaRPr lang="it-IT" sz="1200" i="1" dirty="0">
              <a:solidFill>
                <a:schemeClr val="bg1"/>
              </a:solidFill>
              <a:latin typeface="Arial" panose="020B0604020202020204" pitchFamily="34" charset="0"/>
              <a:cs typeface="Arial" panose="020B0604020202020204" pitchFamily="34" charset="0"/>
            </a:endParaRPr>
          </a:p>
        </p:txBody>
      </p:sp>
      <p:sp>
        <p:nvSpPr>
          <p:cNvPr id="47" name="CasellaDiTesto 46">
            <a:extLst>
              <a:ext uri="{FF2B5EF4-FFF2-40B4-BE49-F238E27FC236}">
                <a16:creationId xmlns:a16="http://schemas.microsoft.com/office/drawing/2014/main" id="{C9111084-AAAE-E138-68B3-0B4B78A554A7}"/>
              </a:ext>
            </a:extLst>
          </p:cNvPr>
          <p:cNvSpPr txBox="1"/>
          <p:nvPr/>
        </p:nvSpPr>
        <p:spPr>
          <a:xfrm>
            <a:off x="8660702" y="1605390"/>
            <a:ext cx="2362048" cy="356237"/>
          </a:xfrm>
          <a:prstGeom prst="rect">
            <a:avLst/>
          </a:prstGeom>
          <a:noFill/>
        </p:spPr>
        <p:txBody>
          <a:bodyPr wrap="square" lIns="0" tIns="0" rIns="0" bIns="0" rtlCol="0">
            <a:noAutofit/>
          </a:bodyPr>
          <a:lstStyle/>
          <a:p>
            <a:pPr lvl="0" algn="ctr">
              <a:spcAft>
                <a:spcPts val="300"/>
              </a:spcAft>
              <a:defRPr/>
            </a:pPr>
            <a:r>
              <a:rPr lang="it-IT" sz="1200" b="1" i="1" dirty="0">
                <a:solidFill>
                  <a:schemeClr val="bg1"/>
                </a:solidFill>
                <a:latin typeface="Arial" panose="020B0604020202020204" pitchFamily="34" charset="0"/>
                <a:cs typeface="Arial" panose="020B0604020202020204" pitchFamily="34" charset="0"/>
              </a:rPr>
              <a:t>Misurazione censuaria</a:t>
            </a:r>
            <a:endParaRPr kumimoji="0" lang="it-IT" sz="1200" b="1"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nvGrpSpPr>
          <p:cNvPr id="54" name="Gruppo 71">
            <a:extLst>
              <a:ext uri="{FF2B5EF4-FFF2-40B4-BE49-F238E27FC236}">
                <a16:creationId xmlns:a16="http://schemas.microsoft.com/office/drawing/2014/main" id="{DEBD5C67-3B01-0466-831C-A280FCF69C1F}"/>
              </a:ext>
            </a:extLst>
          </p:cNvPr>
          <p:cNvGrpSpPr/>
          <p:nvPr/>
        </p:nvGrpSpPr>
        <p:grpSpPr>
          <a:xfrm>
            <a:off x="10413092" y="2252576"/>
            <a:ext cx="506852" cy="554046"/>
            <a:chOff x="3947589" y="2935578"/>
            <a:chExt cx="529270" cy="554395"/>
          </a:xfrm>
          <a:solidFill>
            <a:schemeClr val="bg1"/>
          </a:solidFill>
        </p:grpSpPr>
        <p:pic>
          <p:nvPicPr>
            <p:cNvPr id="55" name="Elemento grafico 72" descr="Televisione con riempimento a tinta unita">
              <a:extLst>
                <a:ext uri="{FF2B5EF4-FFF2-40B4-BE49-F238E27FC236}">
                  <a16:creationId xmlns:a16="http://schemas.microsoft.com/office/drawing/2014/main" id="{1B207CD5-A44D-4EC5-33FE-9D10AEC7FC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47589" y="2935578"/>
              <a:ext cx="529270" cy="554395"/>
            </a:xfrm>
            <a:prstGeom prst="rect">
              <a:avLst/>
            </a:prstGeom>
          </p:spPr>
        </p:pic>
        <p:pic>
          <p:nvPicPr>
            <p:cNvPr id="63" name="Elemento grafico 73" descr="Wireless con riempimento a tinta unita">
              <a:extLst>
                <a:ext uri="{FF2B5EF4-FFF2-40B4-BE49-F238E27FC236}">
                  <a16:creationId xmlns:a16="http://schemas.microsoft.com/office/drawing/2014/main" id="{99BF17A5-5BFA-AD9C-51B3-C3D0A4C4393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78465" y="3037869"/>
              <a:ext cx="267519" cy="294271"/>
            </a:xfrm>
            <a:prstGeom prst="rect">
              <a:avLst/>
            </a:prstGeom>
          </p:spPr>
        </p:pic>
      </p:grpSp>
      <p:grpSp>
        <p:nvGrpSpPr>
          <p:cNvPr id="64" name="Gruppo 49">
            <a:extLst>
              <a:ext uri="{FF2B5EF4-FFF2-40B4-BE49-F238E27FC236}">
                <a16:creationId xmlns:a16="http://schemas.microsoft.com/office/drawing/2014/main" id="{DD1A237C-EDC8-5C0D-477F-B7EB57ACC06C}"/>
              </a:ext>
            </a:extLst>
          </p:cNvPr>
          <p:cNvGrpSpPr/>
          <p:nvPr/>
        </p:nvGrpSpPr>
        <p:grpSpPr>
          <a:xfrm>
            <a:off x="11141740" y="3103375"/>
            <a:ext cx="831114" cy="507179"/>
            <a:chOff x="9728977" y="2866353"/>
            <a:chExt cx="1184415" cy="611958"/>
          </a:xfrm>
          <a:solidFill>
            <a:schemeClr val="bg1"/>
          </a:solidFill>
        </p:grpSpPr>
        <p:pic>
          <p:nvPicPr>
            <p:cNvPr id="65" name="Elemento grafico 50" descr="Smartphone con riempimento a tinta unita">
              <a:extLst>
                <a:ext uri="{FF2B5EF4-FFF2-40B4-BE49-F238E27FC236}">
                  <a16:creationId xmlns:a16="http://schemas.microsoft.com/office/drawing/2014/main" id="{DA011B1F-5EAC-0375-2747-289181113A5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10187007" y="2907886"/>
              <a:ext cx="387895" cy="387895"/>
            </a:xfrm>
            <a:prstGeom prst="rect">
              <a:avLst/>
            </a:prstGeom>
          </p:spPr>
        </p:pic>
        <p:pic>
          <p:nvPicPr>
            <p:cNvPr id="66" name="Elemento grafico 51" descr="Portatile con riempimento a tinta unita">
              <a:extLst>
                <a:ext uri="{FF2B5EF4-FFF2-40B4-BE49-F238E27FC236}">
                  <a16:creationId xmlns:a16="http://schemas.microsoft.com/office/drawing/2014/main" id="{5E461261-0432-E384-5960-5AA8F50EDA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28977" y="2866353"/>
              <a:ext cx="611958" cy="611958"/>
            </a:xfrm>
            <a:prstGeom prst="rect">
              <a:avLst/>
            </a:prstGeom>
          </p:spPr>
        </p:pic>
        <p:pic>
          <p:nvPicPr>
            <p:cNvPr id="67" name="Elemento grafico 52" descr="Tablet con riempimento a tinta unita">
              <a:extLst>
                <a:ext uri="{FF2B5EF4-FFF2-40B4-BE49-F238E27FC236}">
                  <a16:creationId xmlns:a16="http://schemas.microsoft.com/office/drawing/2014/main" id="{F796DC37-ED16-B386-435C-2B167E8D8EA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8214" y="2989451"/>
              <a:ext cx="445178" cy="445178"/>
            </a:xfrm>
            <a:prstGeom prst="rect">
              <a:avLst/>
            </a:prstGeom>
          </p:spPr>
        </p:pic>
      </p:grpSp>
      <p:grpSp>
        <p:nvGrpSpPr>
          <p:cNvPr id="68" name="Gruppo 71">
            <a:extLst>
              <a:ext uri="{FF2B5EF4-FFF2-40B4-BE49-F238E27FC236}">
                <a16:creationId xmlns:a16="http://schemas.microsoft.com/office/drawing/2014/main" id="{15152A53-03FE-7144-EE1A-1595CE09D37D}"/>
              </a:ext>
            </a:extLst>
          </p:cNvPr>
          <p:cNvGrpSpPr/>
          <p:nvPr/>
        </p:nvGrpSpPr>
        <p:grpSpPr>
          <a:xfrm>
            <a:off x="10413092" y="3072383"/>
            <a:ext cx="506852" cy="554046"/>
            <a:chOff x="3947589" y="2935578"/>
            <a:chExt cx="529270" cy="554395"/>
          </a:xfrm>
          <a:solidFill>
            <a:schemeClr val="bg1"/>
          </a:solidFill>
        </p:grpSpPr>
        <p:pic>
          <p:nvPicPr>
            <p:cNvPr id="69" name="Elemento grafico 72" descr="Televisione con riempimento a tinta unita">
              <a:extLst>
                <a:ext uri="{FF2B5EF4-FFF2-40B4-BE49-F238E27FC236}">
                  <a16:creationId xmlns:a16="http://schemas.microsoft.com/office/drawing/2014/main" id="{6379A408-CA2D-54C5-56D3-C3DB23748D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47589" y="2935578"/>
              <a:ext cx="529270" cy="554395"/>
            </a:xfrm>
            <a:prstGeom prst="rect">
              <a:avLst/>
            </a:prstGeom>
          </p:spPr>
        </p:pic>
        <p:pic>
          <p:nvPicPr>
            <p:cNvPr id="70" name="Elemento grafico 73" descr="Wireless con riempimento a tinta unita">
              <a:extLst>
                <a:ext uri="{FF2B5EF4-FFF2-40B4-BE49-F238E27FC236}">
                  <a16:creationId xmlns:a16="http://schemas.microsoft.com/office/drawing/2014/main" id="{093082AE-A227-4817-F29F-600F6C37F63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78465" y="3037869"/>
              <a:ext cx="267519" cy="294271"/>
            </a:xfrm>
            <a:prstGeom prst="rect">
              <a:avLst/>
            </a:prstGeom>
          </p:spPr>
        </p:pic>
      </p:grpSp>
      <p:grpSp>
        <p:nvGrpSpPr>
          <p:cNvPr id="73" name="Gruppo 72">
            <a:extLst>
              <a:ext uri="{FF2B5EF4-FFF2-40B4-BE49-F238E27FC236}">
                <a16:creationId xmlns:a16="http://schemas.microsoft.com/office/drawing/2014/main" id="{F7FFDE0B-72FD-D7FB-9B59-86E8AD720BD5}"/>
              </a:ext>
            </a:extLst>
          </p:cNvPr>
          <p:cNvGrpSpPr/>
          <p:nvPr/>
        </p:nvGrpSpPr>
        <p:grpSpPr>
          <a:xfrm>
            <a:off x="6634351" y="4794847"/>
            <a:ext cx="1220205" cy="533383"/>
            <a:chOff x="4965394" y="4286518"/>
            <a:chExt cx="1220205" cy="533383"/>
          </a:xfrm>
        </p:grpSpPr>
        <p:sp>
          <p:nvSpPr>
            <p:cNvPr id="71" name="Freccia curva 70">
              <a:extLst>
                <a:ext uri="{FF2B5EF4-FFF2-40B4-BE49-F238E27FC236}">
                  <a16:creationId xmlns:a16="http://schemas.microsoft.com/office/drawing/2014/main" id="{EA8C2A11-7368-F563-1213-9CB39DC7F7BE}"/>
                </a:ext>
              </a:extLst>
            </p:cNvPr>
            <p:cNvSpPr/>
            <p:nvPr/>
          </p:nvSpPr>
          <p:spPr>
            <a:xfrm rot="-16200000" flipV="1">
              <a:off x="5547294" y="4171178"/>
              <a:ext cx="522965" cy="753645"/>
            </a:xfrm>
            <a:prstGeom prst="bentArrow">
              <a:avLst/>
            </a:prstGeom>
            <a:solidFill>
              <a:srgbClr val="55F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72" name="Freccia curva 71">
              <a:extLst>
                <a:ext uri="{FF2B5EF4-FFF2-40B4-BE49-F238E27FC236}">
                  <a16:creationId xmlns:a16="http://schemas.microsoft.com/office/drawing/2014/main" id="{5874A720-376D-D23C-AAA6-8FFE13126262}"/>
                </a:ext>
              </a:extLst>
            </p:cNvPr>
            <p:cNvSpPr/>
            <p:nvPr/>
          </p:nvSpPr>
          <p:spPr>
            <a:xfrm rot="5400000">
              <a:off x="5067855" y="4192030"/>
              <a:ext cx="525410" cy="730331"/>
            </a:xfrm>
            <a:prstGeom prst="bentArrow">
              <a:avLst>
                <a:gd name="adj1" fmla="val 26726"/>
                <a:gd name="adj2" fmla="val 25000"/>
                <a:gd name="adj3" fmla="val 29288"/>
                <a:gd name="adj4" fmla="val 43750"/>
              </a:avLst>
            </a:prstGeom>
            <a:solidFill>
              <a:srgbClr val="55F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grpSp>
      <p:sp>
        <p:nvSpPr>
          <p:cNvPr id="80" name="Titolo 1">
            <a:extLst>
              <a:ext uri="{FF2B5EF4-FFF2-40B4-BE49-F238E27FC236}">
                <a16:creationId xmlns:a16="http://schemas.microsoft.com/office/drawing/2014/main" id="{463B6C8B-489A-0540-81F9-6C3BF34CEA58}"/>
              </a:ext>
            </a:extLst>
          </p:cNvPr>
          <p:cNvSpPr txBox="1">
            <a:spLocks/>
          </p:cNvSpPr>
          <p:nvPr/>
        </p:nvSpPr>
        <p:spPr>
          <a:xfrm>
            <a:off x="2863216" y="443509"/>
            <a:ext cx="8797560" cy="414471"/>
          </a:xfrm>
          <a:prstGeom prst="rect">
            <a:avLst/>
          </a:prstGeom>
        </p:spPr>
        <p:txBody>
          <a:bodyPr/>
          <a:lstStyle>
            <a:lvl1pPr algn="l" defTabSz="914400" rtl="0" eaLnBrk="1" latinLnBrk="0" hangingPunct="1">
              <a:lnSpc>
                <a:spcPct val="90000"/>
              </a:lnSpc>
              <a:spcBef>
                <a:spcPct val="0"/>
              </a:spcBef>
              <a:buNone/>
              <a:defRPr lang="it-IT" sz="2400" b="1" kern="1200" dirty="0">
                <a:solidFill>
                  <a:srgbClr val="27E1F8"/>
                </a:solidFill>
                <a:latin typeface="Circular Std Bold" panose="020B0604020101020102" pitchFamily="34" charset="77"/>
                <a:ea typeface="+mn-ea"/>
                <a:cs typeface="Circular Std Bold" panose="020B0604020101020102" pitchFamily="34" charset="77"/>
              </a:defRPr>
            </a:lvl1pPr>
          </a:lstStyle>
          <a:p>
            <a:pPr marL="0" indent="0">
              <a:buNone/>
            </a:pPr>
            <a:r>
              <a:rPr lang="it-IT" sz="2000" b="1" dirty="0">
                <a:solidFill>
                  <a:srgbClr val="55FFB2"/>
                </a:solidFill>
                <a:latin typeface="Arial" panose="020B0604020202020204" pitchFamily="34" charset="0"/>
                <a:cs typeface="Arial" panose="020B0604020202020204" pitchFamily="34" charset="0"/>
              </a:rPr>
              <a:t>Auditel da 40 anni misura gli ascolti sugli schermi televisivi ed ora sta lavorando per valorizzare gli ascolti fruiti attraverso i device connessi</a:t>
            </a:r>
          </a:p>
        </p:txBody>
      </p:sp>
    </p:spTree>
    <p:extLst>
      <p:ext uri="{BB962C8B-B14F-4D97-AF65-F5344CB8AC3E}">
        <p14:creationId xmlns:p14="http://schemas.microsoft.com/office/powerpoint/2010/main" val="55898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9" grpId="0"/>
      <p:bldP spid="48" grpId="0"/>
      <p:bldP spid="49" grpId="0"/>
      <p:bldP spid="50" grpId="0"/>
      <p:bldP spid="51" grpId="0"/>
      <p:bldP spid="52" grpId="0"/>
      <p:bldP spid="32" grpId="0"/>
      <p:bldP spid="33" grpId="0"/>
      <p:bldP spid="44"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9">
            <a:extLst>
              <a:ext uri="{FF2B5EF4-FFF2-40B4-BE49-F238E27FC236}">
                <a16:creationId xmlns:a16="http://schemas.microsoft.com/office/drawing/2014/main" id="{D01D1642-FDE6-3CE8-29E7-E9D4C0ECBAB8}"/>
              </a:ext>
            </a:extLst>
          </p:cNvPr>
          <p:cNvSpPr/>
          <p:nvPr/>
        </p:nvSpPr>
        <p:spPr>
          <a:xfrm>
            <a:off x="2546556" y="3004314"/>
            <a:ext cx="9615948" cy="3134126"/>
          </a:xfrm>
          <a:prstGeom prst="rect">
            <a:avLst/>
          </a:prstGeom>
          <a:solidFill>
            <a:srgbClr val="2B3D4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19" name="Rettangolo 18">
            <a:extLst>
              <a:ext uri="{FF2B5EF4-FFF2-40B4-BE49-F238E27FC236}">
                <a16:creationId xmlns:a16="http://schemas.microsoft.com/office/drawing/2014/main" id="{E639B9AE-5BBD-85E3-731B-21B990FDCCEF}"/>
              </a:ext>
            </a:extLst>
          </p:cNvPr>
          <p:cNvSpPr/>
          <p:nvPr/>
        </p:nvSpPr>
        <p:spPr>
          <a:xfrm>
            <a:off x="2576053" y="719560"/>
            <a:ext cx="9615948" cy="1944982"/>
          </a:xfrm>
          <a:prstGeom prst="rect">
            <a:avLst/>
          </a:prstGeom>
          <a:solidFill>
            <a:srgbClr val="2B3D4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7" name="TextBox 1">
            <a:extLst>
              <a:ext uri="{FF2B5EF4-FFF2-40B4-BE49-F238E27FC236}">
                <a16:creationId xmlns:a16="http://schemas.microsoft.com/office/drawing/2014/main" id="{0990457C-EC32-0AD9-186F-E2EAF7A5C4A0}"/>
              </a:ext>
            </a:extLst>
          </p:cNvPr>
          <p:cNvSpPr txBox="1"/>
          <p:nvPr/>
        </p:nvSpPr>
        <p:spPr>
          <a:xfrm>
            <a:off x="3000375" y="3263300"/>
            <a:ext cx="5612683" cy="1600438"/>
          </a:xfrm>
          <a:prstGeom prst="rect">
            <a:avLst/>
          </a:prstGeom>
          <a:noFill/>
        </p:spPr>
        <p:txBody>
          <a:bodyPr wrap="square">
            <a:spAutoFit/>
          </a:bodyPr>
          <a:lstStyle/>
          <a:p>
            <a:pPr algn="just"/>
            <a:r>
              <a:rPr lang="it-IT" sz="1400" dirty="0">
                <a:solidFill>
                  <a:prstClr val="white"/>
                </a:solidFill>
                <a:latin typeface="Arial" panose="020B0604020202020204" pitchFamily="34" charset="0"/>
                <a:cs typeface="Arial" panose="020B0604020202020204" pitchFamily="34" charset="0"/>
              </a:rPr>
              <a:t>Lo Standard Auditel contiene due tipologie di informazioni:</a:t>
            </a:r>
          </a:p>
          <a:p>
            <a:pPr algn="just"/>
            <a:endParaRPr lang="it-IT" sz="1400" dirty="0">
              <a:solidFill>
                <a:prstClr val="white"/>
              </a:solidFill>
              <a:latin typeface="Arial" panose="020B0604020202020204" pitchFamily="34" charset="0"/>
              <a:cs typeface="Arial" panose="020B0604020202020204" pitchFamily="34" charset="0"/>
            </a:endParaRPr>
          </a:p>
          <a:p>
            <a:pPr marL="342900" indent="-342900" algn="just">
              <a:buClr>
                <a:srgbClr val="00FFFA"/>
              </a:buClr>
              <a:buFont typeface="Arial" panose="020B0604020202020204" pitchFamily="34" charset="0"/>
              <a:buChar char="•"/>
            </a:pPr>
            <a:r>
              <a:rPr lang="it-IT" sz="1400" dirty="0">
                <a:solidFill>
                  <a:prstClr val="white"/>
                </a:solidFill>
                <a:latin typeface="Arial" panose="020B0604020202020204" pitchFamily="34" charset="0"/>
                <a:cs typeface="Arial" panose="020B0604020202020204" pitchFamily="34" charset="0"/>
              </a:rPr>
              <a:t>i dati di </a:t>
            </a:r>
            <a:r>
              <a:rPr lang="it-IT" sz="1400" dirty="0">
                <a:solidFill>
                  <a:srgbClr val="28FCA6"/>
                </a:solidFill>
                <a:latin typeface="Arial" panose="020B0604020202020204" pitchFamily="34" charset="0"/>
                <a:cs typeface="Arial" panose="020B0604020202020204" pitchFamily="34" charset="0"/>
              </a:rPr>
              <a:t>ascolto nelle fasce orarie Auditel</a:t>
            </a:r>
            <a:endParaRPr lang="it-IT" sz="1400" dirty="0">
              <a:solidFill>
                <a:prstClr val="white"/>
              </a:solidFill>
              <a:latin typeface="Arial" panose="020B0604020202020204" pitchFamily="34" charset="0"/>
              <a:cs typeface="Arial" panose="020B0604020202020204" pitchFamily="34" charset="0"/>
            </a:endParaRPr>
          </a:p>
          <a:p>
            <a:pPr marL="342900" indent="-342900" algn="just">
              <a:buClr>
                <a:srgbClr val="00FFFA"/>
              </a:buClr>
              <a:buFont typeface="Arial" panose="020B0604020202020204" pitchFamily="34" charset="0"/>
              <a:buChar char="•"/>
            </a:pPr>
            <a:r>
              <a:rPr lang="it-IT" sz="1400" dirty="0">
                <a:solidFill>
                  <a:prstClr val="white"/>
                </a:solidFill>
                <a:latin typeface="Arial" panose="020B0604020202020204" pitchFamily="34" charset="0"/>
                <a:cs typeface="Arial" panose="020B0604020202020204" pitchFamily="34" charset="0"/>
              </a:rPr>
              <a:t>i dati di </a:t>
            </a:r>
            <a:r>
              <a:rPr lang="it-IT" sz="1400" dirty="0">
                <a:solidFill>
                  <a:srgbClr val="28FCA6"/>
                </a:solidFill>
                <a:latin typeface="Arial" panose="020B0604020202020204" pitchFamily="34" charset="0"/>
                <a:cs typeface="Arial" panose="020B0604020202020204" pitchFamily="34" charset="0"/>
              </a:rPr>
              <a:t>ascolto dei programmi</a:t>
            </a:r>
            <a:r>
              <a:rPr lang="it-IT" sz="1400" dirty="0">
                <a:solidFill>
                  <a:prstClr val="white"/>
                </a:solidFill>
                <a:latin typeface="Arial" panose="020B0604020202020204" pitchFamily="34" charset="0"/>
                <a:cs typeface="Arial" panose="020B0604020202020204" pitchFamily="34" charset="0"/>
              </a:rPr>
              <a:t>  </a:t>
            </a:r>
          </a:p>
          <a:p>
            <a:pPr algn="just"/>
            <a:endParaRPr lang="it-IT" sz="1400" dirty="0">
              <a:solidFill>
                <a:prstClr val="white"/>
              </a:solidFill>
              <a:latin typeface="Arial" panose="020B0604020202020204" pitchFamily="34" charset="0"/>
              <a:cs typeface="Arial" panose="020B0604020202020204" pitchFamily="34" charset="0"/>
            </a:endParaRPr>
          </a:p>
          <a:p>
            <a:r>
              <a:rPr lang="it-IT" sz="1400" dirty="0">
                <a:solidFill>
                  <a:prstClr val="white"/>
                </a:solidFill>
                <a:latin typeface="Arial" panose="020B0604020202020204" pitchFamily="34" charset="0"/>
                <a:cs typeface="Arial" panose="020B0604020202020204" pitchFamily="34" charset="0"/>
              </a:rPr>
              <a:t>Queste elaborazioni sono disponibili su tutti i Software di mercato, dove è anche possibile un’analisi più approfondita dei dati Auditel.</a:t>
            </a:r>
          </a:p>
        </p:txBody>
      </p:sp>
      <p:sp>
        <p:nvSpPr>
          <p:cNvPr id="6" name="Titolo 1">
            <a:extLst>
              <a:ext uri="{FF2B5EF4-FFF2-40B4-BE49-F238E27FC236}">
                <a16:creationId xmlns:a16="http://schemas.microsoft.com/office/drawing/2014/main" id="{55E81AA5-271D-8EE4-D307-7A3B865DDC59}"/>
              </a:ext>
            </a:extLst>
          </p:cNvPr>
          <p:cNvSpPr txBox="1">
            <a:spLocks/>
          </p:cNvSpPr>
          <p:nvPr/>
        </p:nvSpPr>
        <p:spPr>
          <a:xfrm>
            <a:off x="98686" y="1239990"/>
            <a:ext cx="2295722" cy="1764324"/>
          </a:xfrm>
          <a:prstGeom prst="rect">
            <a:avLst/>
          </a:prstGeom>
        </p:spPr>
        <p:txBody>
          <a:bodyPr/>
          <a:lstStyle>
            <a:lvl1pPr algn="l" defTabSz="914400" rtl="0" eaLnBrk="1" latinLnBrk="0" hangingPunct="1">
              <a:lnSpc>
                <a:spcPct val="90000"/>
              </a:lnSpc>
              <a:spcBef>
                <a:spcPct val="0"/>
              </a:spcBef>
              <a:buNone/>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r>
              <a:rPr lang="it-IT" sz="2400" b="1" dirty="0">
                <a:solidFill>
                  <a:schemeClr val="bg1"/>
                </a:solidFill>
                <a:latin typeface="Arial" panose="020B0604020202020204" pitchFamily="34" charset="0"/>
                <a:cs typeface="Arial" panose="020B0604020202020204" pitchFamily="34" charset="0"/>
              </a:rPr>
              <a:t>Che cos’è lo Standard Auditel attuale</a:t>
            </a:r>
            <a:endParaRPr lang="it-IT" dirty="0">
              <a:solidFill>
                <a:schemeClr val="bg1"/>
              </a:solidFill>
              <a:latin typeface="Arial" panose="020B0604020202020204" pitchFamily="34" charset="0"/>
              <a:cs typeface="Arial" panose="020B0604020202020204" pitchFamily="34" charset="0"/>
            </a:endParaRPr>
          </a:p>
        </p:txBody>
      </p:sp>
      <p:sp>
        <p:nvSpPr>
          <p:cNvPr id="17" name="Segnaposto testo 16">
            <a:extLst>
              <a:ext uri="{FF2B5EF4-FFF2-40B4-BE49-F238E27FC236}">
                <a16:creationId xmlns:a16="http://schemas.microsoft.com/office/drawing/2014/main" id="{FCF00991-DD7B-1882-B517-0E34969C1916}"/>
              </a:ext>
            </a:extLst>
          </p:cNvPr>
          <p:cNvSpPr>
            <a:spLocks noGrp="1"/>
          </p:cNvSpPr>
          <p:nvPr>
            <p:ph type="body" idx="1"/>
          </p:nvPr>
        </p:nvSpPr>
        <p:spPr/>
        <p:txBody>
          <a:bodyPr/>
          <a:lstStyle/>
          <a:p>
            <a:r>
              <a:rPr lang="it-IT" dirty="0">
                <a:latin typeface="Arial" panose="020B0604020202020204" pitchFamily="34" charset="0"/>
                <a:cs typeface="Arial" panose="020B0604020202020204" pitchFamily="34" charset="0"/>
              </a:rPr>
              <a:t>Nuovo Standard TA</a:t>
            </a:r>
          </a:p>
        </p:txBody>
      </p:sp>
      <p:sp>
        <p:nvSpPr>
          <p:cNvPr id="18" name="Titolo 1">
            <a:extLst>
              <a:ext uri="{FF2B5EF4-FFF2-40B4-BE49-F238E27FC236}">
                <a16:creationId xmlns:a16="http://schemas.microsoft.com/office/drawing/2014/main" id="{87201EDF-2C8F-F97B-3007-B1B97499844A}"/>
              </a:ext>
            </a:extLst>
          </p:cNvPr>
          <p:cNvSpPr txBox="1">
            <a:spLocks/>
          </p:cNvSpPr>
          <p:nvPr/>
        </p:nvSpPr>
        <p:spPr>
          <a:xfrm>
            <a:off x="3000375" y="985488"/>
            <a:ext cx="8862244" cy="1284749"/>
          </a:xfrm>
          <a:prstGeom prst="rect">
            <a:avLst/>
          </a:prstGeom>
        </p:spPr>
        <p:txBody>
          <a:bodyPr/>
          <a:lstStyle>
            <a:lvl1pPr algn="l" defTabSz="914400" rtl="0" eaLnBrk="1" latinLnBrk="0" hangingPunct="1">
              <a:lnSpc>
                <a:spcPct val="90000"/>
              </a:lnSpc>
              <a:spcBef>
                <a:spcPct val="0"/>
              </a:spcBef>
              <a:buNone/>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pPr>
              <a:lnSpc>
                <a:spcPct val="150000"/>
              </a:lnSpc>
            </a:pPr>
            <a:r>
              <a:rPr lang="it-IT" sz="1400" b="0" dirty="0">
                <a:solidFill>
                  <a:schemeClr val="bg1"/>
                </a:solidFill>
                <a:latin typeface="Arial" panose="020B0604020202020204" pitchFamily="34" charset="0"/>
                <a:cs typeface="Arial" panose="020B0604020202020204" pitchFamily="34" charset="0"/>
              </a:rPr>
              <a:t>Lo Standard Auditel attuale è l'insieme delle elaborazioni di base, fatte sui dati Auditel del giorno precedente, che guidano il mercato nell’analisi dei dati di ascolto. </a:t>
            </a:r>
            <a:br>
              <a:rPr lang="it-IT" sz="1400" b="0" dirty="0">
                <a:solidFill>
                  <a:schemeClr val="bg1"/>
                </a:solidFill>
                <a:latin typeface="Arial" panose="020B0604020202020204" pitchFamily="34" charset="0"/>
                <a:cs typeface="Arial" panose="020B0604020202020204" pitchFamily="34" charset="0"/>
              </a:rPr>
            </a:br>
            <a:r>
              <a:rPr lang="it-IT" sz="1400" b="0" dirty="0">
                <a:solidFill>
                  <a:schemeClr val="bg1"/>
                </a:solidFill>
                <a:latin typeface="Arial" panose="020B0604020202020204" pitchFamily="34" charset="0"/>
                <a:cs typeface="Arial" panose="020B0604020202020204" pitchFamily="34" charset="0"/>
              </a:rPr>
              <a:t>È prodotto a partire dal dato </a:t>
            </a:r>
            <a:r>
              <a:rPr lang="it-IT" sz="1400" b="0" dirty="0" err="1">
                <a:solidFill>
                  <a:schemeClr val="bg1"/>
                </a:solidFill>
                <a:latin typeface="Arial" panose="020B0604020202020204" pitchFamily="34" charset="0"/>
                <a:cs typeface="Arial" panose="020B0604020202020204" pitchFamily="34" charset="0"/>
              </a:rPr>
              <a:t>SuperPanel</a:t>
            </a:r>
            <a:r>
              <a:rPr lang="it-IT" sz="1400" b="0" dirty="0">
                <a:solidFill>
                  <a:schemeClr val="bg1"/>
                </a:solidFill>
                <a:latin typeface="Arial" panose="020B0604020202020204" pitchFamily="34" charset="0"/>
                <a:cs typeface="Arial" panose="020B0604020202020204" pitchFamily="34" charset="0"/>
              </a:rPr>
              <a:t> e quindi riferito agli ascolti del giorno precedente fruiti </a:t>
            </a:r>
            <a:br>
              <a:rPr lang="it-IT" sz="1400" b="0" dirty="0">
                <a:solidFill>
                  <a:schemeClr val="bg1"/>
                </a:solidFill>
                <a:latin typeface="Arial" panose="020B0604020202020204" pitchFamily="34" charset="0"/>
                <a:cs typeface="Arial" panose="020B0604020202020204" pitchFamily="34" charset="0"/>
              </a:rPr>
            </a:br>
            <a:r>
              <a:rPr lang="it-IT" sz="1400" b="0" dirty="0">
                <a:solidFill>
                  <a:schemeClr val="bg1"/>
                </a:solidFill>
                <a:latin typeface="Arial" panose="020B0604020202020204" pitchFamily="34" charset="0"/>
                <a:cs typeface="Arial" panose="020B0604020202020204" pitchFamily="34" charset="0"/>
              </a:rPr>
              <a:t>attraverso lo </a:t>
            </a:r>
            <a:r>
              <a:rPr lang="it-IT" sz="1400" b="0" dirty="0">
                <a:solidFill>
                  <a:srgbClr val="55FFB2"/>
                </a:solidFill>
                <a:latin typeface="Arial" panose="020B0604020202020204" pitchFamily="34" charset="0"/>
                <a:cs typeface="Arial" panose="020B0604020202020204" pitchFamily="34" charset="0"/>
              </a:rPr>
              <a:t>schermo televisivo nelle prime case</a:t>
            </a:r>
            <a:r>
              <a:rPr lang="it-IT" sz="1400" b="0" dirty="0">
                <a:solidFill>
                  <a:schemeClr val="bg1"/>
                </a:solidFill>
                <a:latin typeface="Arial" panose="020B0604020202020204" pitchFamily="34" charset="0"/>
                <a:cs typeface="Arial" panose="020B0604020202020204" pitchFamily="34" charset="0"/>
              </a:rPr>
              <a:t>. </a:t>
            </a:r>
          </a:p>
        </p:txBody>
      </p:sp>
      <p:pic>
        <p:nvPicPr>
          <p:cNvPr id="21" name="Graphic 1033">
            <a:extLst>
              <a:ext uri="{FF2B5EF4-FFF2-40B4-BE49-F238E27FC236}">
                <a16:creationId xmlns:a16="http://schemas.microsoft.com/office/drawing/2014/main" id="{DB74B6E6-415B-3FC6-C2BF-8F32C5A37D1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87008" y="4144488"/>
            <a:ext cx="3649106" cy="1993952"/>
          </a:xfrm>
          <a:prstGeom prst="rect">
            <a:avLst/>
          </a:prstGeom>
        </p:spPr>
      </p:pic>
    </p:spTree>
    <p:extLst>
      <p:ext uri="{BB962C8B-B14F-4D97-AF65-F5344CB8AC3E}">
        <p14:creationId xmlns:p14="http://schemas.microsoft.com/office/powerpoint/2010/main" val="312288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23">
            <a:extLst>
              <a:ext uri="{FF2B5EF4-FFF2-40B4-BE49-F238E27FC236}">
                <a16:creationId xmlns:a16="http://schemas.microsoft.com/office/drawing/2014/main" id="{8C4D5AAC-549D-9825-CB76-9D63DA4DD705}"/>
              </a:ext>
            </a:extLst>
          </p:cNvPr>
          <p:cNvSpPr/>
          <p:nvPr/>
        </p:nvSpPr>
        <p:spPr>
          <a:xfrm>
            <a:off x="2594610" y="4713809"/>
            <a:ext cx="9586758" cy="1257458"/>
          </a:xfrm>
          <a:prstGeom prst="rect">
            <a:avLst/>
          </a:prstGeom>
          <a:solidFill>
            <a:srgbClr val="2B3D4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23" name="Rettangolo 22">
            <a:extLst>
              <a:ext uri="{FF2B5EF4-FFF2-40B4-BE49-F238E27FC236}">
                <a16:creationId xmlns:a16="http://schemas.microsoft.com/office/drawing/2014/main" id="{EEE2C3BA-82F0-AE53-C458-C565209389ED}"/>
              </a:ext>
            </a:extLst>
          </p:cNvPr>
          <p:cNvSpPr/>
          <p:nvPr/>
        </p:nvSpPr>
        <p:spPr>
          <a:xfrm>
            <a:off x="2565420" y="3055130"/>
            <a:ext cx="9615948" cy="1402569"/>
          </a:xfrm>
          <a:prstGeom prst="rect">
            <a:avLst/>
          </a:prstGeom>
          <a:solidFill>
            <a:srgbClr val="2B3D4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20" name="Rettangolo 19">
            <a:extLst>
              <a:ext uri="{FF2B5EF4-FFF2-40B4-BE49-F238E27FC236}">
                <a16:creationId xmlns:a16="http://schemas.microsoft.com/office/drawing/2014/main" id="{C69DF96A-2CBB-A23D-5EFB-E155DE818620}"/>
              </a:ext>
            </a:extLst>
          </p:cNvPr>
          <p:cNvSpPr/>
          <p:nvPr/>
        </p:nvSpPr>
        <p:spPr>
          <a:xfrm>
            <a:off x="2576053" y="1407084"/>
            <a:ext cx="9615948" cy="1336116"/>
          </a:xfrm>
          <a:prstGeom prst="rect">
            <a:avLst/>
          </a:prstGeom>
          <a:solidFill>
            <a:srgbClr val="2B3D4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01A3C3F0-1F13-A35B-8D54-2D465366AF98}"/>
              </a:ext>
            </a:extLst>
          </p:cNvPr>
          <p:cNvSpPr>
            <a:spLocks noGrp="1"/>
          </p:cNvSpPr>
          <p:nvPr>
            <p:ph type="title"/>
          </p:nvPr>
        </p:nvSpPr>
        <p:spPr>
          <a:xfrm>
            <a:off x="98686" y="1239990"/>
            <a:ext cx="2314576" cy="1764324"/>
          </a:xfrm>
          <a:prstGeom prst="rect">
            <a:avLst/>
          </a:prstGeom>
        </p:spPr>
        <p:txBody>
          <a:bodyPr/>
          <a:lstStyle/>
          <a:p>
            <a:r>
              <a:rPr lang="it-IT" dirty="0">
                <a:latin typeface="Arial" panose="020B0604020202020204" pitchFamily="34" charset="0"/>
                <a:cs typeface="Arial" panose="020B0604020202020204" pitchFamily="34" charset="0"/>
              </a:rPr>
              <a:t>Le metriche dello Standard Auditel attuale</a:t>
            </a:r>
            <a:br>
              <a:rPr lang="it-IT" dirty="0">
                <a:latin typeface="Arial" panose="020B0604020202020204" pitchFamily="34" charset="0"/>
                <a:cs typeface="Arial" panose="020B0604020202020204" pitchFamily="34" charset="0"/>
              </a:rPr>
            </a:br>
            <a:br>
              <a:rPr lang="it-IT" dirty="0">
                <a:latin typeface="Arial" panose="020B0604020202020204" pitchFamily="34" charset="0"/>
                <a:cs typeface="Arial" panose="020B0604020202020204" pitchFamily="34" charset="0"/>
              </a:rPr>
            </a:br>
            <a:endParaRPr lang="it-IT" dirty="0">
              <a:latin typeface="Arial" panose="020B0604020202020204" pitchFamily="34" charset="0"/>
              <a:cs typeface="Arial" panose="020B0604020202020204" pitchFamily="34" charset="0"/>
            </a:endParaRPr>
          </a:p>
        </p:txBody>
      </p:sp>
      <p:sp>
        <p:nvSpPr>
          <p:cNvPr id="5" name="Segnaposto testo 16">
            <a:extLst>
              <a:ext uri="{FF2B5EF4-FFF2-40B4-BE49-F238E27FC236}">
                <a16:creationId xmlns:a16="http://schemas.microsoft.com/office/drawing/2014/main" id="{9A5A47FE-F2CE-A600-4620-6AEF63C7B12E}"/>
              </a:ext>
            </a:extLst>
          </p:cNvPr>
          <p:cNvSpPr>
            <a:spLocks noGrp="1"/>
          </p:cNvSpPr>
          <p:nvPr>
            <p:ph type="body" idx="1"/>
          </p:nvPr>
        </p:nvSpPr>
        <p:spPr>
          <a:xfrm>
            <a:off x="98686" y="918335"/>
            <a:ext cx="2184286" cy="398875"/>
          </a:xfrm>
        </p:spPr>
        <p:txBody>
          <a:bodyPr/>
          <a:lstStyle/>
          <a:p>
            <a:r>
              <a:rPr lang="it-IT" dirty="0">
                <a:latin typeface="Arial" panose="020B0604020202020204" pitchFamily="34" charset="0"/>
                <a:cs typeface="Arial" panose="020B0604020202020204" pitchFamily="34" charset="0"/>
              </a:rPr>
              <a:t>Nuovo Standard TA</a:t>
            </a:r>
          </a:p>
        </p:txBody>
      </p:sp>
      <p:sp>
        <p:nvSpPr>
          <p:cNvPr id="14" name="CasellaDiTesto 13">
            <a:extLst>
              <a:ext uri="{FF2B5EF4-FFF2-40B4-BE49-F238E27FC236}">
                <a16:creationId xmlns:a16="http://schemas.microsoft.com/office/drawing/2014/main" id="{9561C3CB-0F0E-964C-4BE1-1FE445966838}"/>
              </a:ext>
            </a:extLst>
          </p:cNvPr>
          <p:cNvSpPr txBox="1"/>
          <p:nvPr/>
        </p:nvSpPr>
        <p:spPr>
          <a:xfrm>
            <a:off x="3000375" y="1543970"/>
            <a:ext cx="7512311" cy="245581"/>
          </a:xfrm>
          <a:prstGeom prst="rect">
            <a:avLst/>
          </a:prstGeom>
          <a:noFill/>
        </p:spPr>
        <p:txBody>
          <a:bodyPr wrap="square" rtlCol="0">
            <a:noAutofit/>
          </a:bodyPr>
          <a:lstStyle/>
          <a:p>
            <a:pPr defTabSz="457200">
              <a:buClr>
                <a:schemeClr val="bg2"/>
              </a:buClr>
            </a:pPr>
            <a:r>
              <a:rPr lang="it-IT" sz="1400" b="1" dirty="0">
                <a:solidFill>
                  <a:srgbClr val="55FFB2"/>
                </a:solidFill>
                <a:latin typeface="Arial" panose="020B0604020202020204" pitchFamily="34" charset="0"/>
                <a:ea typeface="Circular Bold" panose="02000801000000010001" pitchFamily="2" charset="77"/>
                <a:cs typeface="Arial" panose="020B0604020202020204" pitchFamily="34" charset="0"/>
              </a:rPr>
              <a:t>AMR</a:t>
            </a:r>
          </a:p>
        </p:txBody>
      </p:sp>
      <p:sp>
        <p:nvSpPr>
          <p:cNvPr id="16" name="CasellaDiTesto 15">
            <a:extLst>
              <a:ext uri="{FF2B5EF4-FFF2-40B4-BE49-F238E27FC236}">
                <a16:creationId xmlns:a16="http://schemas.microsoft.com/office/drawing/2014/main" id="{F9527B09-37AC-7A6B-4F03-15F9B8A36C36}"/>
              </a:ext>
            </a:extLst>
          </p:cNvPr>
          <p:cNvSpPr txBox="1"/>
          <p:nvPr/>
        </p:nvSpPr>
        <p:spPr>
          <a:xfrm>
            <a:off x="3000375" y="3276508"/>
            <a:ext cx="5393862" cy="294704"/>
          </a:xfrm>
          <a:prstGeom prst="rect">
            <a:avLst/>
          </a:prstGeom>
          <a:noFill/>
        </p:spPr>
        <p:txBody>
          <a:bodyPr wrap="square" rtlCol="0">
            <a:noAutofit/>
          </a:bodyPr>
          <a:lstStyle/>
          <a:p>
            <a:pPr defTabSz="457200">
              <a:buClr>
                <a:schemeClr val="bg2"/>
              </a:buClr>
            </a:pPr>
            <a:r>
              <a:rPr lang="it-IT" sz="1400" b="1" dirty="0">
                <a:solidFill>
                  <a:srgbClr val="55FFB2"/>
                </a:solidFill>
                <a:latin typeface="Arial" panose="020B0604020202020204" pitchFamily="34" charset="0"/>
                <a:ea typeface="Circular Bold" panose="02000801000000010001" pitchFamily="2" charset="77"/>
                <a:cs typeface="Arial" panose="020B0604020202020204" pitchFamily="34" charset="0"/>
              </a:rPr>
              <a:t>SHARE</a:t>
            </a:r>
          </a:p>
        </p:txBody>
      </p:sp>
      <p:sp>
        <p:nvSpPr>
          <p:cNvPr id="18" name="CasellaDiTesto 17">
            <a:extLst>
              <a:ext uri="{FF2B5EF4-FFF2-40B4-BE49-F238E27FC236}">
                <a16:creationId xmlns:a16="http://schemas.microsoft.com/office/drawing/2014/main" id="{0C572B06-CAB5-8922-0CA1-011D6A78027B}"/>
              </a:ext>
            </a:extLst>
          </p:cNvPr>
          <p:cNvSpPr txBox="1"/>
          <p:nvPr/>
        </p:nvSpPr>
        <p:spPr>
          <a:xfrm>
            <a:off x="3006090" y="4994779"/>
            <a:ext cx="7512311" cy="245581"/>
          </a:xfrm>
          <a:prstGeom prst="rect">
            <a:avLst/>
          </a:prstGeom>
          <a:noFill/>
        </p:spPr>
        <p:txBody>
          <a:bodyPr wrap="square" rtlCol="0">
            <a:noAutofit/>
          </a:bodyPr>
          <a:lstStyle/>
          <a:p>
            <a:pPr defTabSz="457200">
              <a:buClr>
                <a:schemeClr val="bg2"/>
              </a:buClr>
            </a:pPr>
            <a:r>
              <a:rPr lang="it-IT" sz="1400" b="1" dirty="0">
                <a:solidFill>
                  <a:srgbClr val="28FCA6"/>
                </a:solidFill>
                <a:latin typeface="Arial" panose="020B0604020202020204" pitchFamily="34" charset="0"/>
                <a:cs typeface="Arial" panose="020B0604020202020204" pitchFamily="34" charset="0"/>
              </a:rPr>
              <a:t>Pe%</a:t>
            </a:r>
            <a:endParaRPr lang="it-IT" sz="1400" b="1" dirty="0">
              <a:solidFill>
                <a:srgbClr val="55FFB2"/>
              </a:solidFill>
              <a:latin typeface="Arial" panose="020B0604020202020204" pitchFamily="34" charset="0"/>
              <a:ea typeface="Circular Bold" panose="02000801000000010001" pitchFamily="2" charset="77"/>
              <a:cs typeface="Arial" panose="020B0604020202020204" pitchFamily="34" charset="0"/>
            </a:endParaRPr>
          </a:p>
        </p:txBody>
      </p:sp>
      <p:sp>
        <p:nvSpPr>
          <p:cNvPr id="3" name="CasellaDiTesto 2">
            <a:extLst>
              <a:ext uri="{FF2B5EF4-FFF2-40B4-BE49-F238E27FC236}">
                <a16:creationId xmlns:a16="http://schemas.microsoft.com/office/drawing/2014/main" id="{773FF263-9AC9-318C-4614-AEF0FC177F88}"/>
              </a:ext>
            </a:extLst>
          </p:cNvPr>
          <p:cNvSpPr txBox="1"/>
          <p:nvPr/>
        </p:nvSpPr>
        <p:spPr>
          <a:xfrm>
            <a:off x="3000375" y="1856636"/>
            <a:ext cx="7266162" cy="738664"/>
          </a:xfrm>
          <a:prstGeom prst="rect">
            <a:avLst/>
          </a:prstGeom>
          <a:noFill/>
        </p:spPr>
        <p:txBody>
          <a:bodyPr wrap="square" rtlCol="0">
            <a:spAutoFit/>
          </a:bodyPr>
          <a:lstStyle/>
          <a:p>
            <a:pPr>
              <a:spcAft>
                <a:spcPts val="300"/>
              </a:spcAft>
              <a:defRPr/>
            </a:pPr>
            <a:r>
              <a:rPr lang="it-IT" sz="1400" kern="0" dirty="0">
                <a:solidFill>
                  <a:schemeClr val="bg1"/>
                </a:solidFill>
                <a:latin typeface="Arial" panose="020B0604020202020204" pitchFamily="34" charset="0"/>
                <a:cs typeface="Arial" panose="020B0604020202020204" pitchFamily="34" charset="0"/>
              </a:rPr>
              <a:t>Numero medio di telespettatori di un programma/fascia oraria. </a:t>
            </a:r>
            <a:br>
              <a:rPr lang="it-IT" sz="1400" kern="0" dirty="0">
                <a:solidFill>
                  <a:schemeClr val="bg1"/>
                </a:solidFill>
                <a:latin typeface="Arial" panose="020B0604020202020204" pitchFamily="34" charset="0"/>
                <a:cs typeface="Arial" panose="020B0604020202020204" pitchFamily="34" charset="0"/>
              </a:rPr>
            </a:br>
            <a:r>
              <a:rPr lang="it-IT" sz="1400" kern="0" dirty="0">
                <a:solidFill>
                  <a:schemeClr val="bg1"/>
                </a:solidFill>
                <a:latin typeface="Arial" panose="020B0604020202020204" pitchFamily="34" charset="0"/>
                <a:cs typeface="Arial" panose="020B0604020202020204" pitchFamily="34" charset="0"/>
              </a:rPr>
              <a:t>È pari al rapporto tra la somma dei telespettatori presenti in ciascun minuto </a:t>
            </a:r>
            <a:br>
              <a:rPr lang="it-IT" sz="1400" kern="0" dirty="0">
                <a:solidFill>
                  <a:schemeClr val="bg1"/>
                </a:solidFill>
                <a:latin typeface="Arial" panose="020B0604020202020204" pitchFamily="34" charset="0"/>
                <a:cs typeface="Arial" panose="020B0604020202020204" pitchFamily="34" charset="0"/>
              </a:rPr>
            </a:br>
            <a:r>
              <a:rPr lang="it-IT" sz="1400" kern="0" dirty="0">
                <a:solidFill>
                  <a:schemeClr val="bg1"/>
                </a:solidFill>
                <a:latin typeface="Arial" panose="020B0604020202020204" pitchFamily="34" charset="0"/>
                <a:cs typeface="Arial" panose="020B0604020202020204" pitchFamily="34" charset="0"/>
              </a:rPr>
              <a:t>di un dato intervallo di tempo e la durata in minuti dell’intervallo stesso</a:t>
            </a:r>
            <a:endParaRPr lang="it-IT" sz="1400" kern="0" dirty="0">
              <a:solidFill>
                <a:schemeClr val="bg1"/>
              </a:solidFill>
              <a:latin typeface="Arial" panose="020B0604020202020204" pitchFamily="34" charset="0"/>
              <a:ea typeface="Calibri Light"/>
              <a:cs typeface="Arial" panose="020B0604020202020204" pitchFamily="34" charset="0"/>
            </a:endParaRPr>
          </a:p>
        </p:txBody>
      </p:sp>
      <p:sp>
        <p:nvSpPr>
          <p:cNvPr id="4" name="CasellaDiTesto 3">
            <a:extLst>
              <a:ext uri="{FF2B5EF4-FFF2-40B4-BE49-F238E27FC236}">
                <a16:creationId xmlns:a16="http://schemas.microsoft.com/office/drawing/2014/main" id="{86449070-92A4-93BA-138E-B15DC3FF6271}"/>
              </a:ext>
            </a:extLst>
          </p:cNvPr>
          <p:cNvSpPr txBox="1"/>
          <p:nvPr/>
        </p:nvSpPr>
        <p:spPr>
          <a:xfrm>
            <a:off x="3000375" y="3592448"/>
            <a:ext cx="7266162" cy="523220"/>
          </a:xfrm>
          <a:prstGeom prst="rect">
            <a:avLst/>
          </a:prstGeom>
          <a:noFill/>
        </p:spPr>
        <p:txBody>
          <a:bodyPr wrap="square" rtlCol="0">
            <a:spAutoFit/>
          </a:bodyPr>
          <a:lstStyle/>
          <a:p>
            <a:pPr>
              <a:spcAft>
                <a:spcPts val="300"/>
              </a:spcAft>
              <a:defRPr/>
            </a:pPr>
            <a:r>
              <a:rPr lang="it-IT" sz="1400" kern="0" dirty="0">
                <a:solidFill>
                  <a:schemeClr val="bg1"/>
                </a:solidFill>
                <a:latin typeface="Arial" panose="020B0604020202020204" pitchFamily="34" charset="0"/>
                <a:cs typeface="Arial" panose="020B0604020202020204" pitchFamily="34" charset="0"/>
              </a:rPr>
              <a:t>Indica il rapporto percentuale tra gli ascoltatori di un canale TV e il totale degli ascoltatori che stanno guardando qualunque altro programma sulle diversi reti.</a:t>
            </a:r>
            <a:endParaRPr lang="it-IT" sz="1400" kern="0" dirty="0">
              <a:solidFill>
                <a:schemeClr val="bg1"/>
              </a:solidFill>
              <a:latin typeface="Arial" panose="020B0604020202020204" pitchFamily="34" charset="0"/>
              <a:ea typeface="Calibri Light"/>
              <a:cs typeface="Arial" panose="020B0604020202020204" pitchFamily="34" charset="0"/>
            </a:endParaRPr>
          </a:p>
        </p:txBody>
      </p:sp>
      <p:sp>
        <p:nvSpPr>
          <p:cNvPr id="8" name="CasellaDiTesto 7">
            <a:extLst>
              <a:ext uri="{FF2B5EF4-FFF2-40B4-BE49-F238E27FC236}">
                <a16:creationId xmlns:a16="http://schemas.microsoft.com/office/drawing/2014/main" id="{83F67B29-0F48-7E21-D16F-BF60F5A37ABC}"/>
              </a:ext>
            </a:extLst>
          </p:cNvPr>
          <p:cNvSpPr txBox="1"/>
          <p:nvPr/>
        </p:nvSpPr>
        <p:spPr>
          <a:xfrm>
            <a:off x="3000375" y="5332080"/>
            <a:ext cx="7266162" cy="307777"/>
          </a:xfrm>
          <a:prstGeom prst="rect">
            <a:avLst/>
          </a:prstGeom>
          <a:noFill/>
        </p:spPr>
        <p:txBody>
          <a:bodyPr wrap="square" rtlCol="0">
            <a:spAutoFit/>
          </a:bodyPr>
          <a:lstStyle/>
          <a:p>
            <a:pPr>
              <a:spcAft>
                <a:spcPts val="300"/>
              </a:spcAft>
              <a:defRPr/>
            </a:pPr>
            <a:r>
              <a:rPr lang="it-IT" sz="1400" kern="0" dirty="0">
                <a:solidFill>
                  <a:schemeClr val="bg1"/>
                </a:solidFill>
                <a:latin typeface="Arial" panose="020B0604020202020204" pitchFamily="34" charset="0"/>
                <a:cs typeface="Arial" panose="020B0604020202020204" pitchFamily="34" charset="0"/>
              </a:rPr>
              <a:t>Rapporto tra l’AMR e la popolazione di riferimento.</a:t>
            </a:r>
            <a:endParaRPr lang="it-IT" sz="1400" kern="0" dirty="0">
              <a:solidFill>
                <a:schemeClr val="bg1"/>
              </a:solidFill>
              <a:latin typeface="Arial" panose="020B0604020202020204" pitchFamily="34" charset="0"/>
              <a:ea typeface="Calibri Light"/>
              <a:cs typeface="Arial" panose="020B0604020202020204" pitchFamily="34" charset="0"/>
            </a:endParaRPr>
          </a:p>
        </p:txBody>
      </p:sp>
      <p:sp>
        <p:nvSpPr>
          <p:cNvPr id="9" name="Titolo 1">
            <a:extLst>
              <a:ext uri="{FF2B5EF4-FFF2-40B4-BE49-F238E27FC236}">
                <a16:creationId xmlns:a16="http://schemas.microsoft.com/office/drawing/2014/main" id="{FC1ADA6D-9A77-24F9-5CB0-65DA2C91D358}"/>
              </a:ext>
            </a:extLst>
          </p:cNvPr>
          <p:cNvSpPr txBox="1">
            <a:spLocks/>
          </p:cNvSpPr>
          <p:nvPr/>
        </p:nvSpPr>
        <p:spPr>
          <a:xfrm>
            <a:off x="3000375" y="859145"/>
            <a:ext cx="8797560" cy="414471"/>
          </a:xfrm>
          <a:prstGeom prst="rect">
            <a:avLst/>
          </a:prstGeom>
        </p:spPr>
        <p:txBody>
          <a:bodyPr/>
          <a:lstStyle>
            <a:lvl1pPr algn="l" defTabSz="914400" rtl="0" eaLnBrk="1" latinLnBrk="0" hangingPunct="1">
              <a:lnSpc>
                <a:spcPct val="90000"/>
              </a:lnSpc>
              <a:spcBef>
                <a:spcPct val="0"/>
              </a:spcBef>
              <a:buNone/>
              <a:defRPr lang="it-IT" sz="2400" b="1" kern="1200" dirty="0">
                <a:solidFill>
                  <a:srgbClr val="27E1F8"/>
                </a:solidFill>
                <a:latin typeface="Circular Std Bold" panose="020B0604020101020102" pitchFamily="34" charset="77"/>
                <a:ea typeface="+mn-ea"/>
                <a:cs typeface="Circular Std Bold" panose="020B0604020101020102" pitchFamily="34" charset="77"/>
              </a:defRPr>
            </a:lvl1pPr>
          </a:lstStyle>
          <a:p>
            <a:pPr marL="0" indent="0">
              <a:buNone/>
            </a:pPr>
            <a:r>
              <a:rPr lang="it-IT" sz="2000" b="1" dirty="0">
                <a:solidFill>
                  <a:prstClr val="white"/>
                </a:solidFill>
                <a:latin typeface="Arial" panose="020B0604020202020204" pitchFamily="34" charset="0"/>
                <a:cs typeface="Arial" panose="020B0604020202020204" pitchFamily="34" charset="0"/>
              </a:rPr>
              <a:t>Le metriche riportate nello </a:t>
            </a:r>
            <a:r>
              <a:rPr lang="it-IT" sz="2000" b="1" dirty="0">
                <a:solidFill>
                  <a:srgbClr val="28FCA6"/>
                </a:solidFill>
                <a:latin typeface="Arial" panose="020B0604020202020204" pitchFamily="34" charset="0"/>
                <a:cs typeface="Arial" panose="020B0604020202020204" pitchFamily="34" charset="0"/>
              </a:rPr>
              <a:t>Standard Auditel</a:t>
            </a:r>
            <a:r>
              <a:rPr lang="it-IT" sz="2000" b="1" dirty="0">
                <a:solidFill>
                  <a:prstClr val="white"/>
                </a:solidFill>
                <a:latin typeface="Arial" panose="020B0604020202020204" pitchFamily="34" charset="0"/>
                <a:cs typeface="Arial" panose="020B0604020202020204" pitchFamily="34" charset="0"/>
              </a:rPr>
              <a:t> sono:</a:t>
            </a:r>
          </a:p>
        </p:txBody>
      </p:sp>
    </p:spTree>
    <p:extLst>
      <p:ext uri="{BB962C8B-B14F-4D97-AF65-F5344CB8AC3E}">
        <p14:creationId xmlns:p14="http://schemas.microsoft.com/office/powerpoint/2010/main" val="184000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0F2431-2892-FF93-B6D4-D90D27678A34}"/>
              </a:ext>
            </a:extLst>
          </p:cNvPr>
          <p:cNvSpPr>
            <a:spLocks noGrp="1"/>
          </p:cNvSpPr>
          <p:nvPr>
            <p:ph type="title"/>
          </p:nvPr>
        </p:nvSpPr>
        <p:spPr>
          <a:xfrm>
            <a:off x="98686" y="1248111"/>
            <a:ext cx="2378700" cy="1325563"/>
          </a:xfrm>
        </p:spPr>
        <p:txBody>
          <a:bodyPr/>
          <a:lstStyle/>
          <a:p>
            <a:r>
              <a:rPr lang="it-IT" sz="2400" b="1" dirty="0">
                <a:solidFill>
                  <a:schemeClr val="bg1"/>
                </a:solidFill>
                <a:latin typeface="Arial" panose="020B0604020202020204" pitchFamily="34" charset="0"/>
                <a:cs typeface="Arial" panose="020B0604020202020204" pitchFamily="34" charset="0"/>
              </a:rPr>
              <a:t>Lo Standard Auditel di Fascia</a:t>
            </a:r>
            <a:endParaRPr lang="it-IT" dirty="0">
              <a:solidFill>
                <a:schemeClr val="bg1"/>
              </a:solidFill>
              <a:latin typeface="Arial" panose="020B0604020202020204" pitchFamily="34" charset="0"/>
              <a:cs typeface="Arial" panose="020B0604020202020204" pitchFamily="34" charset="0"/>
            </a:endParaRPr>
          </a:p>
        </p:txBody>
      </p:sp>
      <p:sp>
        <p:nvSpPr>
          <p:cNvPr id="6" name="TextBox 1">
            <a:extLst>
              <a:ext uri="{FF2B5EF4-FFF2-40B4-BE49-F238E27FC236}">
                <a16:creationId xmlns:a16="http://schemas.microsoft.com/office/drawing/2014/main" id="{F2661939-85DA-F3DF-432D-109CFEEF995C}"/>
              </a:ext>
            </a:extLst>
          </p:cNvPr>
          <p:cNvSpPr txBox="1"/>
          <p:nvPr/>
        </p:nvSpPr>
        <p:spPr>
          <a:xfrm>
            <a:off x="3008481" y="1460672"/>
            <a:ext cx="6400801" cy="1384995"/>
          </a:xfrm>
          <a:prstGeom prst="rect">
            <a:avLst/>
          </a:prstGeom>
          <a:noFill/>
        </p:spPr>
        <p:txBody>
          <a:bodyPr wrap="square">
            <a:spAutoFit/>
          </a:bodyPr>
          <a:lstStyle/>
          <a:p>
            <a:pPr marL="0" indent="0">
              <a:buNone/>
            </a:pPr>
            <a:r>
              <a:rPr lang="it-IT" sz="1400" dirty="0">
                <a:solidFill>
                  <a:prstClr val="white"/>
                </a:solidFill>
                <a:latin typeface="Arial" panose="020B0604020202020204" pitchFamily="34" charset="0"/>
                <a:cs typeface="Arial" panose="020B0604020202020204" pitchFamily="34" charset="0"/>
              </a:rPr>
              <a:t>L’attuale </a:t>
            </a:r>
            <a:r>
              <a:rPr lang="it-IT" sz="1400" dirty="0">
                <a:solidFill>
                  <a:srgbClr val="55FFB2"/>
                </a:solidFill>
                <a:latin typeface="Arial" panose="020B0604020202020204" pitchFamily="34" charset="0"/>
                <a:cs typeface="Arial" panose="020B0604020202020204" pitchFamily="34" charset="0"/>
              </a:rPr>
              <a:t>Standard Auditel di Fascia</a:t>
            </a:r>
            <a:r>
              <a:rPr lang="it-IT" sz="1400" dirty="0">
                <a:solidFill>
                  <a:prstClr val="white"/>
                </a:solidFill>
                <a:latin typeface="Arial" panose="020B0604020202020204" pitchFamily="34" charset="0"/>
                <a:cs typeface="Arial" panose="020B0604020202020204" pitchFamily="34" charset="0"/>
              </a:rPr>
              <a:t> riporta l’ascolto di </a:t>
            </a:r>
            <a:r>
              <a:rPr lang="it-IT" sz="1400" dirty="0">
                <a:solidFill>
                  <a:srgbClr val="55FFB2"/>
                </a:solidFill>
                <a:latin typeface="Arial" panose="020B0604020202020204" pitchFamily="34" charset="0"/>
                <a:cs typeface="Arial" panose="020B0604020202020204" pitchFamily="34" charset="0"/>
              </a:rPr>
              <a:t>tutti i canali rilevati</a:t>
            </a:r>
            <a:r>
              <a:rPr lang="it-IT" sz="1400" dirty="0">
                <a:solidFill>
                  <a:prstClr val="white"/>
                </a:solidFill>
                <a:latin typeface="Arial" panose="020B0604020202020204" pitchFamily="34" charset="0"/>
                <a:cs typeface="Arial" panose="020B0604020202020204" pitchFamily="34" charset="0"/>
              </a:rPr>
              <a:t>, relativo al giorno precedente, all’interno di una determinata </a:t>
            </a:r>
            <a:r>
              <a:rPr lang="it-IT" sz="1400" dirty="0">
                <a:solidFill>
                  <a:srgbClr val="55FFB2"/>
                </a:solidFill>
                <a:latin typeface="Arial" panose="020B0604020202020204" pitchFamily="34" charset="0"/>
                <a:cs typeface="Arial" panose="020B0604020202020204" pitchFamily="34" charset="0"/>
              </a:rPr>
              <a:t>fascia oraria</a:t>
            </a:r>
            <a:r>
              <a:rPr lang="it-IT" sz="1400" dirty="0">
                <a:solidFill>
                  <a:prstClr val="white"/>
                </a:solidFill>
                <a:latin typeface="Arial" panose="020B0604020202020204" pitchFamily="34" charset="0"/>
                <a:cs typeface="Arial" panose="020B0604020202020204" pitchFamily="34" charset="0"/>
              </a:rPr>
              <a:t>.</a:t>
            </a:r>
          </a:p>
          <a:p>
            <a:pPr marL="0" indent="0">
              <a:buNone/>
            </a:pPr>
            <a:endParaRPr lang="it-IT" sz="1400" dirty="0">
              <a:solidFill>
                <a:prstClr val="white"/>
              </a:solidFill>
              <a:latin typeface="Arial" panose="020B0604020202020204" pitchFamily="34" charset="0"/>
              <a:cs typeface="Arial" panose="020B0604020202020204" pitchFamily="34" charset="0"/>
            </a:endParaRPr>
          </a:p>
          <a:p>
            <a:pPr marL="0" indent="0">
              <a:buNone/>
            </a:pPr>
            <a:r>
              <a:rPr lang="it-IT" sz="1400" dirty="0">
                <a:solidFill>
                  <a:prstClr val="white"/>
                </a:solidFill>
                <a:latin typeface="Arial" panose="020B0604020202020204" pitchFamily="34" charset="0"/>
                <a:cs typeface="Arial" panose="020B0604020202020204" pitchFamily="34" charset="0"/>
              </a:rPr>
              <a:t>Gli indicatori di ascolto utilizzati sono calcolati partendo dal </a:t>
            </a:r>
            <a:r>
              <a:rPr lang="it-IT" sz="1400" dirty="0">
                <a:solidFill>
                  <a:srgbClr val="55FFB2"/>
                </a:solidFill>
                <a:latin typeface="Arial" panose="020B0604020202020204" pitchFamily="34" charset="0"/>
                <a:cs typeface="Arial" panose="020B0604020202020204" pitchFamily="34" charset="0"/>
              </a:rPr>
              <a:t>dato SuperPanel </a:t>
            </a:r>
            <a:r>
              <a:rPr lang="it-IT" sz="1400" dirty="0">
                <a:solidFill>
                  <a:prstClr val="white"/>
                </a:solidFill>
                <a:latin typeface="Arial" panose="020B0604020202020204" pitchFamily="34" charset="0"/>
                <a:cs typeface="Arial" panose="020B0604020202020204" pitchFamily="34" charset="0"/>
              </a:rPr>
              <a:t>con perimento </a:t>
            </a:r>
            <a:r>
              <a:rPr lang="it-IT" sz="1400" dirty="0">
                <a:solidFill>
                  <a:srgbClr val="55FFB2"/>
                </a:solidFill>
                <a:latin typeface="Arial" panose="020B0604020202020204" pitchFamily="34" charset="0"/>
                <a:cs typeface="Arial" panose="020B0604020202020204" pitchFamily="34" charset="0"/>
              </a:rPr>
              <a:t>Live + Vosdal </a:t>
            </a:r>
            <a:r>
              <a:rPr lang="it-IT" sz="1400" dirty="0">
                <a:solidFill>
                  <a:prstClr val="white"/>
                </a:solidFill>
                <a:latin typeface="Arial" panose="020B0604020202020204" pitchFamily="34" charset="0"/>
                <a:cs typeface="Arial" panose="020B0604020202020204" pitchFamily="34" charset="0"/>
              </a:rPr>
              <a:t>(ascolto differito nel giorno stesso di messa in onda) e relativi agli </a:t>
            </a:r>
            <a:r>
              <a:rPr lang="it-IT" sz="1400" dirty="0">
                <a:solidFill>
                  <a:srgbClr val="55FFB2"/>
                </a:solidFill>
                <a:latin typeface="Arial" panose="020B0604020202020204" pitchFamily="34" charset="0"/>
                <a:cs typeface="Arial" panose="020B0604020202020204" pitchFamily="34" charset="0"/>
              </a:rPr>
              <a:t>schermi</a:t>
            </a:r>
            <a:r>
              <a:rPr lang="it-IT" sz="1400" dirty="0">
                <a:solidFill>
                  <a:prstClr val="white"/>
                </a:solidFill>
                <a:latin typeface="Arial" panose="020B0604020202020204" pitchFamily="34" charset="0"/>
                <a:cs typeface="Arial" panose="020B0604020202020204" pitchFamily="34" charset="0"/>
              </a:rPr>
              <a:t> </a:t>
            </a:r>
            <a:r>
              <a:rPr lang="it-IT" sz="1400" dirty="0">
                <a:solidFill>
                  <a:srgbClr val="55FFB2"/>
                </a:solidFill>
                <a:latin typeface="Arial" panose="020B0604020202020204" pitchFamily="34" charset="0"/>
                <a:cs typeface="Arial" panose="020B0604020202020204" pitchFamily="34" charset="0"/>
              </a:rPr>
              <a:t>TV nelle prime case</a:t>
            </a:r>
            <a:r>
              <a:rPr lang="it-IT" sz="1400" dirty="0">
                <a:solidFill>
                  <a:prstClr val="white"/>
                </a:solidFill>
                <a:latin typeface="Arial" panose="020B0604020202020204" pitchFamily="34" charset="0"/>
                <a:cs typeface="Arial" panose="020B0604020202020204" pitchFamily="34" charset="0"/>
              </a:rPr>
              <a:t>.</a:t>
            </a:r>
          </a:p>
        </p:txBody>
      </p:sp>
      <p:sp>
        <p:nvSpPr>
          <p:cNvPr id="8" name="TextBox 1">
            <a:extLst>
              <a:ext uri="{FF2B5EF4-FFF2-40B4-BE49-F238E27FC236}">
                <a16:creationId xmlns:a16="http://schemas.microsoft.com/office/drawing/2014/main" id="{34C9F872-5C1D-85A0-9E62-E97F7B4380A8}"/>
              </a:ext>
            </a:extLst>
          </p:cNvPr>
          <p:cNvSpPr txBox="1"/>
          <p:nvPr/>
        </p:nvSpPr>
        <p:spPr>
          <a:xfrm>
            <a:off x="3019911" y="2963768"/>
            <a:ext cx="6400801" cy="738664"/>
          </a:xfrm>
          <a:prstGeom prst="rect">
            <a:avLst/>
          </a:prstGeom>
          <a:noFill/>
        </p:spPr>
        <p:txBody>
          <a:bodyPr wrap="square">
            <a:spAutoFit/>
          </a:bodyPr>
          <a:lstStyle/>
          <a:p>
            <a:pPr marL="0" indent="0">
              <a:buNone/>
            </a:pPr>
            <a:r>
              <a:rPr lang="it-IT" sz="1400" dirty="0">
                <a:solidFill>
                  <a:prstClr val="white"/>
                </a:solidFill>
                <a:latin typeface="Arial" panose="020B0604020202020204" pitchFamily="34" charset="0"/>
                <a:cs typeface="Arial" panose="020B0604020202020204" pitchFamily="34" charset="0"/>
              </a:rPr>
              <a:t>Le fasce orarie sono quelle Standard </a:t>
            </a:r>
            <a:br>
              <a:rPr lang="it-IT" sz="1400" dirty="0">
                <a:solidFill>
                  <a:prstClr val="white"/>
                </a:solidFill>
                <a:latin typeface="Arial" panose="020B0604020202020204" pitchFamily="34" charset="0"/>
                <a:cs typeface="Arial" panose="020B0604020202020204" pitchFamily="34" charset="0"/>
              </a:rPr>
            </a:br>
            <a:r>
              <a:rPr lang="it-IT" sz="1400" dirty="0">
                <a:solidFill>
                  <a:prstClr val="white"/>
                </a:solidFill>
                <a:latin typeface="Arial" panose="020B0604020202020204" pitchFamily="34" charset="0"/>
                <a:cs typeface="Arial" panose="020B0604020202020204" pitchFamily="34" charset="0"/>
              </a:rPr>
              <a:t>(02:00 - 25:59, 07:00 - 08:59, 09:00 - 11:59, 12:00 - 14:59, 15:00 - 17:59, 18:00 </a:t>
            </a:r>
            <a:br>
              <a:rPr lang="it-IT" sz="1400" dirty="0">
                <a:solidFill>
                  <a:prstClr val="white"/>
                </a:solidFill>
                <a:latin typeface="Arial" panose="020B0604020202020204" pitchFamily="34" charset="0"/>
                <a:cs typeface="Arial" panose="020B0604020202020204" pitchFamily="34" charset="0"/>
              </a:rPr>
            </a:br>
            <a:r>
              <a:rPr lang="it-IT" sz="1400" dirty="0">
                <a:solidFill>
                  <a:prstClr val="white"/>
                </a:solidFill>
                <a:latin typeface="Arial" panose="020B0604020202020204" pitchFamily="34" charset="0"/>
                <a:cs typeface="Arial" panose="020B0604020202020204" pitchFamily="34" charset="0"/>
              </a:rPr>
              <a:t>- 20:29, 20:30 - 22:29, 22:30 - 25:59).</a:t>
            </a:r>
          </a:p>
        </p:txBody>
      </p:sp>
      <p:graphicFrame>
        <p:nvGraphicFramePr>
          <p:cNvPr id="11" name="Tabella 10">
            <a:extLst>
              <a:ext uri="{FF2B5EF4-FFF2-40B4-BE49-F238E27FC236}">
                <a16:creationId xmlns:a16="http://schemas.microsoft.com/office/drawing/2014/main" id="{48D41F88-1602-E50A-D43B-A777F26AA8BF}"/>
              </a:ext>
            </a:extLst>
          </p:cNvPr>
          <p:cNvGraphicFramePr>
            <a:graphicFrameLocks noGrp="1"/>
          </p:cNvGraphicFramePr>
          <p:nvPr/>
        </p:nvGraphicFramePr>
        <p:xfrm>
          <a:off x="3043835" y="4523127"/>
          <a:ext cx="8222513" cy="1938544"/>
        </p:xfrm>
        <a:graphic>
          <a:graphicData uri="http://schemas.openxmlformats.org/drawingml/2006/table">
            <a:tbl>
              <a:tblPr firstRow="1" bandRow="1">
                <a:tableStyleId>{5C22544A-7EE6-4342-B048-85BDC9FD1C3A}</a:tableStyleId>
              </a:tblPr>
              <a:tblGrid>
                <a:gridCol w="1009070">
                  <a:extLst>
                    <a:ext uri="{9D8B030D-6E8A-4147-A177-3AD203B41FA5}">
                      <a16:colId xmlns:a16="http://schemas.microsoft.com/office/drawing/2014/main" val="3597831905"/>
                    </a:ext>
                  </a:extLst>
                </a:gridCol>
                <a:gridCol w="1265480">
                  <a:extLst>
                    <a:ext uri="{9D8B030D-6E8A-4147-A177-3AD203B41FA5}">
                      <a16:colId xmlns:a16="http://schemas.microsoft.com/office/drawing/2014/main" val="1268175242"/>
                    </a:ext>
                  </a:extLst>
                </a:gridCol>
                <a:gridCol w="1366657">
                  <a:extLst>
                    <a:ext uri="{9D8B030D-6E8A-4147-A177-3AD203B41FA5}">
                      <a16:colId xmlns:a16="http://schemas.microsoft.com/office/drawing/2014/main" val="1068832026"/>
                    </a:ext>
                  </a:extLst>
                </a:gridCol>
                <a:gridCol w="1409632">
                  <a:extLst>
                    <a:ext uri="{9D8B030D-6E8A-4147-A177-3AD203B41FA5}">
                      <a16:colId xmlns:a16="http://schemas.microsoft.com/office/drawing/2014/main" val="3856975706"/>
                    </a:ext>
                  </a:extLst>
                </a:gridCol>
                <a:gridCol w="559632">
                  <a:extLst>
                    <a:ext uri="{9D8B030D-6E8A-4147-A177-3AD203B41FA5}">
                      <a16:colId xmlns:a16="http://schemas.microsoft.com/office/drawing/2014/main" val="2970404068"/>
                    </a:ext>
                  </a:extLst>
                </a:gridCol>
                <a:gridCol w="1314148">
                  <a:extLst>
                    <a:ext uri="{9D8B030D-6E8A-4147-A177-3AD203B41FA5}">
                      <a16:colId xmlns:a16="http://schemas.microsoft.com/office/drawing/2014/main" val="3944342250"/>
                    </a:ext>
                  </a:extLst>
                </a:gridCol>
                <a:gridCol w="1297894">
                  <a:extLst>
                    <a:ext uri="{9D8B030D-6E8A-4147-A177-3AD203B41FA5}">
                      <a16:colId xmlns:a16="http://schemas.microsoft.com/office/drawing/2014/main" val="4117891523"/>
                    </a:ext>
                  </a:extLst>
                </a:gridCol>
              </a:tblGrid>
              <a:tr h="484636">
                <a:tc>
                  <a:txBody>
                    <a:bodyPr/>
                    <a:lstStyle/>
                    <a:p>
                      <a:pPr algn="ctr"/>
                      <a:endParaRPr lang="it-IT" sz="1400" dirty="0">
                        <a:solidFill>
                          <a:schemeClr val="bg1"/>
                        </a:solidFill>
                      </a:endParaRPr>
                    </a:p>
                  </a:txBody>
                  <a:tcPr marL="72810" marR="72810" marT="36405" marB="36405"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rPr>
                        <a:t>02:00 - 25:59</a:t>
                      </a:r>
                    </a:p>
                  </a:txBody>
                  <a:tcPr marL="72810" marR="72810" marT="36405" marB="36405"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chemeClr val="bg1"/>
                          </a:solidFill>
                        </a:rPr>
                        <a:t>07:00 - 08:59</a:t>
                      </a:r>
                    </a:p>
                  </a:txBody>
                  <a:tcPr marL="72810" marR="72810" marT="36405" marB="36405"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chemeClr val="bg1"/>
                          </a:solidFill>
                        </a:rPr>
                        <a:t>09:00 - 11:59</a:t>
                      </a:r>
                    </a:p>
                  </a:txBody>
                  <a:tcPr marL="72810" marR="72810" marT="36405" marB="36405"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chemeClr val="bg1"/>
                          </a:solidFill>
                        </a:rPr>
                        <a:t>…</a:t>
                      </a:r>
                    </a:p>
                  </a:txBody>
                  <a:tcPr marL="72810" marR="72810" marT="36405" marB="36405"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chemeClr val="bg1"/>
                          </a:solidFill>
                        </a:rPr>
                        <a:t>20:30 - 22:29</a:t>
                      </a:r>
                    </a:p>
                  </a:txBody>
                  <a:tcPr marL="72810" marR="72810" marT="36405" marB="36405"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chemeClr val="bg1"/>
                          </a:solidFill>
                        </a:rPr>
                        <a:t>22:30 - 25:59</a:t>
                      </a:r>
                    </a:p>
                  </a:txBody>
                  <a:tcPr marL="72810" marR="72810" marT="36405" marB="36405"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639557"/>
                  </a:ext>
                </a:extLst>
              </a:tr>
              <a:tr h="484636">
                <a:tc>
                  <a:txBody>
                    <a:bodyPr/>
                    <a:lstStyle/>
                    <a:p>
                      <a:pPr algn="ctr"/>
                      <a:r>
                        <a:rPr lang="it-IT" sz="1400" dirty="0">
                          <a:solidFill>
                            <a:schemeClr val="bg1"/>
                          </a:solidFill>
                        </a:rPr>
                        <a:t>AMR (.000)</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rPr>
                        <a:t>1.601</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rPr>
                        <a:t>748</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rPr>
                        <a:t>902</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1400" dirty="0">
                        <a:solidFill>
                          <a:schemeClr val="bg1"/>
                        </a:solidFill>
                      </a:endParaRP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rPr>
                        <a:t>4.741</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rPr>
                        <a:t>1.348</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819037"/>
                  </a:ext>
                </a:extLst>
              </a:tr>
              <a:tr h="484636">
                <a:tc>
                  <a:txBody>
                    <a:bodyPr/>
                    <a:lstStyle/>
                    <a:p>
                      <a:pPr algn="ctr"/>
                      <a:r>
                        <a:rPr lang="it-IT" sz="1400" dirty="0">
                          <a:solidFill>
                            <a:schemeClr val="bg1"/>
                          </a:solidFill>
                        </a:rPr>
                        <a:t>%SH</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rPr>
                        <a:t>18,78</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rPr>
                        <a:t>16,33</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rPr>
                        <a:t>19,38</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rPr>
                        <a:t>…</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rPr>
                        <a:t>23,02</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a:solidFill>
                            <a:schemeClr val="bg1"/>
                          </a:solidFill>
                        </a:rPr>
                        <a:t>15,34</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79989"/>
                  </a:ext>
                </a:extLst>
              </a:tr>
              <a:tr h="484636">
                <a:tc>
                  <a:txBody>
                    <a:bodyPr/>
                    <a:lstStyle/>
                    <a:p>
                      <a:pPr algn="ctr"/>
                      <a:r>
                        <a:rPr lang="it-IT" sz="1400" dirty="0">
                          <a:solidFill>
                            <a:schemeClr val="bg1"/>
                          </a:solidFill>
                        </a:rPr>
                        <a:t>%PE</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rPr>
                        <a:t>2,79</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rPr>
                        <a:t>1,30</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rPr>
                        <a:t>1,57</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it-IT" sz="1400" dirty="0">
                        <a:solidFill>
                          <a:schemeClr val="bg1"/>
                        </a:solidFill>
                      </a:endParaRP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rPr>
                        <a:t>8,27</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it-IT" sz="1400" dirty="0">
                          <a:solidFill>
                            <a:schemeClr val="bg1"/>
                          </a:solidFill>
                        </a:rPr>
                        <a:t>2,35</a:t>
                      </a:r>
                    </a:p>
                  </a:txBody>
                  <a:tcPr marL="72810" marR="72810" marT="36405" marB="36405"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4311147"/>
                  </a:ext>
                </a:extLst>
              </a:tr>
            </a:tbl>
          </a:graphicData>
        </a:graphic>
      </p:graphicFrame>
      <p:sp>
        <p:nvSpPr>
          <p:cNvPr id="12" name="TextBox 1">
            <a:extLst>
              <a:ext uri="{FF2B5EF4-FFF2-40B4-BE49-F238E27FC236}">
                <a16:creationId xmlns:a16="http://schemas.microsoft.com/office/drawing/2014/main" id="{F632FF9B-71DB-1866-8C8B-B283BEB4F7B7}"/>
              </a:ext>
            </a:extLst>
          </p:cNvPr>
          <p:cNvSpPr txBox="1"/>
          <p:nvPr/>
        </p:nvSpPr>
        <p:spPr>
          <a:xfrm>
            <a:off x="3032405" y="4034622"/>
            <a:ext cx="3009015" cy="369332"/>
          </a:xfrm>
          <a:prstGeom prst="rect">
            <a:avLst/>
          </a:prstGeom>
          <a:noFill/>
        </p:spPr>
        <p:txBody>
          <a:bodyPr wrap="square">
            <a:spAutoFit/>
          </a:bodyPr>
          <a:lstStyle/>
          <a:p>
            <a:pPr marL="0" indent="0">
              <a:buNone/>
            </a:pPr>
            <a:r>
              <a:rPr lang="it-IT" b="1" dirty="0">
                <a:solidFill>
                  <a:schemeClr val="bg1"/>
                </a:solidFill>
                <a:latin typeface="Arial" panose="020B0604020202020204" pitchFamily="34" charset="0"/>
                <a:cs typeface="Arial" panose="020B0604020202020204" pitchFamily="34" charset="0"/>
              </a:rPr>
              <a:t>Es. Fasce Rai Uno</a:t>
            </a:r>
          </a:p>
        </p:txBody>
      </p:sp>
      <p:sp>
        <p:nvSpPr>
          <p:cNvPr id="4" name="Segnaposto testo 16">
            <a:extLst>
              <a:ext uri="{FF2B5EF4-FFF2-40B4-BE49-F238E27FC236}">
                <a16:creationId xmlns:a16="http://schemas.microsoft.com/office/drawing/2014/main" id="{1B81A68F-173E-4FBE-BBEB-507E5FFD14C1}"/>
              </a:ext>
            </a:extLst>
          </p:cNvPr>
          <p:cNvSpPr>
            <a:spLocks noGrp="1"/>
          </p:cNvSpPr>
          <p:nvPr>
            <p:ph type="body" idx="1"/>
          </p:nvPr>
        </p:nvSpPr>
        <p:spPr>
          <a:xfrm>
            <a:off x="98686" y="918335"/>
            <a:ext cx="2184286" cy="398875"/>
          </a:xfrm>
        </p:spPr>
        <p:txBody>
          <a:bodyPr/>
          <a:lstStyle/>
          <a:p>
            <a:r>
              <a:rPr lang="it-IT" dirty="0">
                <a:latin typeface="Arial" panose="020B0604020202020204" pitchFamily="34" charset="0"/>
                <a:cs typeface="Arial" panose="020B0604020202020204" pitchFamily="34" charset="0"/>
              </a:rPr>
              <a:t>Nuovo Standard TA</a:t>
            </a:r>
          </a:p>
        </p:txBody>
      </p:sp>
      <p:cxnSp>
        <p:nvCxnSpPr>
          <p:cNvPr id="5" name="Connettore 1 4">
            <a:extLst>
              <a:ext uri="{FF2B5EF4-FFF2-40B4-BE49-F238E27FC236}">
                <a16:creationId xmlns:a16="http://schemas.microsoft.com/office/drawing/2014/main" id="{6315F029-25B8-484A-6E1E-411DE671F262}"/>
              </a:ext>
            </a:extLst>
          </p:cNvPr>
          <p:cNvCxnSpPr>
            <a:cxnSpLocks/>
          </p:cNvCxnSpPr>
          <p:nvPr/>
        </p:nvCxnSpPr>
        <p:spPr>
          <a:xfrm flipH="1">
            <a:off x="3009545" y="4443678"/>
            <a:ext cx="8304028" cy="0"/>
          </a:xfrm>
          <a:prstGeom prst="line">
            <a:avLst/>
          </a:prstGeom>
          <a:ln w="0">
            <a:solidFill>
              <a:srgbClr val="55FFB2"/>
            </a:solidFill>
          </a:ln>
        </p:spPr>
        <p:style>
          <a:lnRef idx="1">
            <a:schemeClr val="accent3"/>
          </a:lnRef>
          <a:fillRef idx="0">
            <a:schemeClr val="accent3"/>
          </a:fillRef>
          <a:effectRef idx="0">
            <a:schemeClr val="accent3"/>
          </a:effectRef>
          <a:fontRef idx="minor">
            <a:schemeClr val="tx1"/>
          </a:fontRef>
        </p:style>
      </p:cxnSp>
      <p:pic>
        <p:nvPicPr>
          <p:cNvPr id="15" name="Graphic 1033">
            <a:extLst>
              <a:ext uri="{FF2B5EF4-FFF2-40B4-BE49-F238E27FC236}">
                <a16:creationId xmlns:a16="http://schemas.microsoft.com/office/drawing/2014/main" id="{98157BC8-8DC7-CF1F-8AB2-9AD148A3495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051597" y="1783081"/>
            <a:ext cx="1485612" cy="1485612"/>
          </a:xfrm>
          <a:prstGeom prst="rect">
            <a:avLst/>
          </a:prstGeom>
        </p:spPr>
      </p:pic>
      <p:sp>
        <p:nvSpPr>
          <p:cNvPr id="3" name="Titolo 1">
            <a:extLst>
              <a:ext uri="{FF2B5EF4-FFF2-40B4-BE49-F238E27FC236}">
                <a16:creationId xmlns:a16="http://schemas.microsoft.com/office/drawing/2014/main" id="{1A641D97-E54D-3400-4912-DFCD67B6400A}"/>
              </a:ext>
            </a:extLst>
          </p:cNvPr>
          <p:cNvSpPr txBox="1">
            <a:spLocks/>
          </p:cNvSpPr>
          <p:nvPr/>
        </p:nvSpPr>
        <p:spPr>
          <a:xfrm>
            <a:off x="3000376" y="820699"/>
            <a:ext cx="8797560" cy="414471"/>
          </a:xfrm>
          <a:prstGeom prst="rect">
            <a:avLst/>
          </a:prstGeom>
        </p:spPr>
        <p:txBody>
          <a:bodyPr/>
          <a:lstStyle>
            <a:lvl1pPr algn="l" defTabSz="914400" rtl="0" eaLnBrk="1" latinLnBrk="0" hangingPunct="1">
              <a:lnSpc>
                <a:spcPct val="90000"/>
              </a:lnSpc>
              <a:spcBef>
                <a:spcPct val="0"/>
              </a:spcBef>
              <a:buNone/>
              <a:defRPr lang="it-IT" sz="2400" b="1" kern="1200" dirty="0">
                <a:solidFill>
                  <a:srgbClr val="27E1F8"/>
                </a:solidFill>
                <a:latin typeface="Circular Std Bold" panose="020B0604020101020102" pitchFamily="34" charset="77"/>
                <a:ea typeface="+mn-ea"/>
                <a:cs typeface="Circular Std Bold" panose="020B0604020101020102" pitchFamily="34" charset="77"/>
              </a:defRPr>
            </a:lvl1pPr>
          </a:lstStyle>
          <a:p>
            <a:pPr marL="0" indent="0">
              <a:buNone/>
            </a:pPr>
            <a:r>
              <a:rPr lang="it-IT" sz="2400" b="1" dirty="0">
                <a:solidFill>
                  <a:srgbClr val="55FFB2"/>
                </a:solidFill>
                <a:latin typeface="Arial" panose="020B0604020202020204" pitchFamily="34" charset="0"/>
                <a:cs typeface="Arial" panose="020B0604020202020204" pitchFamily="34" charset="0"/>
              </a:rPr>
              <a:t>Lo Standard Auditel di Fascia attuale</a:t>
            </a:r>
          </a:p>
        </p:txBody>
      </p:sp>
      <p:sp>
        <p:nvSpPr>
          <p:cNvPr id="7" name="TextBox 6">
            <a:extLst>
              <a:ext uri="{FF2B5EF4-FFF2-40B4-BE49-F238E27FC236}">
                <a16:creationId xmlns:a16="http://schemas.microsoft.com/office/drawing/2014/main" id="{93382CD5-41C7-FC5D-A2DD-674F9D40A27F}"/>
              </a:ext>
            </a:extLst>
          </p:cNvPr>
          <p:cNvSpPr txBox="1"/>
          <p:nvPr/>
        </p:nvSpPr>
        <p:spPr>
          <a:xfrm>
            <a:off x="8682678" y="6402619"/>
            <a:ext cx="3397562" cy="276999"/>
          </a:xfrm>
          <a:prstGeom prst="rect">
            <a:avLst/>
          </a:prstGeom>
          <a:noFill/>
        </p:spPr>
        <p:txBody>
          <a:bodyPr wrap="square" lIns="91440" tIns="45720" rIns="91440" bIns="45720" anchor="t">
            <a:spAutoFit/>
          </a:bodyPr>
          <a:lstStyle/>
          <a:p>
            <a:r>
              <a:rPr lang="it-IT" sz="1200" dirty="0">
                <a:solidFill>
                  <a:prstClr val="white"/>
                </a:solidFill>
                <a:latin typeface="Arial" panose="020B0604020202020204" pitchFamily="34" charset="0"/>
                <a:cs typeface="Arial" panose="020B0604020202020204" pitchFamily="34" charset="0"/>
              </a:rPr>
              <a:t>* I dati riportati sono puramente esemplificativi </a:t>
            </a:r>
          </a:p>
        </p:txBody>
      </p:sp>
    </p:spTree>
    <p:extLst>
      <p:ext uri="{BB962C8B-B14F-4D97-AF65-F5344CB8AC3E}">
        <p14:creationId xmlns:p14="http://schemas.microsoft.com/office/powerpoint/2010/main" val="9973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4AF81D-0347-18AE-2ECA-1799C24A3BD5}"/>
              </a:ext>
            </a:extLst>
          </p:cNvPr>
          <p:cNvSpPr>
            <a:spLocks noGrp="1"/>
          </p:cNvSpPr>
          <p:nvPr>
            <p:ph type="title"/>
          </p:nvPr>
        </p:nvSpPr>
        <p:spPr>
          <a:xfrm>
            <a:off x="98686" y="1257127"/>
            <a:ext cx="2184286" cy="1603931"/>
          </a:xfrm>
        </p:spPr>
        <p:txBody>
          <a:bodyPr/>
          <a:lstStyle/>
          <a:p>
            <a:r>
              <a:rPr lang="it-IT" dirty="0">
                <a:latin typeface="Arial" panose="020B0604020202020204" pitchFamily="34" charset="0"/>
                <a:cs typeface="Arial" panose="020B0604020202020204" pitchFamily="34" charset="0"/>
              </a:rPr>
              <a:t>Cosa cambia con il Nuovo Standard di fascia</a:t>
            </a:r>
          </a:p>
        </p:txBody>
      </p:sp>
      <p:sp>
        <p:nvSpPr>
          <p:cNvPr id="6" name="Segnaposto testo 5">
            <a:extLst>
              <a:ext uri="{FF2B5EF4-FFF2-40B4-BE49-F238E27FC236}">
                <a16:creationId xmlns:a16="http://schemas.microsoft.com/office/drawing/2014/main" id="{CC13D3B1-E81A-9208-B70C-88E5A8982F44}"/>
              </a:ext>
            </a:extLst>
          </p:cNvPr>
          <p:cNvSpPr>
            <a:spLocks noGrp="1"/>
          </p:cNvSpPr>
          <p:nvPr>
            <p:ph type="body" idx="1"/>
          </p:nvPr>
        </p:nvSpPr>
        <p:spPr/>
        <p:txBody>
          <a:bodyPr/>
          <a:lstStyle/>
          <a:p>
            <a:r>
              <a:rPr lang="it-IT" dirty="0">
                <a:latin typeface="Arial" panose="020B0604020202020204" pitchFamily="34" charset="0"/>
                <a:cs typeface="Arial" panose="020B0604020202020204" pitchFamily="34" charset="0"/>
              </a:rPr>
              <a:t>Nuovo Standard TA</a:t>
            </a:r>
          </a:p>
          <a:p>
            <a:endParaRPr lang="it-IT" dirty="0">
              <a:latin typeface="Arial" panose="020B0604020202020204" pitchFamily="34" charset="0"/>
              <a:cs typeface="Arial" panose="020B0604020202020204" pitchFamily="34" charset="0"/>
            </a:endParaRPr>
          </a:p>
        </p:txBody>
      </p:sp>
      <p:cxnSp>
        <p:nvCxnSpPr>
          <p:cNvPr id="7" name="Connettore 1 3">
            <a:extLst>
              <a:ext uri="{FF2B5EF4-FFF2-40B4-BE49-F238E27FC236}">
                <a16:creationId xmlns:a16="http://schemas.microsoft.com/office/drawing/2014/main" id="{DA4E79EC-7FAB-428C-BE33-FADCD0697FD7}"/>
              </a:ext>
            </a:extLst>
          </p:cNvPr>
          <p:cNvCxnSpPr>
            <a:cxnSpLocks/>
          </p:cNvCxnSpPr>
          <p:nvPr/>
        </p:nvCxnSpPr>
        <p:spPr>
          <a:xfrm>
            <a:off x="4941936" y="2208909"/>
            <a:ext cx="5889401" cy="30022"/>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pic>
        <p:nvPicPr>
          <p:cNvPr id="8" name="Graphic 8" descr="Male profile outline">
            <a:extLst>
              <a:ext uri="{FF2B5EF4-FFF2-40B4-BE49-F238E27FC236}">
                <a16:creationId xmlns:a16="http://schemas.microsoft.com/office/drawing/2014/main" id="{C139210C-BED2-51F6-BD9D-9DDD50B01D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59074" y="1582018"/>
            <a:ext cx="370183" cy="456226"/>
          </a:xfrm>
          <a:prstGeom prst="rect">
            <a:avLst/>
          </a:prstGeom>
        </p:spPr>
      </p:pic>
      <p:sp>
        <p:nvSpPr>
          <p:cNvPr id="9" name="Rettangolo 18">
            <a:extLst>
              <a:ext uri="{FF2B5EF4-FFF2-40B4-BE49-F238E27FC236}">
                <a16:creationId xmlns:a16="http://schemas.microsoft.com/office/drawing/2014/main" id="{ADD320AF-DBF5-E263-AE96-437B5EB03F78}"/>
              </a:ext>
            </a:extLst>
          </p:cNvPr>
          <p:cNvSpPr/>
          <p:nvPr/>
        </p:nvSpPr>
        <p:spPr>
          <a:xfrm>
            <a:off x="9201836" y="491796"/>
            <a:ext cx="2375185" cy="1200329"/>
          </a:xfrm>
          <a:prstGeom prst="rect">
            <a:avLst/>
          </a:prstGeom>
        </p:spPr>
        <p:txBody>
          <a:bodyPr wrap="square" lIns="91440" tIns="45720" rIns="91440" bIns="45720" anchor="t">
            <a:spAutoFit/>
          </a:bodyPr>
          <a:lstStyle/>
          <a:p>
            <a:pPr algn="ctr"/>
            <a:r>
              <a:rPr lang="it-IT" sz="1200" b="1" dirty="0">
                <a:solidFill>
                  <a:schemeClr val="bg1"/>
                </a:solidFill>
                <a:latin typeface="Arial" panose="020B0604020202020204" pitchFamily="34" charset="0"/>
                <a:cs typeface="Arial" panose="020B0604020202020204" pitchFamily="34" charset="0"/>
              </a:rPr>
              <a:t>L’utente guarda in On Demand un contenuto del giorno 0 al giorno +10 </a:t>
            </a:r>
          </a:p>
          <a:p>
            <a:pPr algn="ctr"/>
            <a:r>
              <a:rPr lang="it-IT" sz="1200" b="1" dirty="0">
                <a:solidFill>
                  <a:schemeClr val="bg1"/>
                </a:solidFill>
                <a:latin typeface="Arial" panose="020B0604020202020204" pitchFamily="34" charset="0"/>
                <a:cs typeface="Arial" panose="020B0604020202020204" pitchFamily="34" charset="0"/>
              </a:rPr>
              <a:t>ma il suo ascolto </a:t>
            </a:r>
            <a:r>
              <a:rPr lang="it-IT" sz="1200" b="1" dirty="0">
                <a:solidFill>
                  <a:srgbClr val="49FDB4"/>
                </a:solidFill>
                <a:latin typeface="Arial" panose="020B0604020202020204" pitchFamily="34" charset="0"/>
                <a:cs typeface="Arial" panose="020B0604020202020204" pitchFamily="34" charset="0"/>
              </a:rPr>
              <a:t>non viene sommato </a:t>
            </a:r>
            <a:r>
              <a:rPr lang="it-IT" sz="1200" b="1" dirty="0">
                <a:solidFill>
                  <a:schemeClr val="bg1"/>
                </a:solidFill>
                <a:latin typeface="Arial" panose="020B0604020202020204" pitchFamily="34" charset="0"/>
                <a:cs typeface="Arial" panose="020B0604020202020204" pitchFamily="34" charset="0"/>
              </a:rPr>
              <a:t>al dato Live + Vosdal</a:t>
            </a:r>
          </a:p>
        </p:txBody>
      </p:sp>
      <p:cxnSp>
        <p:nvCxnSpPr>
          <p:cNvPr id="10" name="Connettore 1 3">
            <a:extLst>
              <a:ext uri="{FF2B5EF4-FFF2-40B4-BE49-F238E27FC236}">
                <a16:creationId xmlns:a16="http://schemas.microsoft.com/office/drawing/2014/main" id="{AF8E94F6-804D-CF75-FE1D-DDBA7AF268BF}"/>
              </a:ext>
            </a:extLst>
          </p:cNvPr>
          <p:cNvCxnSpPr>
            <a:cxnSpLocks/>
          </p:cNvCxnSpPr>
          <p:nvPr/>
        </p:nvCxnSpPr>
        <p:spPr>
          <a:xfrm>
            <a:off x="10347710" y="2043548"/>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11" name="Connettore 1 3">
            <a:extLst>
              <a:ext uri="{FF2B5EF4-FFF2-40B4-BE49-F238E27FC236}">
                <a16:creationId xmlns:a16="http://schemas.microsoft.com/office/drawing/2014/main" id="{17D8BA7B-1C0A-A90A-4AA2-B2BC259963C8}"/>
              </a:ext>
            </a:extLst>
          </p:cNvPr>
          <p:cNvCxnSpPr>
            <a:cxnSpLocks/>
          </p:cNvCxnSpPr>
          <p:nvPr/>
        </p:nvCxnSpPr>
        <p:spPr>
          <a:xfrm>
            <a:off x="10347710" y="2041162"/>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12" name="Connettore 1 3">
            <a:extLst>
              <a:ext uri="{FF2B5EF4-FFF2-40B4-BE49-F238E27FC236}">
                <a16:creationId xmlns:a16="http://schemas.microsoft.com/office/drawing/2014/main" id="{C6CC497C-5DD6-E677-8B9F-F37C4D3C5341}"/>
              </a:ext>
            </a:extLst>
          </p:cNvPr>
          <p:cNvCxnSpPr>
            <a:cxnSpLocks/>
          </p:cNvCxnSpPr>
          <p:nvPr/>
        </p:nvCxnSpPr>
        <p:spPr>
          <a:xfrm>
            <a:off x="9835195" y="2041162"/>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13" name="Connettore 1 3">
            <a:extLst>
              <a:ext uri="{FF2B5EF4-FFF2-40B4-BE49-F238E27FC236}">
                <a16:creationId xmlns:a16="http://schemas.microsoft.com/office/drawing/2014/main" id="{0CBC0700-C058-1E54-0FEA-B0A3615B0F6F}"/>
              </a:ext>
            </a:extLst>
          </p:cNvPr>
          <p:cNvCxnSpPr>
            <a:cxnSpLocks/>
          </p:cNvCxnSpPr>
          <p:nvPr/>
        </p:nvCxnSpPr>
        <p:spPr>
          <a:xfrm>
            <a:off x="9835195" y="2041162"/>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14" name="Connettore 1 3">
            <a:extLst>
              <a:ext uri="{FF2B5EF4-FFF2-40B4-BE49-F238E27FC236}">
                <a16:creationId xmlns:a16="http://schemas.microsoft.com/office/drawing/2014/main" id="{BFB04396-525F-8D2A-74E2-95502D418701}"/>
              </a:ext>
            </a:extLst>
          </p:cNvPr>
          <p:cNvCxnSpPr>
            <a:cxnSpLocks/>
          </p:cNvCxnSpPr>
          <p:nvPr/>
        </p:nvCxnSpPr>
        <p:spPr>
          <a:xfrm>
            <a:off x="9322679" y="2041162"/>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15" name="Connettore 1 3">
            <a:extLst>
              <a:ext uri="{FF2B5EF4-FFF2-40B4-BE49-F238E27FC236}">
                <a16:creationId xmlns:a16="http://schemas.microsoft.com/office/drawing/2014/main" id="{AFC9626C-0A7E-7E0A-9C81-56FB5776AA36}"/>
              </a:ext>
            </a:extLst>
          </p:cNvPr>
          <p:cNvCxnSpPr>
            <a:cxnSpLocks/>
          </p:cNvCxnSpPr>
          <p:nvPr/>
        </p:nvCxnSpPr>
        <p:spPr>
          <a:xfrm>
            <a:off x="9323140" y="2041162"/>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16" name="Connettore 1 3">
            <a:extLst>
              <a:ext uri="{FF2B5EF4-FFF2-40B4-BE49-F238E27FC236}">
                <a16:creationId xmlns:a16="http://schemas.microsoft.com/office/drawing/2014/main" id="{3CE7EB90-16D3-C1F2-F6B2-D388D7B044E4}"/>
              </a:ext>
            </a:extLst>
          </p:cNvPr>
          <p:cNvCxnSpPr>
            <a:cxnSpLocks/>
          </p:cNvCxnSpPr>
          <p:nvPr/>
        </p:nvCxnSpPr>
        <p:spPr>
          <a:xfrm>
            <a:off x="8810625" y="2041162"/>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17" name="Connettore 1 3">
            <a:extLst>
              <a:ext uri="{FF2B5EF4-FFF2-40B4-BE49-F238E27FC236}">
                <a16:creationId xmlns:a16="http://schemas.microsoft.com/office/drawing/2014/main" id="{1909C754-83C0-ABA0-B4AE-35413A38A930}"/>
              </a:ext>
            </a:extLst>
          </p:cNvPr>
          <p:cNvCxnSpPr>
            <a:cxnSpLocks/>
          </p:cNvCxnSpPr>
          <p:nvPr/>
        </p:nvCxnSpPr>
        <p:spPr>
          <a:xfrm>
            <a:off x="8810625" y="2043548"/>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18" name="Connettore 1 3">
            <a:extLst>
              <a:ext uri="{FF2B5EF4-FFF2-40B4-BE49-F238E27FC236}">
                <a16:creationId xmlns:a16="http://schemas.microsoft.com/office/drawing/2014/main" id="{66B03061-4ADC-DF57-B262-5C44915EE8E1}"/>
              </a:ext>
            </a:extLst>
          </p:cNvPr>
          <p:cNvCxnSpPr>
            <a:cxnSpLocks/>
          </p:cNvCxnSpPr>
          <p:nvPr/>
        </p:nvCxnSpPr>
        <p:spPr>
          <a:xfrm>
            <a:off x="8298109" y="2043548"/>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19" name="Connettore 1 3">
            <a:extLst>
              <a:ext uri="{FF2B5EF4-FFF2-40B4-BE49-F238E27FC236}">
                <a16:creationId xmlns:a16="http://schemas.microsoft.com/office/drawing/2014/main" id="{FAAD6838-2BDD-5A7F-2B58-6B73CBF8E8D4}"/>
              </a:ext>
            </a:extLst>
          </p:cNvPr>
          <p:cNvCxnSpPr>
            <a:cxnSpLocks/>
          </p:cNvCxnSpPr>
          <p:nvPr/>
        </p:nvCxnSpPr>
        <p:spPr>
          <a:xfrm>
            <a:off x="8298109" y="2045933"/>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20" name="Connettore 1 3">
            <a:extLst>
              <a:ext uri="{FF2B5EF4-FFF2-40B4-BE49-F238E27FC236}">
                <a16:creationId xmlns:a16="http://schemas.microsoft.com/office/drawing/2014/main" id="{96C80C93-338F-6798-74F0-69B744C4B988}"/>
              </a:ext>
            </a:extLst>
          </p:cNvPr>
          <p:cNvCxnSpPr>
            <a:cxnSpLocks/>
          </p:cNvCxnSpPr>
          <p:nvPr/>
        </p:nvCxnSpPr>
        <p:spPr>
          <a:xfrm>
            <a:off x="8298109" y="2043548"/>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21" name="Connettore 1 3">
            <a:extLst>
              <a:ext uri="{FF2B5EF4-FFF2-40B4-BE49-F238E27FC236}">
                <a16:creationId xmlns:a16="http://schemas.microsoft.com/office/drawing/2014/main" id="{56124E09-3BC0-CF36-89D2-D805562825BB}"/>
              </a:ext>
            </a:extLst>
          </p:cNvPr>
          <p:cNvCxnSpPr>
            <a:cxnSpLocks/>
          </p:cNvCxnSpPr>
          <p:nvPr/>
        </p:nvCxnSpPr>
        <p:spPr>
          <a:xfrm>
            <a:off x="7785594" y="2043548"/>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22" name="Connettore 1 3">
            <a:extLst>
              <a:ext uri="{FF2B5EF4-FFF2-40B4-BE49-F238E27FC236}">
                <a16:creationId xmlns:a16="http://schemas.microsoft.com/office/drawing/2014/main" id="{21D9369F-0892-637B-8E15-80B35649DEA5}"/>
              </a:ext>
            </a:extLst>
          </p:cNvPr>
          <p:cNvCxnSpPr>
            <a:cxnSpLocks/>
          </p:cNvCxnSpPr>
          <p:nvPr/>
        </p:nvCxnSpPr>
        <p:spPr>
          <a:xfrm>
            <a:off x="7785594" y="2043548"/>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23" name="Connettore 1 3">
            <a:extLst>
              <a:ext uri="{FF2B5EF4-FFF2-40B4-BE49-F238E27FC236}">
                <a16:creationId xmlns:a16="http://schemas.microsoft.com/office/drawing/2014/main" id="{CCAA35EB-4EBF-2AD9-58DB-1B3BD96F57CD}"/>
              </a:ext>
            </a:extLst>
          </p:cNvPr>
          <p:cNvCxnSpPr>
            <a:cxnSpLocks/>
          </p:cNvCxnSpPr>
          <p:nvPr/>
        </p:nvCxnSpPr>
        <p:spPr>
          <a:xfrm>
            <a:off x="7273078" y="2043548"/>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24" name="Connettore 1 3">
            <a:extLst>
              <a:ext uri="{FF2B5EF4-FFF2-40B4-BE49-F238E27FC236}">
                <a16:creationId xmlns:a16="http://schemas.microsoft.com/office/drawing/2014/main" id="{1EF5E77E-EBFB-5527-2003-EDFD51321731}"/>
              </a:ext>
            </a:extLst>
          </p:cNvPr>
          <p:cNvCxnSpPr>
            <a:cxnSpLocks/>
          </p:cNvCxnSpPr>
          <p:nvPr/>
        </p:nvCxnSpPr>
        <p:spPr>
          <a:xfrm>
            <a:off x="7273539" y="2043548"/>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25" name="Connettore 1 3">
            <a:extLst>
              <a:ext uri="{FF2B5EF4-FFF2-40B4-BE49-F238E27FC236}">
                <a16:creationId xmlns:a16="http://schemas.microsoft.com/office/drawing/2014/main" id="{308AF75C-72D1-CC6A-C76B-6139598CFD78}"/>
              </a:ext>
            </a:extLst>
          </p:cNvPr>
          <p:cNvCxnSpPr>
            <a:cxnSpLocks/>
          </p:cNvCxnSpPr>
          <p:nvPr/>
        </p:nvCxnSpPr>
        <p:spPr>
          <a:xfrm>
            <a:off x="6761024" y="2043548"/>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26" name="Connettore 1 3">
            <a:extLst>
              <a:ext uri="{FF2B5EF4-FFF2-40B4-BE49-F238E27FC236}">
                <a16:creationId xmlns:a16="http://schemas.microsoft.com/office/drawing/2014/main" id="{1E33B2FA-74E9-7BD2-0189-48A4DC7B1B32}"/>
              </a:ext>
            </a:extLst>
          </p:cNvPr>
          <p:cNvCxnSpPr>
            <a:cxnSpLocks/>
          </p:cNvCxnSpPr>
          <p:nvPr/>
        </p:nvCxnSpPr>
        <p:spPr>
          <a:xfrm>
            <a:off x="6761024" y="2045933"/>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27" name="Connettore 1 3">
            <a:extLst>
              <a:ext uri="{FF2B5EF4-FFF2-40B4-BE49-F238E27FC236}">
                <a16:creationId xmlns:a16="http://schemas.microsoft.com/office/drawing/2014/main" id="{04377C49-3463-9253-C05D-99ADFF4C4F47}"/>
              </a:ext>
            </a:extLst>
          </p:cNvPr>
          <p:cNvCxnSpPr>
            <a:cxnSpLocks/>
          </p:cNvCxnSpPr>
          <p:nvPr/>
        </p:nvCxnSpPr>
        <p:spPr>
          <a:xfrm>
            <a:off x="6248508" y="2045933"/>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28" name="Connettore 1 3">
            <a:extLst>
              <a:ext uri="{FF2B5EF4-FFF2-40B4-BE49-F238E27FC236}">
                <a16:creationId xmlns:a16="http://schemas.microsoft.com/office/drawing/2014/main" id="{DD2FFC80-0F98-278D-FD75-FCED2AE2E7E5}"/>
              </a:ext>
            </a:extLst>
          </p:cNvPr>
          <p:cNvCxnSpPr>
            <a:cxnSpLocks/>
          </p:cNvCxnSpPr>
          <p:nvPr/>
        </p:nvCxnSpPr>
        <p:spPr>
          <a:xfrm>
            <a:off x="6248508" y="2041162"/>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29" name="Connettore 1 3">
            <a:extLst>
              <a:ext uri="{FF2B5EF4-FFF2-40B4-BE49-F238E27FC236}">
                <a16:creationId xmlns:a16="http://schemas.microsoft.com/office/drawing/2014/main" id="{B86A431B-51E6-056C-D9BD-09172DFAB9B1}"/>
              </a:ext>
            </a:extLst>
          </p:cNvPr>
          <p:cNvCxnSpPr>
            <a:cxnSpLocks/>
          </p:cNvCxnSpPr>
          <p:nvPr/>
        </p:nvCxnSpPr>
        <p:spPr>
          <a:xfrm>
            <a:off x="6248508" y="2043548"/>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30" name="Connettore 1 3">
            <a:extLst>
              <a:ext uri="{FF2B5EF4-FFF2-40B4-BE49-F238E27FC236}">
                <a16:creationId xmlns:a16="http://schemas.microsoft.com/office/drawing/2014/main" id="{4CE92105-3B41-1510-2A11-3FB1BA8D4E81}"/>
              </a:ext>
            </a:extLst>
          </p:cNvPr>
          <p:cNvCxnSpPr>
            <a:cxnSpLocks/>
          </p:cNvCxnSpPr>
          <p:nvPr/>
        </p:nvCxnSpPr>
        <p:spPr>
          <a:xfrm>
            <a:off x="6248508" y="2041162"/>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31" name="Connettore 1 3">
            <a:extLst>
              <a:ext uri="{FF2B5EF4-FFF2-40B4-BE49-F238E27FC236}">
                <a16:creationId xmlns:a16="http://schemas.microsoft.com/office/drawing/2014/main" id="{F9091807-A3DC-1D14-B21E-AE85ECF2495A}"/>
              </a:ext>
            </a:extLst>
          </p:cNvPr>
          <p:cNvCxnSpPr>
            <a:cxnSpLocks/>
          </p:cNvCxnSpPr>
          <p:nvPr/>
        </p:nvCxnSpPr>
        <p:spPr>
          <a:xfrm>
            <a:off x="5735993" y="2041162"/>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32" name="Connettore 1 3">
            <a:extLst>
              <a:ext uri="{FF2B5EF4-FFF2-40B4-BE49-F238E27FC236}">
                <a16:creationId xmlns:a16="http://schemas.microsoft.com/office/drawing/2014/main" id="{A91955C1-3CCA-E1CE-8CF5-96B38E20CEB5}"/>
              </a:ext>
            </a:extLst>
          </p:cNvPr>
          <p:cNvCxnSpPr>
            <a:cxnSpLocks/>
          </p:cNvCxnSpPr>
          <p:nvPr/>
        </p:nvCxnSpPr>
        <p:spPr>
          <a:xfrm>
            <a:off x="5735993" y="2041162"/>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33" name="Connettore 1 3">
            <a:extLst>
              <a:ext uri="{FF2B5EF4-FFF2-40B4-BE49-F238E27FC236}">
                <a16:creationId xmlns:a16="http://schemas.microsoft.com/office/drawing/2014/main" id="{698DC05F-E9A5-224B-8B06-058D50EA8CE6}"/>
              </a:ext>
            </a:extLst>
          </p:cNvPr>
          <p:cNvCxnSpPr>
            <a:cxnSpLocks/>
          </p:cNvCxnSpPr>
          <p:nvPr/>
        </p:nvCxnSpPr>
        <p:spPr>
          <a:xfrm>
            <a:off x="5223477" y="2041162"/>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34" name="Connettore 1 3">
            <a:extLst>
              <a:ext uri="{FF2B5EF4-FFF2-40B4-BE49-F238E27FC236}">
                <a16:creationId xmlns:a16="http://schemas.microsoft.com/office/drawing/2014/main" id="{D2B0D680-801C-1C14-2D9C-94E1D9C702A5}"/>
              </a:ext>
            </a:extLst>
          </p:cNvPr>
          <p:cNvCxnSpPr>
            <a:cxnSpLocks/>
          </p:cNvCxnSpPr>
          <p:nvPr/>
        </p:nvCxnSpPr>
        <p:spPr>
          <a:xfrm>
            <a:off x="5223938" y="2041162"/>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sp>
        <p:nvSpPr>
          <p:cNvPr id="35" name="TextBox 59">
            <a:extLst>
              <a:ext uri="{FF2B5EF4-FFF2-40B4-BE49-F238E27FC236}">
                <a16:creationId xmlns:a16="http://schemas.microsoft.com/office/drawing/2014/main" id="{206530C5-032A-A4CF-760D-4AC6471FAFE0}"/>
              </a:ext>
            </a:extLst>
          </p:cNvPr>
          <p:cNvSpPr txBox="1"/>
          <p:nvPr/>
        </p:nvSpPr>
        <p:spPr>
          <a:xfrm>
            <a:off x="10056726" y="2349281"/>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 </a:t>
            </a:r>
            <a:r>
              <a:rPr lang="it-IT" sz="1200" dirty="0">
                <a:solidFill>
                  <a:schemeClr val="bg1"/>
                </a:solidFill>
                <a:latin typeface="Arial" panose="020B0604020202020204" pitchFamily="34" charset="0"/>
                <a:cs typeface="Arial" panose="020B0604020202020204" pitchFamily="34" charset="0"/>
              </a:rPr>
              <a:t>+10</a:t>
            </a:r>
            <a:endParaRPr lang="en-IT" sz="1200" dirty="0">
              <a:solidFill>
                <a:schemeClr val="bg1"/>
              </a:solidFill>
              <a:latin typeface="Arial" panose="020B0604020202020204" pitchFamily="34" charset="0"/>
              <a:cs typeface="Arial" panose="020B0604020202020204" pitchFamily="34" charset="0"/>
            </a:endParaRPr>
          </a:p>
        </p:txBody>
      </p:sp>
      <p:sp>
        <p:nvSpPr>
          <p:cNvPr id="36" name="TextBox 60">
            <a:extLst>
              <a:ext uri="{FF2B5EF4-FFF2-40B4-BE49-F238E27FC236}">
                <a16:creationId xmlns:a16="http://schemas.microsoft.com/office/drawing/2014/main" id="{A8F5339F-96D6-F90F-7190-4D2EADDD28E6}"/>
              </a:ext>
            </a:extLst>
          </p:cNvPr>
          <p:cNvSpPr txBox="1"/>
          <p:nvPr/>
        </p:nvSpPr>
        <p:spPr>
          <a:xfrm>
            <a:off x="9539206" y="2355874"/>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a:t>
            </a:r>
            <a:r>
              <a:rPr lang="it-IT" sz="1200" dirty="0">
                <a:solidFill>
                  <a:schemeClr val="bg1"/>
                </a:solidFill>
                <a:latin typeface="Arial" panose="020B0604020202020204" pitchFamily="34" charset="0"/>
                <a:cs typeface="Arial" panose="020B0604020202020204" pitchFamily="34" charset="0"/>
              </a:rPr>
              <a:t> +9</a:t>
            </a:r>
            <a:endParaRPr lang="en-IT" sz="1200" dirty="0">
              <a:solidFill>
                <a:schemeClr val="bg1"/>
              </a:solidFill>
              <a:latin typeface="Arial" panose="020B0604020202020204" pitchFamily="34" charset="0"/>
              <a:cs typeface="Arial" panose="020B0604020202020204" pitchFamily="34" charset="0"/>
            </a:endParaRPr>
          </a:p>
        </p:txBody>
      </p:sp>
      <p:sp>
        <p:nvSpPr>
          <p:cNvPr id="37" name="TextBox 61">
            <a:extLst>
              <a:ext uri="{FF2B5EF4-FFF2-40B4-BE49-F238E27FC236}">
                <a16:creationId xmlns:a16="http://schemas.microsoft.com/office/drawing/2014/main" id="{372DC7C8-ED5E-4563-E358-0A40B1760A1A}"/>
              </a:ext>
            </a:extLst>
          </p:cNvPr>
          <p:cNvSpPr txBox="1"/>
          <p:nvPr/>
        </p:nvSpPr>
        <p:spPr>
          <a:xfrm>
            <a:off x="9022621" y="2362799"/>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 </a:t>
            </a:r>
            <a:r>
              <a:rPr lang="it-IT" sz="1200" dirty="0">
                <a:solidFill>
                  <a:schemeClr val="bg1"/>
                </a:solidFill>
                <a:latin typeface="Arial" panose="020B0604020202020204" pitchFamily="34" charset="0"/>
                <a:cs typeface="Arial" panose="020B0604020202020204" pitchFamily="34" charset="0"/>
              </a:rPr>
              <a:t>+8</a:t>
            </a:r>
            <a:endParaRPr lang="en-IT" sz="1200" dirty="0">
              <a:solidFill>
                <a:schemeClr val="bg1"/>
              </a:solidFill>
              <a:latin typeface="Arial" panose="020B0604020202020204" pitchFamily="34" charset="0"/>
              <a:cs typeface="Arial" panose="020B0604020202020204" pitchFamily="34" charset="0"/>
            </a:endParaRPr>
          </a:p>
        </p:txBody>
      </p:sp>
      <p:sp>
        <p:nvSpPr>
          <p:cNvPr id="38" name="TextBox 62">
            <a:extLst>
              <a:ext uri="{FF2B5EF4-FFF2-40B4-BE49-F238E27FC236}">
                <a16:creationId xmlns:a16="http://schemas.microsoft.com/office/drawing/2014/main" id="{E8CB902F-C344-505B-DA4B-661AE69E1425}"/>
              </a:ext>
            </a:extLst>
          </p:cNvPr>
          <p:cNvSpPr txBox="1"/>
          <p:nvPr/>
        </p:nvSpPr>
        <p:spPr>
          <a:xfrm>
            <a:off x="8506906" y="2361161"/>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 </a:t>
            </a:r>
            <a:r>
              <a:rPr lang="it-IT" sz="1200" dirty="0">
                <a:solidFill>
                  <a:schemeClr val="bg1"/>
                </a:solidFill>
                <a:latin typeface="Arial" panose="020B0604020202020204" pitchFamily="34" charset="0"/>
                <a:cs typeface="Arial" panose="020B0604020202020204" pitchFamily="34" charset="0"/>
              </a:rPr>
              <a:t>+7</a:t>
            </a:r>
            <a:endParaRPr lang="en-IT" sz="1200" dirty="0">
              <a:solidFill>
                <a:schemeClr val="bg1"/>
              </a:solidFill>
              <a:latin typeface="Arial" panose="020B0604020202020204" pitchFamily="34" charset="0"/>
              <a:cs typeface="Arial" panose="020B0604020202020204" pitchFamily="34" charset="0"/>
            </a:endParaRPr>
          </a:p>
        </p:txBody>
      </p:sp>
      <p:sp>
        <p:nvSpPr>
          <p:cNvPr id="39" name="TextBox 63">
            <a:extLst>
              <a:ext uri="{FF2B5EF4-FFF2-40B4-BE49-F238E27FC236}">
                <a16:creationId xmlns:a16="http://schemas.microsoft.com/office/drawing/2014/main" id="{6A9CC9BE-62B2-A14D-471C-A058F4924BF9}"/>
              </a:ext>
            </a:extLst>
          </p:cNvPr>
          <p:cNvSpPr txBox="1"/>
          <p:nvPr/>
        </p:nvSpPr>
        <p:spPr>
          <a:xfrm>
            <a:off x="8041612" y="2365789"/>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 </a:t>
            </a:r>
            <a:r>
              <a:rPr lang="it-IT" sz="1200" dirty="0">
                <a:solidFill>
                  <a:schemeClr val="bg1"/>
                </a:solidFill>
                <a:latin typeface="Arial" panose="020B0604020202020204" pitchFamily="34" charset="0"/>
                <a:cs typeface="Arial" panose="020B0604020202020204" pitchFamily="34" charset="0"/>
              </a:rPr>
              <a:t>+</a:t>
            </a:r>
            <a:r>
              <a:rPr lang="en-IT" sz="1200">
                <a:solidFill>
                  <a:schemeClr val="bg1"/>
                </a:solidFill>
                <a:latin typeface="Arial" panose="020B0604020202020204" pitchFamily="34" charset="0"/>
                <a:cs typeface="Arial" panose="020B0604020202020204" pitchFamily="34" charset="0"/>
              </a:rPr>
              <a:t>6</a:t>
            </a:r>
            <a:endParaRPr lang="en-IT" sz="1200" dirty="0">
              <a:solidFill>
                <a:schemeClr val="bg1"/>
              </a:solidFill>
              <a:latin typeface="Arial" panose="020B0604020202020204" pitchFamily="34" charset="0"/>
              <a:cs typeface="Arial" panose="020B0604020202020204" pitchFamily="34" charset="0"/>
            </a:endParaRPr>
          </a:p>
        </p:txBody>
      </p:sp>
      <p:sp>
        <p:nvSpPr>
          <p:cNvPr id="40" name="TextBox 64">
            <a:extLst>
              <a:ext uri="{FF2B5EF4-FFF2-40B4-BE49-F238E27FC236}">
                <a16:creationId xmlns:a16="http://schemas.microsoft.com/office/drawing/2014/main" id="{8412F0FD-71EB-9372-3A66-CF444FEE81B3}"/>
              </a:ext>
            </a:extLst>
          </p:cNvPr>
          <p:cNvSpPr txBox="1"/>
          <p:nvPr/>
        </p:nvSpPr>
        <p:spPr>
          <a:xfrm>
            <a:off x="7525897" y="2364151"/>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 </a:t>
            </a:r>
            <a:r>
              <a:rPr lang="it-IT" sz="1200" dirty="0">
                <a:solidFill>
                  <a:schemeClr val="bg1"/>
                </a:solidFill>
                <a:latin typeface="Arial" panose="020B0604020202020204" pitchFamily="34" charset="0"/>
                <a:cs typeface="Arial" panose="020B0604020202020204" pitchFamily="34" charset="0"/>
              </a:rPr>
              <a:t>+5</a:t>
            </a:r>
            <a:endParaRPr lang="en-IT" sz="1200" dirty="0">
              <a:solidFill>
                <a:schemeClr val="bg1"/>
              </a:solidFill>
              <a:latin typeface="Arial" panose="020B0604020202020204" pitchFamily="34" charset="0"/>
              <a:cs typeface="Arial" panose="020B0604020202020204" pitchFamily="34" charset="0"/>
            </a:endParaRPr>
          </a:p>
        </p:txBody>
      </p:sp>
      <p:sp>
        <p:nvSpPr>
          <p:cNvPr id="41" name="TextBox 65">
            <a:extLst>
              <a:ext uri="{FF2B5EF4-FFF2-40B4-BE49-F238E27FC236}">
                <a16:creationId xmlns:a16="http://schemas.microsoft.com/office/drawing/2014/main" id="{F91C701A-B8DA-F542-58B8-930EA77FFEC6}"/>
              </a:ext>
            </a:extLst>
          </p:cNvPr>
          <p:cNvSpPr txBox="1"/>
          <p:nvPr/>
        </p:nvSpPr>
        <p:spPr>
          <a:xfrm>
            <a:off x="7008377" y="2370743"/>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a:t>
            </a:r>
            <a:r>
              <a:rPr lang="it-IT" sz="1200" dirty="0">
                <a:solidFill>
                  <a:schemeClr val="bg1"/>
                </a:solidFill>
                <a:latin typeface="Arial" panose="020B0604020202020204" pitchFamily="34" charset="0"/>
                <a:cs typeface="Arial" panose="020B0604020202020204" pitchFamily="34" charset="0"/>
              </a:rPr>
              <a:t> +4</a:t>
            </a:r>
            <a:endParaRPr lang="en-IT" sz="1200" dirty="0">
              <a:solidFill>
                <a:schemeClr val="bg1"/>
              </a:solidFill>
              <a:latin typeface="Arial" panose="020B0604020202020204" pitchFamily="34" charset="0"/>
              <a:cs typeface="Arial" panose="020B0604020202020204" pitchFamily="34" charset="0"/>
            </a:endParaRPr>
          </a:p>
        </p:txBody>
      </p:sp>
      <p:sp>
        <p:nvSpPr>
          <p:cNvPr id="42" name="TextBox 66">
            <a:extLst>
              <a:ext uri="{FF2B5EF4-FFF2-40B4-BE49-F238E27FC236}">
                <a16:creationId xmlns:a16="http://schemas.microsoft.com/office/drawing/2014/main" id="{87932CA3-84D1-97B2-9AB5-1B85864E1659}"/>
              </a:ext>
            </a:extLst>
          </p:cNvPr>
          <p:cNvSpPr txBox="1"/>
          <p:nvPr/>
        </p:nvSpPr>
        <p:spPr>
          <a:xfrm>
            <a:off x="6491792" y="2377668"/>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 </a:t>
            </a:r>
            <a:r>
              <a:rPr lang="it-IT" sz="1200" dirty="0">
                <a:solidFill>
                  <a:schemeClr val="bg1"/>
                </a:solidFill>
                <a:latin typeface="Arial" panose="020B0604020202020204" pitchFamily="34" charset="0"/>
                <a:cs typeface="Arial" panose="020B0604020202020204" pitchFamily="34" charset="0"/>
              </a:rPr>
              <a:t>+3</a:t>
            </a:r>
            <a:endParaRPr lang="en-IT" sz="1200" dirty="0">
              <a:solidFill>
                <a:schemeClr val="bg1"/>
              </a:solidFill>
              <a:latin typeface="Arial" panose="020B0604020202020204" pitchFamily="34" charset="0"/>
              <a:cs typeface="Arial" panose="020B0604020202020204" pitchFamily="34" charset="0"/>
            </a:endParaRPr>
          </a:p>
        </p:txBody>
      </p:sp>
      <p:sp>
        <p:nvSpPr>
          <p:cNvPr id="43" name="TextBox 67">
            <a:extLst>
              <a:ext uri="{FF2B5EF4-FFF2-40B4-BE49-F238E27FC236}">
                <a16:creationId xmlns:a16="http://schemas.microsoft.com/office/drawing/2014/main" id="{EC137509-0E31-9094-C443-4DB83134C172}"/>
              </a:ext>
            </a:extLst>
          </p:cNvPr>
          <p:cNvSpPr txBox="1"/>
          <p:nvPr/>
        </p:nvSpPr>
        <p:spPr>
          <a:xfrm>
            <a:off x="5976077" y="2376030"/>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 </a:t>
            </a:r>
            <a:r>
              <a:rPr lang="it-IT" sz="1200" dirty="0">
                <a:solidFill>
                  <a:schemeClr val="bg1"/>
                </a:solidFill>
                <a:latin typeface="Arial" panose="020B0604020202020204" pitchFamily="34" charset="0"/>
                <a:cs typeface="Arial" panose="020B0604020202020204" pitchFamily="34" charset="0"/>
              </a:rPr>
              <a:t>+2</a:t>
            </a:r>
            <a:endParaRPr lang="en-IT" sz="1200" dirty="0">
              <a:solidFill>
                <a:schemeClr val="bg1"/>
              </a:solidFill>
              <a:latin typeface="Arial" panose="020B0604020202020204" pitchFamily="34" charset="0"/>
              <a:cs typeface="Arial" panose="020B0604020202020204" pitchFamily="34" charset="0"/>
            </a:endParaRPr>
          </a:p>
        </p:txBody>
      </p:sp>
      <p:sp>
        <p:nvSpPr>
          <p:cNvPr id="44" name="TextBox 69">
            <a:extLst>
              <a:ext uri="{FF2B5EF4-FFF2-40B4-BE49-F238E27FC236}">
                <a16:creationId xmlns:a16="http://schemas.microsoft.com/office/drawing/2014/main" id="{5EE383B9-5A93-ED27-A3A0-B933D811F966}"/>
              </a:ext>
            </a:extLst>
          </p:cNvPr>
          <p:cNvSpPr txBox="1"/>
          <p:nvPr/>
        </p:nvSpPr>
        <p:spPr>
          <a:xfrm>
            <a:off x="4955976" y="2384409"/>
            <a:ext cx="583631" cy="276999"/>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a:t>
            </a:r>
            <a:r>
              <a:rPr lang="it-IT" sz="1200" dirty="0">
                <a:solidFill>
                  <a:schemeClr val="bg1"/>
                </a:solidFill>
                <a:latin typeface="Arial" panose="020B0604020202020204" pitchFamily="34" charset="0"/>
                <a:cs typeface="Arial" panose="020B0604020202020204" pitchFamily="34" charset="0"/>
              </a:rPr>
              <a:t> 0</a:t>
            </a:r>
            <a:endParaRPr lang="en-IT" sz="1200" dirty="0">
              <a:solidFill>
                <a:schemeClr val="bg1"/>
              </a:solidFill>
              <a:latin typeface="Arial" panose="020B0604020202020204" pitchFamily="34" charset="0"/>
              <a:cs typeface="Arial" panose="020B0604020202020204" pitchFamily="34" charset="0"/>
            </a:endParaRPr>
          </a:p>
        </p:txBody>
      </p:sp>
      <p:sp>
        <p:nvSpPr>
          <p:cNvPr id="45" name="TextBox 67">
            <a:extLst>
              <a:ext uri="{FF2B5EF4-FFF2-40B4-BE49-F238E27FC236}">
                <a16:creationId xmlns:a16="http://schemas.microsoft.com/office/drawing/2014/main" id="{EB3708A9-8FDD-A958-C490-6FFD93852EE3}"/>
              </a:ext>
            </a:extLst>
          </p:cNvPr>
          <p:cNvSpPr txBox="1"/>
          <p:nvPr/>
        </p:nvSpPr>
        <p:spPr>
          <a:xfrm>
            <a:off x="5457175" y="2393435"/>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 </a:t>
            </a:r>
            <a:r>
              <a:rPr lang="it-IT" sz="1200" dirty="0">
                <a:solidFill>
                  <a:schemeClr val="bg1"/>
                </a:solidFill>
                <a:latin typeface="Arial" panose="020B0604020202020204" pitchFamily="34" charset="0"/>
                <a:cs typeface="Arial" panose="020B0604020202020204" pitchFamily="34" charset="0"/>
              </a:rPr>
              <a:t>+1</a:t>
            </a:r>
            <a:endParaRPr lang="en-IT" sz="1200" dirty="0">
              <a:solidFill>
                <a:schemeClr val="bg1"/>
              </a:solidFill>
              <a:latin typeface="Arial" panose="020B0604020202020204" pitchFamily="34" charset="0"/>
              <a:cs typeface="Arial" panose="020B0604020202020204" pitchFamily="34" charset="0"/>
            </a:endParaRPr>
          </a:p>
        </p:txBody>
      </p:sp>
      <p:sp>
        <p:nvSpPr>
          <p:cNvPr id="46" name="Down Arrow 9">
            <a:extLst>
              <a:ext uri="{FF2B5EF4-FFF2-40B4-BE49-F238E27FC236}">
                <a16:creationId xmlns:a16="http://schemas.microsoft.com/office/drawing/2014/main" id="{185A048A-3A9E-E620-B219-92EA54DB7E76}"/>
              </a:ext>
            </a:extLst>
          </p:cNvPr>
          <p:cNvSpPr/>
          <p:nvPr/>
        </p:nvSpPr>
        <p:spPr>
          <a:xfrm>
            <a:off x="5059294" y="4656192"/>
            <a:ext cx="371831" cy="329776"/>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latin typeface="Arial" panose="020B0604020202020204" pitchFamily="34" charset="0"/>
              <a:cs typeface="Arial" panose="020B0604020202020204" pitchFamily="34" charset="0"/>
            </a:endParaRPr>
          </a:p>
        </p:txBody>
      </p:sp>
      <p:sp>
        <p:nvSpPr>
          <p:cNvPr id="47" name="Rettangolo 18">
            <a:extLst>
              <a:ext uri="{FF2B5EF4-FFF2-40B4-BE49-F238E27FC236}">
                <a16:creationId xmlns:a16="http://schemas.microsoft.com/office/drawing/2014/main" id="{552F2F17-E3FA-FAD0-FC96-E3D0F9DCFFC9}"/>
              </a:ext>
            </a:extLst>
          </p:cNvPr>
          <p:cNvSpPr/>
          <p:nvPr/>
        </p:nvSpPr>
        <p:spPr>
          <a:xfrm>
            <a:off x="3900853" y="4242608"/>
            <a:ext cx="2693875" cy="307777"/>
          </a:xfrm>
          <a:prstGeom prst="rect">
            <a:avLst/>
          </a:prstGeom>
        </p:spPr>
        <p:txBody>
          <a:bodyPr wrap="square" lIns="91440" tIns="45720" rIns="91440" bIns="45720" anchor="t">
            <a:spAutoFit/>
          </a:bodyPr>
          <a:lstStyle/>
          <a:p>
            <a:pPr algn="ctr"/>
            <a:r>
              <a:rPr lang="it-IT" sz="1400" b="1" dirty="0">
                <a:solidFill>
                  <a:schemeClr val="bg1"/>
                </a:solidFill>
                <a:latin typeface="Arial" panose="020B0604020202020204" pitchFamily="34" charset="0"/>
                <a:ea typeface="+mn-lt"/>
                <a:cs typeface="Arial" panose="020B0604020202020204" pitchFamily="34" charset="0"/>
              </a:rPr>
              <a:t>Messa in onda del contenuto</a:t>
            </a:r>
            <a:endParaRPr lang="it-IT" sz="1400" dirty="0">
              <a:solidFill>
                <a:schemeClr val="bg1"/>
              </a:solidFill>
              <a:latin typeface="Arial" panose="020B0604020202020204" pitchFamily="34" charset="0"/>
              <a:ea typeface="+mn-lt"/>
              <a:cs typeface="Arial" panose="020B0604020202020204" pitchFamily="34" charset="0"/>
            </a:endParaRPr>
          </a:p>
        </p:txBody>
      </p:sp>
      <p:sp>
        <p:nvSpPr>
          <p:cNvPr id="48" name="Rettangolo 18">
            <a:extLst>
              <a:ext uri="{FF2B5EF4-FFF2-40B4-BE49-F238E27FC236}">
                <a16:creationId xmlns:a16="http://schemas.microsoft.com/office/drawing/2014/main" id="{78F9EF8B-28AC-73D4-3221-4AA3D6F72E30}"/>
              </a:ext>
            </a:extLst>
          </p:cNvPr>
          <p:cNvSpPr/>
          <p:nvPr/>
        </p:nvSpPr>
        <p:spPr>
          <a:xfrm>
            <a:off x="9042488" y="3691651"/>
            <a:ext cx="2693880" cy="1015663"/>
          </a:xfrm>
          <a:prstGeom prst="rect">
            <a:avLst/>
          </a:prstGeom>
        </p:spPr>
        <p:txBody>
          <a:bodyPr wrap="square" lIns="91440" tIns="45720" rIns="91440" bIns="45720" anchor="t">
            <a:spAutoFit/>
          </a:bodyPr>
          <a:lstStyle/>
          <a:p>
            <a:pPr algn="ctr"/>
            <a:r>
              <a:rPr lang="it-IT" sz="1200" b="1" dirty="0">
                <a:solidFill>
                  <a:srgbClr val="28FCA6"/>
                </a:solidFill>
                <a:latin typeface="Arial" panose="020B0604020202020204" pitchFamily="34" charset="0"/>
                <a:ea typeface="+mn-lt"/>
                <a:cs typeface="Arial" panose="020B0604020202020204" pitchFamily="34" charset="0"/>
              </a:rPr>
              <a:t>ASCOLTO AL TEMPO DI VISIONE</a:t>
            </a:r>
            <a:endParaRPr lang="it-IT" sz="1200" dirty="0">
              <a:solidFill>
                <a:srgbClr val="000000"/>
              </a:solidFill>
              <a:latin typeface="Arial" panose="020B0604020202020204" pitchFamily="34" charset="0"/>
              <a:ea typeface="+mn-lt"/>
              <a:cs typeface="Arial" panose="020B0604020202020204" pitchFamily="34" charset="0"/>
            </a:endParaRPr>
          </a:p>
          <a:p>
            <a:pPr algn="ctr"/>
            <a:r>
              <a:rPr lang="it-IT" sz="1200" b="1" dirty="0">
                <a:solidFill>
                  <a:schemeClr val="bg1"/>
                </a:solidFill>
                <a:latin typeface="Arial" panose="020B0604020202020204" pitchFamily="34" charset="0"/>
                <a:cs typeface="Arial" panose="020B0604020202020204" pitchFamily="34" charset="0"/>
              </a:rPr>
              <a:t>L’utente guarda in On Demand un contenuto del giorno 0 al giorno +10 e il suo ascolto </a:t>
            </a:r>
            <a:r>
              <a:rPr lang="it-IT" sz="1200" b="1" dirty="0">
                <a:solidFill>
                  <a:srgbClr val="49FDB4"/>
                </a:solidFill>
                <a:latin typeface="Arial" panose="020B0604020202020204" pitchFamily="34" charset="0"/>
                <a:cs typeface="Arial" panose="020B0604020202020204" pitchFamily="34" charset="0"/>
              </a:rPr>
              <a:t>viene sommato </a:t>
            </a:r>
            <a:r>
              <a:rPr lang="it-IT" sz="1200" b="1" dirty="0">
                <a:solidFill>
                  <a:schemeClr val="bg1"/>
                </a:solidFill>
                <a:latin typeface="Arial" panose="020B0604020202020204" pitchFamily="34" charset="0"/>
                <a:cs typeface="Arial" panose="020B0604020202020204" pitchFamily="34" charset="0"/>
              </a:rPr>
              <a:t>al dato Live + Vosdal</a:t>
            </a:r>
            <a:endParaRPr lang="it-IT" sz="1200" dirty="0">
              <a:solidFill>
                <a:schemeClr val="bg1"/>
              </a:solidFill>
              <a:latin typeface="Arial" panose="020B0604020202020204" pitchFamily="34" charset="0"/>
              <a:cs typeface="Arial" panose="020B0604020202020204" pitchFamily="34" charset="0"/>
            </a:endParaRPr>
          </a:p>
        </p:txBody>
      </p:sp>
      <p:cxnSp>
        <p:nvCxnSpPr>
          <p:cNvPr id="49" name="Connettore 1 3">
            <a:extLst>
              <a:ext uri="{FF2B5EF4-FFF2-40B4-BE49-F238E27FC236}">
                <a16:creationId xmlns:a16="http://schemas.microsoft.com/office/drawing/2014/main" id="{7E433EEA-56C9-7BF0-632D-DD9446538F01}"/>
              </a:ext>
            </a:extLst>
          </p:cNvPr>
          <p:cNvCxnSpPr>
            <a:cxnSpLocks/>
          </p:cNvCxnSpPr>
          <p:nvPr/>
        </p:nvCxnSpPr>
        <p:spPr>
          <a:xfrm>
            <a:off x="10365111" y="5208717"/>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50" name="Connettore 1 3">
            <a:extLst>
              <a:ext uri="{FF2B5EF4-FFF2-40B4-BE49-F238E27FC236}">
                <a16:creationId xmlns:a16="http://schemas.microsoft.com/office/drawing/2014/main" id="{750DE9E6-3003-E24F-47CE-2BC2A515B896}"/>
              </a:ext>
            </a:extLst>
          </p:cNvPr>
          <p:cNvCxnSpPr>
            <a:cxnSpLocks/>
          </p:cNvCxnSpPr>
          <p:nvPr/>
        </p:nvCxnSpPr>
        <p:spPr>
          <a:xfrm>
            <a:off x="10365111" y="5206331"/>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51" name="Connettore 1 3">
            <a:extLst>
              <a:ext uri="{FF2B5EF4-FFF2-40B4-BE49-F238E27FC236}">
                <a16:creationId xmlns:a16="http://schemas.microsoft.com/office/drawing/2014/main" id="{AA190F0E-63B9-F2D0-66ED-BE6168C73A1D}"/>
              </a:ext>
            </a:extLst>
          </p:cNvPr>
          <p:cNvCxnSpPr>
            <a:cxnSpLocks/>
          </p:cNvCxnSpPr>
          <p:nvPr/>
        </p:nvCxnSpPr>
        <p:spPr>
          <a:xfrm>
            <a:off x="9852595" y="5206331"/>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52" name="Connettore 1 3">
            <a:extLst>
              <a:ext uri="{FF2B5EF4-FFF2-40B4-BE49-F238E27FC236}">
                <a16:creationId xmlns:a16="http://schemas.microsoft.com/office/drawing/2014/main" id="{A976F69C-7F75-A26F-17BA-4C30FB120397}"/>
              </a:ext>
            </a:extLst>
          </p:cNvPr>
          <p:cNvCxnSpPr>
            <a:cxnSpLocks/>
          </p:cNvCxnSpPr>
          <p:nvPr/>
        </p:nvCxnSpPr>
        <p:spPr>
          <a:xfrm>
            <a:off x="9852595" y="5206331"/>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53" name="Connettore 1 3">
            <a:extLst>
              <a:ext uri="{FF2B5EF4-FFF2-40B4-BE49-F238E27FC236}">
                <a16:creationId xmlns:a16="http://schemas.microsoft.com/office/drawing/2014/main" id="{2B32DA40-2B44-0182-F1C2-C79332B777E6}"/>
              </a:ext>
            </a:extLst>
          </p:cNvPr>
          <p:cNvCxnSpPr>
            <a:cxnSpLocks/>
          </p:cNvCxnSpPr>
          <p:nvPr/>
        </p:nvCxnSpPr>
        <p:spPr>
          <a:xfrm>
            <a:off x="9340080" y="5206331"/>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54" name="Connettore 1 3">
            <a:extLst>
              <a:ext uri="{FF2B5EF4-FFF2-40B4-BE49-F238E27FC236}">
                <a16:creationId xmlns:a16="http://schemas.microsoft.com/office/drawing/2014/main" id="{75B788DD-1105-5440-B0CF-9182C5C58C82}"/>
              </a:ext>
            </a:extLst>
          </p:cNvPr>
          <p:cNvCxnSpPr>
            <a:cxnSpLocks/>
          </p:cNvCxnSpPr>
          <p:nvPr/>
        </p:nvCxnSpPr>
        <p:spPr>
          <a:xfrm>
            <a:off x="9340541" y="5206331"/>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55" name="Connettore 1 3">
            <a:extLst>
              <a:ext uri="{FF2B5EF4-FFF2-40B4-BE49-F238E27FC236}">
                <a16:creationId xmlns:a16="http://schemas.microsoft.com/office/drawing/2014/main" id="{33970986-9A7C-1276-ECBD-6AEA939A91D6}"/>
              </a:ext>
            </a:extLst>
          </p:cNvPr>
          <p:cNvCxnSpPr>
            <a:cxnSpLocks/>
          </p:cNvCxnSpPr>
          <p:nvPr/>
        </p:nvCxnSpPr>
        <p:spPr>
          <a:xfrm>
            <a:off x="8828025" y="5206331"/>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56" name="Connettore 1 3">
            <a:extLst>
              <a:ext uri="{FF2B5EF4-FFF2-40B4-BE49-F238E27FC236}">
                <a16:creationId xmlns:a16="http://schemas.microsoft.com/office/drawing/2014/main" id="{C2CEDCFF-56F8-F9D4-7F77-9D0602ED3205}"/>
              </a:ext>
            </a:extLst>
          </p:cNvPr>
          <p:cNvCxnSpPr>
            <a:cxnSpLocks/>
          </p:cNvCxnSpPr>
          <p:nvPr/>
        </p:nvCxnSpPr>
        <p:spPr>
          <a:xfrm>
            <a:off x="8828025" y="5208717"/>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57" name="Connettore 1 3">
            <a:extLst>
              <a:ext uri="{FF2B5EF4-FFF2-40B4-BE49-F238E27FC236}">
                <a16:creationId xmlns:a16="http://schemas.microsoft.com/office/drawing/2014/main" id="{5D210C95-6923-B7CB-F99D-863E3BD29F78}"/>
              </a:ext>
            </a:extLst>
          </p:cNvPr>
          <p:cNvCxnSpPr>
            <a:cxnSpLocks/>
          </p:cNvCxnSpPr>
          <p:nvPr/>
        </p:nvCxnSpPr>
        <p:spPr>
          <a:xfrm>
            <a:off x="8315510" y="5208717"/>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58" name="Connettore 1 3">
            <a:extLst>
              <a:ext uri="{FF2B5EF4-FFF2-40B4-BE49-F238E27FC236}">
                <a16:creationId xmlns:a16="http://schemas.microsoft.com/office/drawing/2014/main" id="{E6D0CB0E-71FE-3FD0-F3A2-7E8E41A72E12}"/>
              </a:ext>
            </a:extLst>
          </p:cNvPr>
          <p:cNvCxnSpPr>
            <a:cxnSpLocks/>
          </p:cNvCxnSpPr>
          <p:nvPr/>
        </p:nvCxnSpPr>
        <p:spPr>
          <a:xfrm>
            <a:off x="8315510" y="5211102"/>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59" name="Connettore 1 3">
            <a:extLst>
              <a:ext uri="{FF2B5EF4-FFF2-40B4-BE49-F238E27FC236}">
                <a16:creationId xmlns:a16="http://schemas.microsoft.com/office/drawing/2014/main" id="{8D7C74BD-4173-66D8-5942-59DDAFBFC5F1}"/>
              </a:ext>
            </a:extLst>
          </p:cNvPr>
          <p:cNvCxnSpPr>
            <a:cxnSpLocks/>
          </p:cNvCxnSpPr>
          <p:nvPr/>
        </p:nvCxnSpPr>
        <p:spPr>
          <a:xfrm>
            <a:off x="8315510" y="5208717"/>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60" name="Connettore 1 3">
            <a:extLst>
              <a:ext uri="{FF2B5EF4-FFF2-40B4-BE49-F238E27FC236}">
                <a16:creationId xmlns:a16="http://schemas.microsoft.com/office/drawing/2014/main" id="{4EBA109A-FD5A-F6D9-D43B-407BDD05A962}"/>
              </a:ext>
            </a:extLst>
          </p:cNvPr>
          <p:cNvCxnSpPr>
            <a:cxnSpLocks/>
          </p:cNvCxnSpPr>
          <p:nvPr/>
        </p:nvCxnSpPr>
        <p:spPr>
          <a:xfrm>
            <a:off x="7802994" y="5208717"/>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61" name="Connettore 1 3">
            <a:extLst>
              <a:ext uri="{FF2B5EF4-FFF2-40B4-BE49-F238E27FC236}">
                <a16:creationId xmlns:a16="http://schemas.microsoft.com/office/drawing/2014/main" id="{B5B70432-7A5C-C27C-FEE7-DF1EF9E2C072}"/>
              </a:ext>
            </a:extLst>
          </p:cNvPr>
          <p:cNvCxnSpPr>
            <a:cxnSpLocks/>
          </p:cNvCxnSpPr>
          <p:nvPr/>
        </p:nvCxnSpPr>
        <p:spPr>
          <a:xfrm>
            <a:off x="7802994" y="5208717"/>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62" name="Connettore 1 3">
            <a:extLst>
              <a:ext uri="{FF2B5EF4-FFF2-40B4-BE49-F238E27FC236}">
                <a16:creationId xmlns:a16="http://schemas.microsoft.com/office/drawing/2014/main" id="{07BCDD05-CFA8-75C4-FAF6-A755FD456468}"/>
              </a:ext>
            </a:extLst>
          </p:cNvPr>
          <p:cNvCxnSpPr>
            <a:cxnSpLocks/>
          </p:cNvCxnSpPr>
          <p:nvPr/>
        </p:nvCxnSpPr>
        <p:spPr>
          <a:xfrm>
            <a:off x="7290479" y="5208717"/>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63" name="Connettore 1 3">
            <a:extLst>
              <a:ext uri="{FF2B5EF4-FFF2-40B4-BE49-F238E27FC236}">
                <a16:creationId xmlns:a16="http://schemas.microsoft.com/office/drawing/2014/main" id="{0AD3A4B1-CC04-2010-FB3D-FC4888301B8A}"/>
              </a:ext>
            </a:extLst>
          </p:cNvPr>
          <p:cNvCxnSpPr>
            <a:cxnSpLocks/>
          </p:cNvCxnSpPr>
          <p:nvPr/>
        </p:nvCxnSpPr>
        <p:spPr>
          <a:xfrm>
            <a:off x="7290940" y="5208717"/>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64" name="Connettore 1 3">
            <a:extLst>
              <a:ext uri="{FF2B5EF4-FFF2-40B4-BE49-F238E27FC236}">
                <a16:creationId xmlns:a16="http://schemas.microsoft.com/office/drawing/2014/main" id="{8AF96E87-4593-50AA-7153-19CFA228CF8D}"/>
              </a:ext>
            </a:extLst>
          </p:cNvPr>
          <p:cNvCxnSpPr>
            <a:cxnSpLocks/>
          </p:cNvCxnSpPr>
          <p:nvPr/>
        </p:nvCxnSpPr>
        <p:spPr>
          <a:xfrm>
            <a:off x="6778424" y="5208717"/>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65" name="Connettore 1 3">
            <a:extLst>
              <a:ext uri="{FF2B5EF4-FFF2-40B4-BE49-F238E27FC236}">
                <a16:creationId xmlns:a16="http://schemas.microsoft.com/office/drawing/2014/main" id="{6C687110-5F26-6DED-62CF-0CF77F10813D}"/>
              </a:ext>
            </a:extLst>
          </p:cNvPr>
          <p:cNvCxnSpPr>
            <a:cxnSpLocks/>
          </p:cNvCxnSpPr>
          <p:nvPr/>
        </p:nvCxnSpPr>
        <p:spPr>
          <a:xfrm>
            <a:off x="6778424" y="5211102"/>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66" name="Connettore 1 3">
            <a:extLst>
              <a:ext uri="{FF2B5EF4-FFF2-40B4-BE49-F238E27FC236}">
                <a16:creationId xmlns:a16="http://schemas.microsoft.com/office/drawing/2014/main" id="{9BD6837D-1AAC-C60D-E473-EC6424F2D050}"/>
              </a:ext>
            </a:extLst>
          </p:cNvPr>
          <p:cNvCxnSpPr>
            <a:cxnSpLocks/>
          </p:cNvCxnSpPr>
          <p:nvPr/>
        </p:nvCxnSpPr>
        <p:spPr>
          <a:xfrm>
            <a:off x="6265909" y="5211102"/>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67" name="Connettore 1 3">
            <a:extLst>
              <a:ext uri="{FF2B5EF4-FFF2-40B4-BE49-F238E27FC236}">
                <a16:creationId xmlns:a16="http://schemas.microsoft.com/office/drawing/2014/main" id="{B8122A9D-3A1D-A57F-E5C1-22BAD3673BB9}"/>
              </a:ext>
            </a:extLst>
          </p:cNvPr>
          <p:cNvCxnSpPr>
            <a:cxnSpLocks/>
          </p:cNvCxnSpPr>
          <p:nvPr/>
        </p:nvCxnSpPr>
        <p:spPr>
          <a:xfrm>
            <a:off x="6265909" y="5206331"/>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68" name="Connettore 1 3">
            <a:extLst>
              <a:ext uri="{FF2B5EF4-FFF2-40B4-BE49-F238E27FC236}">
                <a16:creationId xmlns:a16="http://schemas.microsoft.com/office/drawing/2014/main" id="{B78CBC3C-E504-E0E7-F0C8-1F20A3A43B25}"/>
              </a:ext>
            </a:extLst>
          </p:cNvPr>
          <p:cNvCxnSpPr>
            <a:cxnSpLocks/>
          </p:cNvCxnSpPr>
          <p:nvPr/>
        </p:nvCxnSpPr>
        <p:spPr>
          <a:xfrm>
            <a:off x="6265909" y="5208717"/>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69" name="Connettore 1 3">
            <a:extLst>
              <a:ext uri="{FF2B5EF4-FFF2-40B4-BE49-F238E27FC236}">
                <a16:creationId xmlns:a16="http://schemas.microsoft.com/office/drawing/2014/main" id="{70FD68B1-628B-D2D5-11C9-F5A50F111F99}"/>
              </a:ext>
            </a:extLst>
          </p:cNvPr>
          <p:cNvCxnSpPr>
            <a:cxnSpLocks/>
          </p:cNvCxnSpPr>
          <p:nvPr/>
        </p:nvCxnSpPr>
        <p:spPr>
          <a:xfrm>
            <a:off x="6265909" y="5206331"/>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70" name="Connettore 1 3">
            <a:extLst>
              <a:ext uri="{FF2B5EF4-FFF2-40B4-BE49-F238E27FC236}">
                <a16:creationId xmlns:a16="http://schemas.microsoft.com/office/drawing/2014/main" id="{0E5517E4-F4AB-42D3-A75B-AE04C30EDD22}"/>
              </a:ext>
            </a:extLst>
          </p:cNvPr>
          <p:cNvCxnSpPr>
            <a:cxnSpLocks/>
          </p:cNvCxnSpPr>
          <p:nvPr/>
        </p:nvCxnSpPr>
        <p:spPr>
          <a:xfrm>
            <a:off x="5753393" y="5206331"/>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71" name="Connettore 1 3">
            <a:extLst>
              <a:ext uri="{FF2B5EF4-FFF2-40B4-BE49-F238E27FC236}">
                <a16:creationId xmlns:a16="http://schemas.microsoft.com/office/drawing/2014/main" id="{53AFADA0-59B8-4451-55A4-28F74C4CFB44}"/>
              </a:ext>
            </a:extLst>
          </p:cNvPr>
          <p:cNvCxnSpPr>
            <a:cxnSpLocks/>
          </p:cNvCxnSpPr>
          <p:nvPr/>
        </p:nvCxnSpPr>
        <p:spPr>
          <a:xfrm>
            <a:off x="5753393" y="5206331"/>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72" name="Connettore 1 3">
            <a:extLst>
              <a:ext uri="{FF2B5EF4-FFF2-40B4-BE49-F238E27FC236}">
                <a16:creationId xmlns:a16="http://schemas.microsoft.com/office/drawing/2014/main" id="{E7C1D51F-F03B-8B68-9EED-FCD8B3D14E87}"/>
              </a:ext>
            </a:extLst>
          </p:cNvPr>
          <p:cNvCxnSpPr>
            <a:cxnSpLocks/>
          </p:cNvCxnSpPr>
          <p:nvPr/>
        </p:nvCxnSpPr>
        <p:spPr>
          <a:xfrm>
            <a:off x="5240878" y="5206331"/>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cxnSp>
        <p:nvCxnSpPr>
          <p:cNvPr id="73" name="Connettore 1 3">
            <a:extLst>
              <a:ext uri="{FF2B5EF4-FFF2-40B4-BE49-F238E27FC236}">
                <a16:creationId xmlns:a16="http://schemas.microsoft.com/office/drawing/2014/main" id="{05431EA4-8E7F-AAEF-F9A7-34896D63D174}"/>
              </a:ext>
            </a:extLst>
          </p:cNvPr>
          <p:cNvCxnSpPr>
            <a:cxnSpLocks/>
          </p:cNvCxnSpPr>
          <p:nvPr/>
        </p:nvCxnSpPr>
        <p:spPr>
          <a:xfrm>
            <a:off x="5241339" y="5206331"/>
            <a:ext cx="0" cy="304987"/>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sp>
        <p:nvSpPr>
          <p:cNvPr id="74" name="TextBox 96">
            <a:extLst>
              <a:ext uri="{FF2B5EF4-FFF2-40B4-BE49-F238E27FC236}">
                <a16:creationId xmlns:a16="http://schemas.microsoft.com/office/drawing/2014/main" id="{E431A431-1AC1-8448-D86B-9A01A564C5B3}"/>
              </a:ext>
            </a:extLst>
          </p:cNvPr>
          <p:cNvSpPr txBox="1"/>
          <p:nvPr/>
        </p:nvSpPr>
        <p:spPr>
          <a:xfrm>
            <a:off x="10074127" y="5514450"/>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 </a:t>
            </a:r>
            <a:r>
              <a:rPr lang="it-IT" sz="1200" dirty="0">
                <a:solidFill>
                  <a:schemeClr val="bg1"/>
                </a:solidFill>
                <a:latin typeface="Arial" panose="020B0604020202020204" pitchFamily="34" charset="0"/>
                <a:cs typeface="Arial" panose="020B0604020202020204" pitchFamily="34" charset="0"/>
              </a:rPr>
              <a:t>+10</a:t>
            </a:r>
            <a:endParaRPr lang="en-IT" sz="1200" dirty="0">
              <a:solidFill>
                <a:schemeClr val="bg1"/>
              </a:solidFill>
              <a:latin typeface="Arial" panose="020B0604020202020204" pitchFamily="34" charset="0"/>
              <a:cs typeface="Arial" panose="020B0604020202020204" pitchFamily="34" charset="0"/>
            </a:endParaRPr>
          </a:p>
        </p:txBody>
      </p:sp>
      <p:sp>
        <p:nvSpPr>
          <p:cNvPr id="75" name="TextBox 97">
            <a:extLst>
              <a:ext uri="{FF2B5EF4-FFF2-40B4-BE49-F238E27FC236}">
                <a16:creationId xmlns:a16="http://schemas.microsoft.com/office/drawing/2014/main" id="{ED4CA0F8-8525-4262-D119-98881453A9ED}"/>
              </a:ext>
            </a:extLst>
          </p:cNvPr>
          <p:cNvSpPr txBox="1"/>
          <p:nvPr/>
        </p:nvSpPr>
        <p:spPr>
          <a:xfrm>
            <a:off x="9556606" y="5521043"/>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a:t>
            </a:r>
            <a:r>
              <a:rPr lang="it-IT" sz="1200" dirty="0">
                <a:solidFill>
                  <a:schemeClr val="bg1"/>
                </a:solidFill>
                <a:latin typeface="Arial" panose="020B0604020202020204" pitchFamily="34" charset="0"/>
                <a:cs typeface="Arial" panose="020B0604020202020204" pitchFamily="34" charset="0"/>
              </a:rPr>
              <a:t> +9</a:t>
            </a:r>
            <a:endParaRPr lang="en-IT" sz="1200" dirty="0">
              <a:solidFill>
                <a:schemeClr val="bg1"/>
              </a:solidFill>
              <a:latin typeface="Arial" panose="020B0604020202020204" pitchFamily="34" charset="0"/>
              <a:cs typeface="Arial" panose="020B0604020202020204" pitchFamily="34" charset="0"/>
            </a:endParaRPr>
          </a:p>
        </p:txBody>
      </p:sp>
      <p:sp>
        <p:nvSpPr>
          <p:cNvPr id="76" name="TextBox 98">
            <a:extLst>
              <a:ext uri="{FF2B5EF4-FFF2-40B4-BE49-F238E27FC236}">
                <a16:creationId xmlns:a16="http://schemas.microsoft.com/office/drawing/2014/main" id="{AF8F9F16-9268-67FC-8387-16D96F2987EA}"/>
              </a:ext>
            </a:extLst>
          </p:cNvPr>
          <p:cNvSpPr txBox="1"/>
          <p:nvPr/>
        </p:nvSpPr>
        <p:spPr>
          <a:xfrm>
            <a:off x="9040021" y="5527968"/>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 </a:t>
            </a:r>
            <a:r>
              <a:rPr lang="it-IT" sz="1200" dirty="0">
                <a:solidFill>
                  <a:schemeClr val="bg1"/>
                </a:solidFill>
                <a:latin typeface="Arial" panose="020B0604020202020204" pitchFamily="34" charset="0"/>
                <a:cs typeface="Arial" panose="020B0604020202020204" pitchFamily="34" charset="0"/>
              </a:rPr>
              <a:t>+8</a:t>
            </a:r>
            <a:endParaRPr lang="en-IT" sz="1200" dirty="0">
              <a:solidFill>
                <a:schemeClr val="bg1"/>
              </a:solidFill>
              <a:latin typeface="Arial" panose="020B0604020202020204" pitchFamily="34" charset="0"/>
              <a:cs typeface="Arial" panose="020B0604020202020204" pitchFamily="34" charset="0"/>
            </a:endParaRPr>
          </a:p>
        </p:txBody>
      </p:sp>
      <p:sp>
        <p:nvSpPr>
          <p:cNvPr id="77" name="TextBox 99">
            <a:extLst>
              <a:ext uri="{FF2B5EF4-FFF2-40B4-BE49-F238E27FC236}">
                <a16:creationId xmlns:a16="http://schemas.microsoft.com/office/drawing/2014/main" id="{94685623-0E1E-07BB-4932-E20191FD4EBE}"/>
              </a:ext>
            </a:extLst>
          </p:cNvPr>
          <p:cNvSpPr txBox="1"/>
          <p:nvPr/>
        </p:nvSpPr>
        <p:spPr>
          <a:xfrm>
            <a:off x="8524307" y="5526329"/>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 </a:t>
            </a:r>
            <a:r>
              <a:rPr lang="it-IT" sz="1200" dirty="0">
                <a:solidFill>
                  <a:schemeClr val="bg1"/>
                </a:solidFill>
                <a:latin typeface="Arial" panose="020B0604020202020204" pitchFamily="34" charset="0"/>
                <a:cs typeface="Arial" panose="020B0604020202020204" pitchFamily="34" charset="0"/>
              </a:rPr>
              <a:t>+7</a:t>
            </a:r>
            <a:endParaRPr lang="en-IT" sz="1200" dirty="0">
              <a:solidFill>
                <a:schemeClr val="bg1"/>
              </a:solidFill>
              <a:latin typeface="Arial" panose="020B0604020202020204" pitchFamily="34" charset="0"/>
              <a:cs typeface="Arial" panose="020B0604020202020204" pitchFamily="34" charset="0"/>
            </a:endParaRPr>
          </a:p>
        </p:txBody>
      </p:sp>
      <p:sp>
        <p:nvSpPr>
          <p:cNvPr id="78" name="TextBox 100">
            <a:extLst>
              <a:ext uri="{FF2B5EF4-FFF2-40B4-BE49-F238E27FC236}">
                <a16:creationId xmlns:a16="http://schemas.microsoft.com/office/drawing/2014/main" id="{217359CC-4463-F39F-0843-6F694BA65459}"/>
              </a:ext>
            </a:extLst>
          </p:cNvPr>
          <p:cNvSpPr txBox="1"/>
          <p:nvPr/>
        </p:nvSpPr>
        <p:spPr>
          <a:xfrm>
            <a:off x="8059013" y="5530958"/>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 </a:t>
            </a:r>
            <a:r>
              <a:rPr lang="it-IT" sz="1200" dirty="0">
                <a:solidFill>
                  <a:schemeClr val="bg1"/>
                </a:solidFill>
                <a:latin typeface="Arial" panose="020B0604020202020204" pitchFamily="34" charset="0"/>
                <a:cs typeface="Arial" panose="020B0604020202020204" pitchFamily="34" charset="0"/>
              </a:rPr>
              <a:t>+</a:t>
            </a:r>
            <a:r>
              <a:rPr lang="en-IT" sz="1200">
                <a:solidFill>
                  <a:schemeClr val="bg1"/>
                </a:solidFill>
                <a:latin typeface="Arial" panose="020B0604020202020204" pitchFamily="34" charset="0"/>
                <a:cs typeface="Arial" panose="020B0604020202020204" pitchFamily="34" charset="0"/>
              </a:rPr>
              <a:t>6</a:t>
            </a:r>
            <a:endParaRPr lang="en-IT" sz="1200" dirty="0">
              <a:solidFill>
                <a:schemeClr val="bg1"/>
              </a:solidFill>
              <a:latin typeface="Arial" panose="020B0604020202020204" pitchFamily="34" charset="0"/>
              <a:cs typeface="Arial" panose="020B0604020202020204" pitchFamily="34" charset="0"/>
            </a:endParaRPr>
          </a:p>
        </p:txBody>
      </p:sp>
      <p:sp>
        <p:nvSpPr>
          <p:cNvPr id="79" name="TextBox 101">
            <a:extLst>
              <a:ext uri="{FF2B5EF4-FFF2-40B4-BE49-F238E27FC236}">
                <a16:creationId xmlns:a16="http://schemas.microsoft.com/office/drawing/2014/main" id="{089F58D5-AE77-86A9-EF19-ABF3E241D937}"/>
              </a:ext>
            </a:extLst>
          </p:cNvPr>
          <p:cNvSpPr txBox="1"/>
          <p:nvPr/>
        </p:nvSpPr>
        <p:spPr>
          <a:xfrm>
            <a:off x="7543298" y="5529319"/>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 </a:t>
            </a:r>
            <a:r>
              <a:rPr lang="it-IT" sz="1200" dirty="0">
                <a:solidFill>
                  <a:schemeClr val="bg1"/>
                </a:solidFill>
                <a:latin typeface="Arial" panose="020B0604020202020204" pitchFamily="34" charset="0"/>
                <a:cs typeface="Arial" panose="020B0604020202020204" pitchFamily="34" charset="0"/>
              </a:rPr>
              <a:t>+5</a:t>
            </a:r>
            <a:endParaRPr lang="en-IT" sz="1200" dirty="0">
              <a:solidFill>
                <a:schemeClr val="bg1"/>
              </a:solidFill>
              <a:latin typeface="Arial" panose="020B0604020202020204" pitchFamily="34" charset="0"/>
              <a:cs typeface="Arial" panose="020B0604020202020204" pitchFamily="34" charset="0"/>
            </a:endParaRPr>
          </a:p>
        </p:txBody>
      </p:sp>
      <p:sp>
        <p:nvSpPr>
          <p:cNvPr id="80" name="TextBox 102">
            <a:extLst>
              <a:ext uri="{FF2B5EF4-FFF2-40B4-BE49-F238E27FC236}">
                <a16:creationId xmlns:a16="http://schemas.microsoft.com/office/drawing/2014/main" id="{A304B81B-BB94-314F-6CAA-5EAD85C9BEC9}"/>
              </a:ext>
            </a:extLst>
          </p:cNvPr>
          <p:cNvSpPr txBox="1"/>
          <p:nvPr/>
        </p:nvSpPr>
        <p:spPr>
          <a:xfrm>
            <a:off x="7025777" y="5535912"/>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a:t>
            </a:r>
            <a:r>
              <a:rPr lang="it-IT" sz="1200" dirty="0">
                <a:solidFill>
                  <a:schemeClr val="bg1"/>
                </a:solidFill>
                <a:latin typeface="Arial" panose="020B0604020202020204" pitchFamily="34" charset="0"/>
                <a:cs typeface="Arial" panose="020B0604020202020204" pitchFamily="34" charset="0"/>
              </a:rPr>
              <a:t> +4</a:t>
            </a:r>
            <a:endParaRPr lang="en-IT" sz="1200" dirty="0">
              <a:solidFill>
                <a:schemeClr val="bg1"/>
              </a:solidFill>
              <a:latin typeface="Arial" panose="020B0604020202020204" pitchFamily="34" charset="0"/>
              <a:cs typeface="Arial" panose="020B0604020202020204" pitchFamily="34" charset="0"/>
            </a:endParaRPr>
          </a:p>
        </p:txBody>
      </p:sp>
      <p:sp>
        <p:nvSpPr>
          <p:cNvPr id="81" name="TextBox 103">
            <a:extLst>
              <a:ext uri="{FF2B5EF4-FFF2-40B4-BE49-F238E27FC236}">
                <a16:creationId xmlns:a16="http://schemas.microsoft.com/office/drawing/2014/main" id="{EE804F94-B714-346A-5E41-C7DCEECB20BC}"/>
              </a:ext>
            </a:extLst>
          </p:cNvPr>
          <p:cNvSpPr txBox="1"/>
          <p:nvPr/>
        </p:nvSpPr>
        <p:spPr>
          <a:xfrm>
            <a:off x="6509192" y="5542837"/>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 </a:t>
            </a:r>
            <a:r>
              <a:rPr lang="it-IT" sz="1200" dirty="0">
                <a:solidFill>
                  <a:schemeClr val="bg1"/>
                </a:solidFill>
                <a:latin typeface="Arial" panose="020B0604020202020204" pitchFamily="34" charset="0"/>
                <a:cs typeface="Arial" panose="020B0604020202020204" pitchFamily="34" charset="0"/>
              </a:rPr>
              <a:t>+3</a:t>
            </a:r>
            <a:endParaRPr lang="en-IT" sz="1200" dirty="0">
              <a:solidFill>
                <a:schemeClr val="bg1"/>
              </a:solidFill>
              <a:latin typeface="Arial" panose="020B0604020202020204" pitchFamily="34" charset="0"/>
              <a:cs typeface="Arial" panose="020B0604020202020204" pitchFamily="34" charset="0"/>
            </a:endParaRPr>
          </a:p>
        </p:txBody>
      </p:sp>
      <p:sp>
        <p:nvSpPr>
          <p:cNvPr id="82" name="TextBox 104">
            <a:extLst>
              <a:ext uri="{FF2B5EF4-FFF2-40B4-BE49-F238E27FC236}">
                <a16:creationId xmlns:a16="http://schemas.microsoft.com/office/drawing/2014/main" id="{6B5795F9-9BE0-7924-883E-9C8DE9433C19}"/>
              </a:ext>
            </a:extLst>
          </p:cNvPr>
          <p:cNvSpPr txBox="1"/>
          <p:nvPr/>
        </p:nvSpPr>
        <p:spPr>
          <a:xfrm>
            <a:off x="5993477" y="5541199"/>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 </a:t>
            </a:r>
            <a:r>
              <a:rPr lang="it-IT" sz="1200" dirty="0">
                <a:solidFill>
                  <a:schemeClr val="bg1"/>
                </a:solidFill>
                <a:latin typeface="Arial" panose="020B0604020202020204" pitchFamily="34" charset="0"/>
                <a:cs typeface="Arial" panose="020B0604020202020204" pitchFamily="34" charset="0"/>
              </a:rPr>
              <a:t>+2</a:t>
            </a:r>
            <a:endParaRPr lang="en-IT" sz="1200" dirty="0">
              <a:solidFill>
                <a:schemeClr val="bg1"/>
              </a:solidFill>
              <a:latin typeface="Arial" panose="020B0604020202020204" pitchFamily="34" charset="0"/>
              <a:cs typeface="Arial" panose="020B0604020202020204" pitchFamily="34" charset="0"/>
            </a:endParaRPr>
          </a:p>
        </p:txBody>
      </p:sp>
      <p:sp>
        <p:nvSpPr>
          <p:cNvPr id="83" name="TextBox 105">
            <a:extLst>
              <a:ext uri="{FF2B5EF4-FFF2-40B4-BE49-F238E27FC236}">
                <a16:creationId xmlns:a16="http://schemas.microsoft.com/office/drawing/2014/main" id="{1EC019E8-1F16-6B3D-27EE-CAFDCA0C58F2}"/>
              </a:ext>
            </a:extLst>
          </p:cNvPr>
          <p:cNvSpPr txBox="1"/>
          <p:nvPr/>
        </p:nvSpPr>
        <p:spPr>
          <a:xfrm>
            <a:off x="4973376" y="5549578"/>
            <a:ext cx="583631" cy="276999"/>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a:t>
            </a:r>
            <a:r>
              <a:rPr lang="it-IT" sz="1200" dirty="0">
                <a:solidFill>
                  <a:schemeClr val="bg1"/>
                </a:solidFill>
                <a:latin typeface="Arial" panose="020B0604020202020204" pitchFamily="34" charset="0"/>
                <a:cs typeface="Arial" panose="020B0604020202020204" pitchFamily="34" charset="0"/>
              </a:rPr>
              <a:t> 0</a:t>
            </a:r>
            <a:endParaRPr lang="en-IT" sz="1200" dirty="0">
              <a:solidFill>
                <a:schemeClr val="bg1"/>
              </a:solidFill>
              <a:latin typeface="Arial" panose="020B0604020202020204" pitchFamily="34" charset="0"/>
              <a:cs typeface="Arial" panose="020B0604020202020204" pitchFamily="34" charset="0"/>
            </a:endParaRPr>
          </a:p>
        </p:txBody>
      </p:sp>
      <p:sp>
        <p:nvSpPr>
          <p:cNvPr id="84" name="TextBox 67">
            <a:extLst>
              <a:ext uri="{FF2B5EF4-FFF2-40B4-BE49-F238E27FC236}">
                <a16:creationId xmlns:a16="http://schemas.microsoft.com/office/drawing/2014/main" id="{DDB57F60-65DD-6BCA-7369-B1C1305F567D}"/>
              </a:ext>
            </a:extLst>
          </p:cNvPr>
          <p:cNvSpPr txBox="1"/>
          <p:nvPr/>
        </p:nvSpPr>
        <p:spPr>
          <a:xfrm>
            <a:off x="5488495" y="5545737"/>
            <a:ext cx="583631" cy="461665"/>
          </a:xfrm>
          <a:prstGeom prst="rect">
            <a:avLst/>
          </a:prstGeom>
          <a:noFill/>
        </p:spPr>
        <p:txBody>
          <a:bodyPr wrap="square">
            <a:spAutoFit/>
          </a:bodyPr>
          <a:lstStyle/>
          <a:p>
            <a:pPr algn="ctr"/>
            <a:r>
              <a:rPr lang="en-IT" sz="1200">
                <a:solidFill>
                  <a:schemeClr val="bg1"/>
                </a:solidFill>
                <a:latin typeface="Arial" panose="020B0604020202020204" pitchFamily="34" charset="0"/>
                <a:cs typeface="Arial" panose="020B0604020202020204" pitchFamily="34" charset="0"/>
              </a:rPr>
              <a:t>Day </a:t>
            </a:r>
            <a:r>
              <a:rPr lang="it-IT" sz="1200" dirty="0">
                <a:solidFill>
                  <a:schemeClr val="bg1"/>
                </a:solidFill>
                <a:latin typeface="Arial" panose="020B0604020202020204" pitchFamily="34" charset="0"/>
                <a:cs typeface="Arial" panose="020B0604020202020204" pitchFamily="34" charset="0"/>
              </a:rPr>
              <a:t>+1</a:t>
            </a:r>
            <a:endParaRPr lang="en-IT" sz="1200" dirty="0">
              <a:solidFill>
                <a:schemeClr val="bg1"/>
              </a:solidFill>
              <a:latin typeface="Arial" panose="020B0604020202020204" pitchFamily="34" charset="0"/>
              <a:cs typeface="Arial" panose="020B0604020202020204" pitchFamily="34" charset="0"/>
            </a:endParaRPr>
          </a:p>
        </p:txBody>
      </p:sp>
      <p:sp>
        <p:nvSpPr>
          <p:cNvPr id="86" name="Down Arrow 9">
            <a:extLst>
              <a:ext uri="{FF2B5EF4-FFF2-40B4-BE49-F238E27FC236}">
                <a16:creationId xmlns:a16="http://schemas.microsoft.com/office/drawing/2014/main" id="{DCA0F812-96A2-93D4-3FC4-4885158FE106}"/>
              </a:ext>
            </a:extLst>
          </p:cNvPr>
          <p:cNvSpPr/>
          <p:nvPr/>
        </p:nvSpPr>
        <p:spPr>
          <a:xfrm>
            <a:off x="5043982" y="1515041"/>
            <a:ext cx="371831" cy="329776"/>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latin typeface="Arial" panose="020B0604020202020204" pitchFamily="34" charset="0"/>
              <a:cs typeface="Arial" panose="020B0604020202020204" pitchFamily="34" charset="0"/>
            </a:endParaRPr>
          </a:p>
        </p:txBody>
      </p:sp>
      <p:sp>
        <p:nvSpPr>
          <p:cNvPr id="87" name="Rettangolo 18">
            <a:extLst>
              <a:ext uri="{FF2B5EF4-FFF2-40B4-BE49-F238E27FC236}">
                <a16:creationId xmlns:a16="http://schemas.microsoft.com/office/drawing/2014/main" id="{19EAEBAE-5E53-A55D-3C24-01E5A7F01D04}"/>
              </a:ext>
            </a:extLst>
          </p:cNvPr>
          <p:cNvSpPr/>
          <p:nvPr/>
        </p:nvSpPr>
        <p:spPr>
          <a:xfrm>
            <a:off x="3889918" y="1129460"/>
            <a:ext cx="2715745" cy="307777"/>
          </a:xfrm>
          <a:prstGeom prst="rect">
            <a:avLst/>
          </a:prstGeom>
        </p:spPr>
        <p:txBody>
          <a:bodyPr wrap="square" lIns="91440" tIns="45720" rIns="91440" bIns="45720" anchor="t">
            <a:spAutoFit/>
          </a:bodyPr>
          <a:lstStyle/>
          <a:p>
            <a:pPr algn="ctr"/>
            <a:r>
              <a:rPr lang="it-IT" sz="1400" b="1" dirty="0">
                <a:solidFill>
                  <a:schemeClr val="bg1"/>
                </a:solidFill>
                <a:latin typeface="Arial" panose="020B0604020202020204" pitchFamily="34" charset="0"/>
                <a:cs typeface="Arial" panose="020B0604020202020204" pitchFamily="34" charset="0"/>
              </a:rPr>
              <a:t>Messa in onda del contenuto</a:t>
            </a:r>
            <a:endParaRPr lang="it-IT" dirty="0">
              <a:solidFill>
                <a:schemeClr val="bg1"/>
              </a:solidFill>
              <a:latin typeface="Arial" panose="020B0604020202020204" pitchFamily="34" charset="0"/>
              <a:cs typeface="Arial" panose="020B0604020202020204" pitchFamily="34" charset="0"/>
            </a:endParaRPr>
          </a:p>
        </p:txBody>
      </p:sp>
      <p:cxnSp>
        <p:nvCxnSpPr>
          <p:cNvPr id="88" name="Connettore 1 3">
            <a:extLst>
              <a:ext uri="{FF2B5EF4-FFF2-40B4-BE49-F238E27FC236}">
                <a16:creationId xmlns:a16="http://schemas.microsoft.com/office/drawing/2014/main" id="{AC639DC7-5DC7-FDA9-9AF8-51DDF6E4BEDA}"/>
              </a:ext>
            </a:extLst>
          </p:cNvPr>
          <p:cNvCxnSpPr>
            <a:cxnSpLocks/>
          </p:cNvCxnSpPr>
          <p:nvPr/>
        </p:nvCxnSpPr>
        <p:spPr>
          <a:xfrm flipV="1">
            <a:off x="4917574" y="5365499"/>
            <a:ext cx="5910282" cy="34311"/>
          </a:xfrm>
          <a:prstGeom prst="line">
            <a:avLst/>
          </a:prstGeom>
          <a:ln>
            <a:solidFill>
              <a:srgbClr val="27E1F8"/>
            </a:solidFill>
          </a:ln>
        </p:spPr>
        <p:style>
          <a:lnRef idx="3">
            <a:schemeClr val="accent3"/>
          </a:lnRef>
          <a:fillRef idx="0">
            <a:schemeClr val="accent3"/>
          </a:fillRef>
          <a:effectRef idx="2">
            <a:schemeClr val="accent3"/>
          </a:effectRef>
          <a:fontRef idx="minor">
            <a:schemeClr val="tx1"/>
          </a:fontRef>
        </p:style>
      </p:cxnSp>
      <p:pic>
        <p:nvPicPr>
          <p:cNvPr id="89" name="Graphic 117" descr="Male profile outline">
            <a:extLst>
              <a:ext uri="{FF2B5EF4-FFF2-40B4-BE49-F238E27FC236}">
                <a16:creationId xmlns:a16="http://schemas.microsoft.com/office/drawing/2014/main" id="{9AF746E5-B9F0-4785-C8EF-ED00E85F584B}"/>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0179953" y="4730032"/>
            <a:ext cx="370183" cy="456226"/>
          </a:xfrm>
          <a:prstGeom prst="rect">
            <a:avLst/>
          </a:prstGeom>
        </p:spPr>
      </p:pic>
      <p:sp>
        <p:nvSpPr>
          <p:cNvPr id="90" name="Rettangolo 18">
            <a:extLst>
              <a:ext uri="{FF2B5EF4-FFF2-40B4-BE49-F238E27FC236}">
                <a16:creationId xmlns:a16="http://schemas.microsoft.com/office/drawing/2014/main" id="{F4070824-4DF9-9964-B0FD-123C1E8C0C85}"/>
              </a:ext>
            </a:extLst>
          </p:cNvPr>
          <p:cNvSpPr/>
          <p:nvPr/>
        </p:nvSpPr>
        <p:spPr>
          <a:xfrm>
            <a:off x="2865832" y="5097214"/>
            <a:ext cx="1275975" cy="523220"/>
          </a:xfrm>
          <a:prstGeom prst="rect">
            <a:avLst/>
          </a:prstGeom>
        </p:spPr>
        <p:txBody>
          <a:bodyPr wrap="square" lIns="91440" tIns="45720" rIns="91440" bIns="45720" anchor="t">
            <a:spAutoFit/>
          </a:bodyPr>
          <a:lstStyle/>
          <a:p>
            <a:pPr algn="ctr"/>
            <a:r>
              <a:rPr lang="it-IT" sz="1400" b="1" dirty="0">
                <a:solidFill>
                  <a:schemeClr val="bg1"/>
                </a:solidFill>
                <a:latin typeface="Arial" panose="020B0604020202020204" pitchFamily="34" charset="0"/>
                <a:cs typeface="Arial" panose="020B0604020202020204" pitchFamily="34" charset="0"/>
              </a:rPr>
              <a:t>NUOVO STANDARD</a:t>
            </a:r>
            <a:endParaRPr lang="en-US" b="1" dirty="0">
              <a:solidFill>
                <a:schemeClr val="bg1"/>
              </a:solidFill>
              <a:latin typeface="Arial" panose="020B0604020202020204" pitchFamily="34" charset="0"/>
              <a:ea typeface="Calibri" panose="020F0502020204030204"/>
              <a:cs typeface="Arial" panose="020B0604020202020204" pitchFamily="34" charset="0"/>
            </a:endParaRPr>
          </a:p>
        </p:txBody>
      </p:sp>
      <p:sp>
        <p:nvSpPr>
          <p:cNvPr id="91" name="Rettangolo 18">
            <a:extLst>
              <a:ext uri="{FF2B5EF4-FFF2-40B4-BE49-F238E27FC236}">
                <a16:creationId xmlns:a16="http://schemas.microsoft.com/office/drawing/2014/main" id="{D23178AA-DF98-93EB-AFFC-8B892B867C2B}"/>
              </a:ext>
            </a:extLst>
          </p:cNvPr>
          <p:cNvSpPr/>
          <p:nvPr/>
        </p:nvSpPr>
        <p:spPr>
          <a:xfrm>
            <a:off x="2668428" y="1947299"/>
            <a:ext cx="1667000" cy="523220"/>
          </a:xfrm>
          <a:prstGeom prst="rect">
            <a:avLst/>
          </a:prstGeom>
        </p:spPr>
        <p:txBody>
          <a:bodyPr wrap="square" lIns="91440" tIns="45720" rIns="91440" bIns="45720" anchor="t">
            <a:spAutoFit/>
          </a:bodyPr>
          <a:lstStyle/>
          <a:p>
            <a:pPr algn="ctr"/>
            <a:r>
              <a:rPr lang="it-IT" sz="1400" b="1" dirty="0">
                <a:solidFill>
                  <a:schemeClr val="bg1"/>
                </a:solidFill>
                <a:latin typeface="Arial" panose="020B0604020202020204" pitchFamily="34" charset="0"/>
                <a:cs typeface="Arial" panose="020B0604020202020204" pitchFamily="34" charset="0"/>
              </a:rPr>
              <a:t>STANDARD ATTUALE</a:t>
            </a:r>
            <a:endParaRPr lang="en-US" b="1" dirty="0">
              <a:solidFill>
                <a:srgbClr val="000000"/>
              </a:solidFill>
              <a:latin typeface="Arial" panose="020B0604020202020204" pitchFamily="34" charset="0"/>
              <a:ea typeface="Calibri" panose="020F0502020204030204"/>
              <a:cs typeface="Arial" panose="020B0604020202020204" pitchFamily="34" charset="0"/>
            </a:endParaRPr>
          </a:p>
        </p:txBody>
      </p:sp>
      <p:sp>
        <p:nvSpPr>
          <p:cNvPr id="92" name="Down Arrow 10">
            <a:extLst>
              <a:ext uri="{FF2B5EF4-FFF2-40B4-BE49-F238E27FC236}">
                <a16:creationId xmlns:a16="http://schemas.microsoft.com/office/drawing/2014/main" id="{7E7C0191-3E72-E48D-4EE8-E853457A967F}"/>
              </a:ext>
            </a:extLst>
          </p:cNvPr>
          <p:cNvSpPr/>
          <p:nvPr/>
        </p:nvSpPr>
        <p:spPr>
          <a:xfrm>
            <a:off x="10058084" y="2797596"/>
            <a:ext cx="639790" cy="390045"/>
          </a:xfrm>
          <a:prstGeom prst="ca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900" dirty="0">
                <a:solidFill>
                  <a:schemeClr val="tx1"/>
                </a:solidFill>
                <a:latin typeface="Arial" panose="020B0604020202020204" pitchFamily="34" charset="0"/>
                <a:cs typeface="Arial" panose="020B0604020202020204" pitchFamily="34" charset="0"/>
              </a:rPr>
              <a:t>Live + Vosdal</a:t>
            </a:r>
          </a:p>
        </p:txBody>
      </p:sp>
      <p:cxnSp>
        <p:nvCxnSpPr>
          <p:cNvPr id="96" name="Connettore 1 3">
            <a:extLst>
              <a:ext uri="{FF2B5EF4-FFF2-40B4-BE49-F238E27FC236}">
                <a16:creationId xmlns:a16="http://schemas.microsoft.com/office/drawing/2014/main" id="{439B8FCC-F734-9FB6-841A-D8AB09443B46}"/>
              </a:ext>
            </a:extLst>
          </p:cNvPr>
          <p:cNvCxnSpPr>
            <a:cxnSpLocks/>
          </p:cNvCxnSpPr>
          <p:nvPr/>
        </p:nvCxnSpPr>
        <p:spPr>
          <a:xfrm>
            <a:off x="2998381" y="3469558"/>
            <a:ext cx="8867856"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4" name="Down Arrow 10">
            <a:extLst>
              <a:ext uri="{FF2B5EF4-FFF2-40B4-BE49-F238E27FC236}">
                <a16:creationId xmlns:a16="http://schemas.microsoft.com/office/drawing/2014/main" id="{01A925F2-0A8F-A92C-6895-63C295AB61E0}"/>
              </a:ext>
            </a:extLst>
          </p:cNvPr>
          <p:cNvSpPr/>
          <p:nvPr/>
        </p:nvSpPr>
        <p:spPr>
          <a:xfrm>
            <a:off x="10038596" y="6172918"/>
            <a:ext cx="653709" cy="370927"/>
          </a:xfrm>
          <a:prstGeom prst="can">
            <a:avLst/>
          </a:prstGeom>
          <a:solidFill>
            <a:srgbClr val="28FC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sz="1100" dirty="0">
              <a:solidFill>
                <a:schemeClr val="tx1"/>
              </a:solidFill>
              <a:latin typeface="Arial" panose="020B0604020202020204" pitchFamily="34" charset="0"/>
              <a:cs typeface="Arial" panose="020B0604020202020204" pitchFamily="34" charset="0"/>
            </a:endParaRPr>
          </a:p>
          <a:p>
            <a:pPr algn="ctr"/>
            <a:r>
              <a:rPr lang="en-IT" sz="1100" dirty="0">
                <a:solidFill>
                  <a:schemeClr val="tx1"/>
                </a:solidFill>
                <a:latin typeface="Arial" panose="020B0604020202020204" pitchFamily="34" charset="0"/>
                <a:cs typeface="Arial" panose="020B0604020202020204" pitchFamily="34" charset="0"/>
              </a:rPr>
              <a:t>VOD</a:t>
            </a:r>
          </a:p>
        </p:txBody>
      </p:sp>
      <p:sp>
        <p:nvSpPr>
          <p:cNvPr id="5" name="Down Arrow 10">
            <a:extLst>
              <a:ext uri="{FF2B5EF4-FFF2-40B4-BE49-F238E27FC236}">
                <a16:creationId xmlns:a16="http://schemas.microsoft.com/office/drawing/2014/main" id="{55ED7BF4-E146-222B-3307-F8178C721BFF}"/>
              </a:ext>
            </a:extLst>
          </p:cNvPr>
          <p:cNvSpPr/>
          <p:nvPr/>
        </p:nvSpPr>
        <p:spPr>
          <a:xfrm>
            <a:off x="10040685" y="6033959"/>
            <a:ext cx="653709" cy="366639"/>
          </a:xfrm>
          <a:prstGeom prst="ca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1000" dirty="0">
                <a:solidFill>
                  <a:schemeClr val="tx1"/>
                </a:solidFill>
                <a:latin typeface="Arial" panose="020B0604020202020204" pitchFamily="34" charset="0"/>
                <a:cs typeface="Arial" panose="020B0604020202020204" pitchFamily="34" charset="0"/>
              </a:rPr>
              <a:t>Live + Vosdal</a:t>
            </a:r>
          </a:p>
        </p:txBody>
      </p:sp>
      <p:cxnSp>
        <p:nvCxnSpPr>
          <p:cNvPr id="97" name="Straight Connector 1">
            <a:extLst>
              <a:ext uri="{FF2B5EF4-FFF2-40B4-BE49-F238E27FC236}">
                <a16:creationId xmlns:a16="http://schemas.microsoft.com/office/drawing/2014/main" id="{5E0A7FA9-BC82-12FD-D16C-A584E533F306}"/>
              </a:ext>
            </a:extLst>
          </p:cNvPr>
          <p:cNvCxnSpPr>
            <a:cxnSpLocks/>
          </p:cNvCxnSpPr>
          <p:nvPr/>
        </p:nvCxnSpPr>
        <p:spPr>
          <a:xfrm flipH="1" flipV="1">
            <a:off x="8685674" y="6349797"/>
            <a:ext cx="1329012" cy="93045"/>
          </a:xfrm>
          <a:prstGeom prst="line">
            <a:avLst/>
          </a:prstGeom>
          <a:ln w="12700">
            <a:solidFill>
              <a:srgbClr val="55FFB2"/>
            </a:solidFill>
          </a:ln>
        </p:spPr>
        <p:style>
          <a:lnRef idx="1">
            <a:schemeClr val="accent1"/>
          </a:lnRef>
          <a:fillRef idx="0">
            <a:schemeClr val="accent1"/>
          </a:fillRef>
          <a:effectRef idx="0">
            <a:schemeClr val="accent1"/>
          </a:effectRef>
          <a:fontRef idx="minor">
            <a:schemeClr val="tx1"/>
          </a:fontRef>
        </p:style>
      </p:cxnSp>
      <p:sp>
        <p:nvSpPr>
          <p:cNvPr id="98" name="Rettangolo 54">
            <a:extLst>
              <a:ext uri="{FF2B5EF4-FFF2-40B4-BE49-F238E27FC236}">
                <a16:creationId xmlns:a16="http://schemas.microsoft.com/office/drawing/2014/main" id="{8DE22AA8-645B-622C-847C-7C6E3F651085}"/>
              </a:ext>
            </a:extLst>
          </p:cNvPr>
          <p:cNvSpPr/>
          <p:nvPr/>
        </p:nvSpPr>
        <p:spPr>
          <a:xfrm>
            <a:off x="2995457" y="6150494"/>
            <a:ext cx="5732258" cy="461665"/>
          </a:xfrm>
          <a:prstGeom prst="rect">
            <a:avLst/>
          </a:prstGeom>
          <a:ln>
            <a:noFill/>
          </a:ln>
        </p:spPr>
        <p:txBody>
          <a:bodyPr wrap="square">
            <a:spAutoFit/>
          </a:bodyPr>
          <a:lstStyle/>
          <a:p>
            <a:pPr algn="r"/>
            <a:r>
              <a:rPr lang="it-IT" sz="1200" b="1" dirty="0">
                <a:solidFill>
                  <a:srgbClr val="55FFB2"/>
                </a:solidFill>
                <a:latin typeface="Arial" panose="020B0604020202020204" pitchFamily="34" charset="0"/>
                <a:cs typeface="Arial" panose="020B0604020202020204" pitchFamily="34" charset="0"/>
              </a:rPr>
              <a:t>Tutto l’ascolto On Demand viene aggiunto al dato Live + Vosdal della fascia in cui è stato visto, indipendentemente dal giorno di messa in onda</a:t>
            </a:r>
          </a:p>
        </p:txBody>
      </p:sp>
      <p:sp>
        <p:nvSpPr>
          <p:cNvPr id="102" name="Down Arrow 10">
            <a:extLst>
              <a:ext uri="{FF2B5EF4-FFF2-40B4-BE49-F238E27FC236}">
                <a16:creationId xmlns:a16="http://schemas.microsoft.com/office/drawing/2014/main" id="{93DBE07C-B9D2-25B8-B863-11503E76BE85}"/>
              </a:ext>
            </a:extLst>
          </p:cNvPr>
          <p:cNvSpPr/>
          <p:nvPr/>
        </p:nvSpPr>
        <p:spPr>
          <a:xfrm>
            <a:off x="4887089" y="2817539"/>
            <a:ext cx="653709" cy="276999"/>
          </a:xfrm>
          <a:prstGeom prst="can">
            <a:avLst>
              <a:gd name="adj" fmla="val 50000"/>
            </a:avLst>
          </a:prstGeom>
          <a:solidFill>
            <a:srgbClr val="28FC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1100" dirty="0">
                <a:solidFill>
                  <a:schemeClr val="tx1"/>
                </a:solidFill>
                <a:latin typeface="Arial" panose="020B0604020202020204" pitchFamily="34" charset="0"/>
                <a:cs typeface="Arial" panose="020B0604020202020204" pitchFamily="34" charset="0"/>
              </a:rPr>
              <a:t>VOD</a:t>
            </a:r>
          </a:p>
        </p:txBody>
      </p:sp>
      <p:sp>
        <p:nvSpPr>
          <p:cNvPr id="3" name="Rettangolo 18">
            <a:extLst>
              <a:ext uri="{FF2B5EF4-FFF2-40B4-BE49-F238E27FC236}">
                <a16:creationId xmlns:a16="http://schemas.microsoft.com/office/drawing/2014/main" id="{ADA39BC3-DD81-65EC-0226-1C1DE1E16FBE}"/>
              </a:ext>
            </a:extLst>
          </p:cNvPr>
          <p:cNvSpPr/>
          <p:nvPr/>
        </p:nvSpPr>
        <p:spPr>
          <a:xfrm>
            <a:off x="3886819" y="608828"/>
            <a:ext cx="2715745" cy="523220"/>
          </a:xfrm>
          <a:prstGeom prst="rect">
            <a:avLst/>
          </a:prstGeom>
        </p:spPr>
        <p:txBody>
          <a:bodyPr wrap="square" lIns="91440" tIns="45720" rIns="91440" bIns="45720" anchor="t">
            <a:spAutoFit/>
          </a:bodyPr>
          <a:lstStyle/>
          <a:p>
            <a:pPr algn="ctr"/>
            <a:r>
              <a:rPr lang="it-IT" sz="1400" b="1" dirty="0">
                <a:solidFill>
                  <a:srgbClr val="55FFB2"/>
                </a:solidFill>
                <a:latin typeface="Arial" panose="020B0604020202020204" pitchFamily="34" charset="0"/>
                <a:ea typeface="+mn-lt"/>
                <a:cs typeface="Arial" panose="020B0604020202020204" pitchFamily="34" charset="0"/>
              </a:rPr>
              <a:t>ASCOLTO AL TEMPO </a:t>
            </a:r>
          </a:p>
          <a:p>
            <a:pPr algn="ctr"/>
            <a:r>
              <a:rPr lang="it-IT" sz="1400" b="1" dirty="0">
                <a:solidFill>
                  <a:srgbClr val="55FFB2"/>
                </a:solidFill>
                <a:latin typeface="Arial" panose="020B0604020202020204" pitchFamily="34" charset="0"/>
                <a:ea typeface="+mn-lt"/>
                <a:cs typeface="Arial" panose="020B0604020202020204" pitchFamily="34" charset="0"/>
              </a:rPr>
              <a:t>DI TRASMISSIONE</a:t>
            </a:r>
            <a:endParaRPr lang="it-IT" sz="1400" dirty="0">
              <a:solidFill>
                <a:srgbClr val="55FFB2"/>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256843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1" nodeType="clickEffect">
                                  <p:stCondLst>
                                    <p:cond delay="0"/>
                                  </p:stCondLst>
                                  <p:childTnLst>
                                    <p:set>
                                      <p:cBhvr>
                                        <p:cTn id="100" dur="1" fill="hold">
                                          <p:stCondLst>
                                            <p:cond delay="0"/>
                                          </p:stCondLst>
                                        </p:cTn>
                                        <p:tgtEl>
                                          <p:spTgt spid="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5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5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8"/>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9"/>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60"/>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61"/>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62"/>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6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64"/>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65"/>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6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67"/>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68"/>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6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7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71"/>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7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7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7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7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76"/>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77"/>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78"/>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8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81"/>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82"/>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8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84"/>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88"/>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46"/>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47"/>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48"/>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89"/>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5"/>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4"/>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97"/>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9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5" grpId="0"/>
      <p:bldP spid="36" grpId="0"/>
      <p:bldP spid="37" grpId="0"/>
      <p:bldP spid="38" grpId="0"/>
      <p:bldP spid="39" grpId="0"/>
      <p:bldP spid="40" grpId="0"/>
      <p:bldP spid="41" grpId="0"/>
      <p:bldP spid="42" grpId="0"/>
      <p:bldP spid="43" grpId="0"/>
      <p:bldP spid="44" grpId="0"/>
      <p:bldP spid="45" grpId="0"/>
      <p:bldP spid="46" grpId="0" animBg="1"/>
      <p:bldP spid="47" grpId="0"/>
      <p:bldP spid="48" grpId="0"/>
      <p:bldP spid="74" grpId="0"/>
      <p:bldP spid="75" grpId="0"/>
      <p:bldP spid="76" grpId="0"/>
      <p:bldP spid="77" grpId="0"/>
      <p:bldP spid="78" grpId="0"/>
      <p:bldP spid="79" grpId="0"/>
      <p:bldP spid="80" grpId="0"/>
      <p:bldP spid="81" grpId="0"/>
      <p:bldP spid="82" grpId="0"/>
      <p:bldP spid="83" grpId="0"/>
      <p:bldP spid="84" grpId="0"/>
      <p:bldP spid="86" grpId="0" animBg="1"/>
      <p:bldP spid="87" grpId="0"/>
      <p:bldP spid="90" grpId="0"/>
      <p:bldP spid="91" grpId="0"/>
      <p:bldP spid="92" grpId="0" animBg="1"/>
      <p:bldP spid="4" grpId="0" animBg="1"/>
      <p:bldP spid="5" grpId="0" animBg="1"/>
      <p:bldP spid="98" grpId="0"/>
      <p:bldP spid="102" grpId="0" animBg="1"/>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473FBD1E-035E-95AC-5115-D9584C920A4B}"/>
              </a:ext>
            </a:extLst>
          </p:cNvPr>
          <p:cNvSpPr txBox="1"/>
          <p:nvPr/>
        </p:nvSpPr>
        <p:spPr>
          <a:xfrm>
            <a:off x="3023101" y="375005"/>
            <a:ext cx="8708555" cy="1015663"/>
          </a:xfrm>
          <a:prstGeom prst="rect">
            <a:avLst/>
          </a:prstGeom>
          <a:noFill/>
        </p:spPr>
        <p:txBody>
          <a:bodyPr wrap="square">
            <a:spAutoFit/>
          </a:bodyPr>
          <a:lstStyle/>
          <a:p>
            <a:pPr marL="0" indent="0">
              <a:buNone/>
            </a:pPr>
            <a:r>
              <a:rPr lang="it-IT" sz="2000" b="1" dirty="0">
                <a:solidFill>
                  <a:prstClr val="white"/>
                </a:solidFill>
                <a:latin typeface="Arial" panose="020B0604020202020204" pitchFamily="34" charset="0"/>
                <a:cs typeface="Arial" panose="020B0604020202020204" pitchFamily="34" charset="0"/>
              </a:rPr>
              <a:t>Il nuovo </a:t>
            </a:r>
            <a:r>
              <a:rPr lang="it-IT" sz="2000" b="1" dirty="0">
                <a:solidFill>
                  <a:srgbClr val="28FCA6"/>
                </a:solidFill>
                <a:latin typeface="Arial" panose="020B0604020202020204" pitchFamily="34" charset="0"/>
                <a:cs typeface="Arial" panose="020B0604020202020204" pitchFamily="34" charset="0"/>
              </a:rPr>
              <a:t>Standard Auditel di Fascia</a:t>
            </a:r>
            <a:r>
              <a:rPr lang="it-IT" sz="2000" b="1" dirty="0">
                <a:solidFill>
                  <a:prstClr val="white"/>
                </a:solidFill>
                <a:latin typeface="Arial" panose="020B0604020202020204" pitchFamily="34" charset="0"/>
                <a:cs typeface="Arial" panose="020B0604020202020204" pitchFamily="34" charset="0"/>
              </a:rPr>
              <a:t> includerà i dati Live di </a:t>
            </a:r>
            <a:br>
              <a:rPr lang="it-IT" sz="2000" b="1" dirty="0">
                <a:solidFill>
                  <a:prstClr val="white"/>
                </a:solidFill>
                <a:latin typeface="Arial" panose="020B0604020202020204" pitchFamily="34" charset="0"/>
                <a:cs typeface="Arial" panose="020B0604020202020204" pitchFamily="34" charset="0"/>
              </a:rPr>
            </a:br>
            <a:r>
              <a:rPr lang="it-IT" sz="2000" b="1" dirty="0">
                <a:solidFill>
                  <a:srgbClr val="28FCA6"/>
                </a:solidFill>
                <a:latin typeface="Arial" panose="020B0604020202020204" pitchFamily="34" charset="0"/>
                <a:cs typeface="Arial" panose="020B0604020202020204" pitchFamily="34" charset="0"/>
              </a:rPr>
              <a:t>PC, Tablet e Smartphone </a:t>
            </a:r>
            <a:r>
              <a:rPr lang="it-IT" sz="2000" b="1" dirty="0">
                <a:solidFill>
                  <a:prstClr val="white"/>
                </a:solidFill>
                <a:latin typeface="Arial" panose="020B0604020202020204" pitchFamily="34" charset="0"/>
                <a:cs typeface="Arial" panose="020B0604020202020204" pitchFamily="34" charset="0"/>
              </a:rPr>
              <a:t>e gli ascolti </a:t>
            </a:r>
            <a:r>
              <a:rPr lang="it-IT" sz="2000" b="1" dirty="0">
                <a:solidFill>
                  <a:srgbClr val="55FFB2"/>
                </a:solidFill>
                <a:latin typeface="Arial" panose="020B0604020202020204" pitchFamily="34" charset="0"/>
                <a:cs typeface="Arial" panose="020B0604020202020204" pitchFamily="34" charset="0"/>
              </a:rPr>
              <a:t>On Demand</a:t>
            </a:r>
            <a:r>
              <a:rPr lang="it-IT" sz="2000" b="1" dirty="0">
                <a:solidFill>
                  <a:prstClr val="white"/>
                </a:solidFill>
                <a:latin typeface="Arial" panose="020B0604020202020204" pitchFamily="34" charset="0"/>
                <a:cs typeface="Arial" panose="020B0604020202020204" pitchFamily="34" charset="0"/>
              </a:rPr>
              <a:t> su tutti </a:t>
            </a:r>
            <a:br>
              <a:rPr lang="it-IT" sz="2000" b="1" dirty="0">
                <a:solidFill>
                  <a:prstClr val="white"/>
                </a:solidFill>
                <a:latin typeface="Arial" panose="020B0604020202020204" pitchFamily="34" charset="0"/>
                <a:cs typeface="Arial" panose="020B0604020202020204" pitchFamily="34" charset="0"/>
              </a:rPr>
            </a:br>
            <a:r>
              <a:rPr lang="it-IT" sz="2000" b="1" dirty="0">
                <a:solidFill>
                  <a:prstClr val="white"/>
                </a:solidFill>
                <a:latin typeface="Arial" panose="020B0604020202020204" pitchFamily="34" charset="0"/>
                <a:cs typeface="Arial" panose="020B0604020202020204" pitchFamily="34" charset="0"/>
              </a:rPr>
              <a:t>gli schermi*, questi ultimi non presenti negli Standard attuali.</a:t>
            </a:r>
          </a:p>
        </p:txBody>
      </p:sp>
      <p:sp>
        <p:nvSpPr>
          <p:cNvPr id="7" name="TextBox 2">
            <a:extLst>
              <a:ext uri="{FF2B5EF4-FFF2-40B4-BE49-F238E27FC236}">
                <a16:creationId xmlns:a16="http://schemas.microsoft.com/office/drawing/2014/main" id="{2D020F40-1750-4B69-1EF9-92F51A1F9379}"/>
              </a:ext>
            </a:extLst>
          </p:cNvPr>
          <p:cNvSpPr txBox="1"/>
          <p:nvPr/>
        </p:nvSpPr>
        <p:spPr>
          <a:xfrm>
            <a:off x="3000375" y="2904229"/>
            <a:ext cx="3364961" cy="307777"/>
          </a:xfrm>
          <a:prstGeom prst="rect">
            <a:avLst/>
          </a:prstGeom>
          <a:noFill/>
          <a:ln>
            <a:noFill/>
          </a:ln>
        </p:spPr>
        <p:txBody>
          <a:bodyPr wrap="square">
            <a:spAutoFit/>
          </a:bodyPr>
          <a:lstStyle/>
          <a:p>
            <a:pPr marL="342900" indent="-342900">
              <a:buClr>
                <a:srgbClr val="00FFFA"/>
              </a:buClr>
              <a:buFont typeface="Arial" panose="020B0604020202020204" pitchFamily="34" charset="0"/>
              <a:buChar char="•"/>
            </a:pPr>
            <a:r>
              <a:rPr lang="it-IT" sz="1400" dirty="0">
                <a:solidFill>
                  <a:schemeClr val="bg1"/>
                </a:solidFill>
                <a:latin typeface="Arial" panose="020B0604020202020204" pitchFamily="34" charset="0"/>
                <a:cs typeface="Arial" panose="020B0604020202020204" pitchFamily="34" charset="0"/>
              </a:rPr>
              <a:t>Dato Live + Vosdal TV</a:t>
            </a:r>
          </a:p>
        </p:txBody>
      </p:sp>
      <p:sp>
        <p:nvSpPr>
          <p:cNvPr id="8" name="Freccia a destra 21">
            <a:extLst>
              <a:ext uri="{FF2B5EF4-FFF2-40B4-BE49-F238E27FC236}">
                <a16:creationId xmlns:a16="http://schemas.microsoft.com/office/drawing/2014/main" id="{3D3E164B-13DE-D80F-EB91-82C45974EC38}"/>
              </a:ext>
            </a:extLst>
          </p:cNvPr>
          <p:cNvSpPr/>
          <p:nvPr/>
        </p:nvSpPr>
        <p:spPr>
          <a:xfrm>
            <a:off x="6870363" y="2901356"/>
            <a:ext cx="376257" cy="378147"/>
          </a:xfrm>
          <a:prstGeom prst="rightArrow">
            <a:avLst/>
          </a:prstGeom>
          <a:solidFill>
            <a:srgbClr val="00FF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latin typeface="Arial" panose="020B0604020202020204" pitchFamily="34" charset="0"/>
              <a:cs typeface="Arial" panose="020B0604020202020204" pitchFamily="34" charset="0"/>
            </a:endParaRPr>
          </a:p>
        </p:txBody>
      </p:sp>
      <p:sp>
        <p:nvSpPr>
          <p:cNvPr id="9" name="CasellaDiTesto 11">
            <a:extLst>
              <a:ext uri="{FF2B5EF4-FFF2-40B4-BE49-F238E27FC236}">
                <a16:creationId xmlns:a16="http://schemas.microsoft.com/office/drawing/2014/main" id="{3DAD932D-5388-6599-DA38-21990E461895}"/>
              </a:ext>
            </a:extLst>
          </p:cNvPr>
          <p:cNvSpPr txBox="1"/>
          <p:nvPr/>
        </p:nvSpPr>
        <p:spPr>
          <a:xfrm>
            <a:off x="7667173" y="2938519"/>
            <a:ext cx="3929086" cy="1815882"/>
          </a:xfrm>
          <a:prstGeom prst="rect">
            <a:avLst/>
          </a:prstGeom>
          <a:noFill/>
          <a:ln w="19050">
            <a:noFill/>
          </a:ln>
        </p:spPr>
        <p:txBody>
          <a:bodyPr wrap="square">
            <a:spAutoFit/>
          </a:bodyPr>
          <a:lstStyle/>
          <a:p>
            <a:pPr marL="285750" indent="-285750" algn="l">
              <a:buClr>
                <a:srgbClr val="00FFFA"/>
              </a:buClr>
              <a:buFont typeface="Arial" panose="020B0604020202020204" pitchFamily="34" charset="0"/>
              <a:buChar char="•"/>
            </a:pPr>
            <a:r>
              <a:rPr lang="it-IT" sz="1400" i="0" u="none" strike="noStrike" baseline="0" dirty="0">
                <a:solidFill>
                  <a:schemeClr val="bg1"/>
                </a:solidFill>
                <a:latin typeface="Arial" panose="020B0604020202020204" pitchFamily="34" charset="0"/>
                <a:cs typeface="Arial" panose="020B0604020202020204" pitchFamily="34" charset="0"/>
              </a:rPr>
              <a:t>Dato Live + Vosdal </a:t>
            </a:r>
            <a:r>
              <a:rPr lang="it-IT" sz="1400" dirty="0">
                <a:solidFill>
                  <a:schemeClr val="bg1"/>
                </a:solidFill>
                <a:latin typeface="Arial" panose="020B0604020202020204" pitchFamily="34" charset="0"/>
                <a:cs typeface="Arial" panose="020B0604020202020204" pitchFamily="34" charset="0"/>
              </a:rPr>
              <a:t>TV</a:t>
            </a:r>
            <a:endParaRPr lang="it-IT" sz="1400" i="0" u="none" strike="noStrike" baseline="0" dirty="0">
              <a:solidFill>
                <a:schemeClr val="bg1"/>
              </a:solidFill>
              <a:latin typeface="Arial" panose="020B0604020202020204" pitchFamily="34" charset="0"/>
              <a:cs typeface="Arial" panose="020B0604020202020204" pitchFamily="34" charset="0"/>
            </a:endParaRPr>
          </a:p>
          <a:p>
            <a:pPr algn="l"/>
            <a:endParaRPr lang="it-IT" sz="1400" i="0" u="none" strike="noStrike" baseline="0" dirty="0">
              <a:solidFill>
                <a:schemeClr val="bg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it-IT" sz="1400" i="0" u="none" strike="noStrike" baseline="0" dirty="0">
                <a:solidFill>
                  <a:srgbClr val="28FCA6"/>
                </a:solidFill>
                <a:latin typeface="Arial" panose="020B0604020202020204" pitchFamily="34" charset="0"/>
                <a:cs typeface="Arial" panose="020B0604020202020204" pitchFamily="34" charset="0"/>
              </a:rPr>
              <a:t>Dato Live PC, Tablet e Smartphone</a:t>
            </a:r>
          </a:p>
          <a:p>
            <a:pPr algn="l"/>
            <a:endParaRPr lang="it-IT" sz="1400" i="0" u="none" strike="noStrike" baseline="0" dirty="0">
              <a:solidFill>
                <a:srgbClr val="28FCA6"/>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it-IT" sz="1400" i="0" u="none" strike="noStrike" baseline="0" dirty="0">
                <a:solidFill>
                  <a:srgbClr val="28FCA6"/>
                </a:solidFill>
                <a:latin typeface="Arial" panose="020B0604020202020204" pitchFamily="34" charset="0"/>
                <a:cs typeface="Arial" panose="020B0604020202020204" pitchFamily="34" charset="0"/>
              </a:rPr>
              <a:t>Dato </a:t>
            </a:r>
            <a:r>
              <a:rPr lang="it-IT" sz="1400" dirty="0">
                <a:solidFill>
                  <a:srgbClr val="28FCA6"/>
                </a:solidFill>
                <a:latin typeface="Arial" panose="020B0604020202020204" pitchFamily="34" charset="0"/>
                <a:cs typeface="Arial" panose="020B0604020202020204" pitchFamily="34" charset="0"/>
              </a:rPr>
              <a:t>Time Shifted Viewing (TSV) da TV e </a:t>
            </a:r>
            <a:r>
              <a:rPr lang="it-IT" sz="1400" i="0" u="none" strike="noStrike" baseline="0" dirty="0">
                <a:solidFill>
                  <a:srgbClr val="28FCA6"/>
                </a:solidFill>
                <a:latin typeface="Arial" panose="020B0604020202020204" pitchFamily="34" charset="0"/>
                <a:cs typeface="Arial" panose="020B0604020202020204" pitchFamily="34" charset="0"/>
              </a:rPr>
              <a:t>On Demand (VOD) da TV, PC, Tablet e Smartphone</a:t>
            </a:r>
            <a:r>
              <a:rPr lang="it-IT" sz="1400" dirty="0">
                <a:solidFill>
                  <a:srgbClr val="28FCA6"/>
                </a:solidFill>
                <a:latin typeface="Arial" panose="020B0604020202020204" pitchFamily="34" charset="0"/>
                <a:cs typeface="Arial" panose="020B0604020202020204" pitchFamily="34" charset="0"/>
              </a:rPr>
              <a:t>, </a:t>
            </a:r>
            <a:r>
              <a:rPr lang="it-IT" sz="1400" i="0" u="none" strike="noStrike" baseline="0" dirty="0">
                <a:solidFill>
                  <a:srgbClr val="28FCA6"/>
                </a:solidFill>
                <a:latin typeface="Arial" panose="020B0604020202020204" pitchFamily="34" charset="0"/>
                <a:cs typeface="Arial" panose="020B0604020202020204" pitchFamily="34" charset="0"/>
              </a:rPr>
              <a:t>entrambi al momento di visione.</a:t>
            </a:r>
            <a:endParaRPr lang="it-IT" sz="1400" dirty="0">
              <a:solidFill>
                <a:srgbClr val="28FCA6"/>
              </a:solidFill>
              <a:latin typeface="Arial" panose="020B0604020202020204" pitchFamily="34" charset="0"/>
              <a:cs typeface="Arial" panose="020B0604020202020204" pitchFamily="34" charset="0"/>
            </a:endParaRPr>
          </a:p>
        </p:txBody>
      </p:sp>
      <p:sp>
        <p:nvSpPr>
          <p:cNvPr id="4" name="Segnaposto testo 16">
            <a:extLst>
              <a:ext uri="{FF2B5EF4-FFF2-40B4-BE49-F238E27FC236}">
                <a16:creationId xmlns:a16="http://schemas.microsoft.com/office/drawing/2014/main" id="{1501514B-F1F1-13EA-58C5-4D01C0D437E5}"/>
              </a:ext>
            </a:extLst>
          </p:cNvPr>
          <p:cNvSpPr>
            <a:spLocks noGrp="1"/>
          </p:cNvSpPr>
          <p:nvPr>
            <p:ph type="body" idx="1"/>
          </p:nvPr>
        </p:nvSpPr>
        <p:spPr/>
        <p:txBody>
          <a:bodyPr/>
          <a:lstStyle/>
          <a:p>
            <a:r>
              <a:rPr lang="it-IT" dirty="0">
                <a:latin typeface="Arial" panose="020B0604020202020204" pitchFamily="34" charset="0"/>
                <a:cs typeface="Arial" panose="020B0604020202020204" pitchFamily="34" charset="0"/>
              </a:rPr>
              <a:t>Nuovo Standard TA</a:t>
            </a:r>
          </a:p>
        </p:txBody>
      </p:sp>
      <p:sp>
        <p:nvSpPr>
          <p:cNvPr id="5" name="Titolo 1">
            <a:extLst>
              <a:ext uri="{FF2B5EF4-FFF2-40B4-BE49-F238E27FC236}">
                <a16:creationId xmlns:a16="http://schemas.microsoft.com/office/drawing/2014/main" id="{75191287-4DB5-A88D-9B5A-E53987E39564}"/>
              </a:ext>
            </a:extLst>
          </p:cNvPr>
          <p:cNvSpPr txBox="1">
            <a:spLocks/>
          </p:cNvSpPr>
          <p:nvPr/>
        </p:nvSpPr>
        <p:spPr>
          <a:xfrm>
            <a:off x="114300" y="1196481"/>
            <a:ext cx="2378700" cy="1325563"/>
          </a:xfrm>
          <a:prstGeom prst="rect">
            <a:avLst/>
          </a:prstGeom>
        </p:spPr>
        <p:txBody>
          <a:bodyPr/>
          <a:lstStyle>
            <a:lvl1pPr algn="l" defTabSz="914400" rtl="0" eaLnBrk="1" latinLnBrk="0" hangingPunct="1">
              <a:lnSpc>
                <a:spcPct val="90000"/>
              </a:lnSpc>
              <a:spcBef>
                <a:spcPct val="0"/>
              </a:spcBef>
              <a:buNone/>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pPr>
              <a:lnSpc>
                <a:spcPct val="100000"/>
              </a:lnSpc>
            </a:pPr>
            <a:r>
              <a:rPr lang="it-IT" dirty="0">
                <a:solidFill>
                  <a:schemeClr val="bg1"/>
                </a:solidFill>
                <a:latin typeface="Arial" panose="020B0604020202020204" pitchFamily="34" charset="0"/>
                <a:cs typeface="Arial" panose="020B0604020202020204" pitchFamily="34" charset="0"/>
              </a:rPr>
              <a:t>Nuovo Standard </a:t>
            </a:r>
            <a:br>
              <a:rPr lang="it-IT" dirty="0">
                <a:solidFill>
                  <a:schemeClr val="bg1"/>
                </a:solidFill>
                <a:latin typeface="Arial" panose="020B0604020202020204" pitchFamily="34" charset="0"/>
                <a:cs typeface="Arial" panose="020B0604020202020204" pitchFamily="34" charset="0"/>
              </a:rPr>
            </a:br>
            <a:r>
              <a:rPr lang="it-IT" dirty="0">
                <a:solidFill>
                  <a:schemeClr val="bg1"/>
                </a:solidFill>
                <a:latin typeface="Arial" panose="020B0604020202020204" pitchFamily="34" charset="0"/>
                <a:cs typeface="Arial" panose="020B0604020202020204" pitchFamily="34" charset="0"/>
              </a:rPr>
              <a:t>di Fascia</a:t>
            </a:r>
            <a:br>
              <a:rPr lang="it-IT" dirty="0">
                <a:solidFill>
                  <a:schemeClr val="bg1"/>
                </a:solidFill>
                <a:latin typeface="Arial" panose="020B0604020202020204" pitchFamily="34" charset="0"/>
                <a:cs typeface="Arial" panose="020B0604020202020204" pitchFamily="34" charset="0"/>
              </a:rPr>
            </a:br>
            <a:endParaRPr lang="it-IT" dirty="0">
              <a:solidFill>
                <a:schemeClr val="bg1"/>
              </a:solidFill>
              <a:latin typeface="Arial" panose="020B0604020202020204" pitchFamily="34" charset="0"/>
              <a:cs typeface="Arial" panose="020B0604020202020204" pitchFamily="34" charset="0"/>
            </a:endParaRPr>
          </a:p>
        </p:txBody>
      </p:sp>
      <p:sp>
        <p:nvSpPr>
          <p:cNvPr id="13" name="Rettangolo 23">
            <a:extLst>
              <a:ext uri="{FF2B5EF4-FFF2-40B4-BE49-F238E27FC236}">
                <a16:creationId xmlns:a16="http://schemas.microsoft.com/office/drawing/2014/main" id="{2C732C47-3E0B-BA70-DF4F-497C01D92C59}"/>
              </a:ext>
            </a:extLst>
          </p:cNvPr>
          <p:cNvSpPr/>
          <p:nvPr/>
        </p:nvSpPr>
        <p:spPr>
          <a:xfrm>
            <a:off x="3000375" y="6126480"/>
            <a:ext cx="5983605" cy="6858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r>
              <a:rPr lang="it-IT" sz="1200" dirty="0">
                <a:solidFill>
                  <a:schemeClr val="bg1"/>
                </a:solidFill>
                <a:latin typeface="Arial" panose="020B0604020202020204" pitchFamily="34" charset="0"/>
                <a:ea typeface="Calibri"/>
                <a:cs typeface="Arial" panose="020B0604020202020204" pitchFamily="34" charset="0"/>
              </a:rPr>
              <a:t>* Ad eccezione dell'ascolto VOD da dispositivi connessi misurato via Audio Matching </a:t>
            </a:r>
            <a:br>
              <a:rPr lang="it-IT" sz="1200" dirty="0">
                <a:solidFill>
                  <a:schemeClr val="bg1"/>
                </a:solidFill>
                <a:latin typeface="Arial" panose="020B0604020202020204" pitchFamily="34" charset="0"/>
                <a:ea typeface="Calibri"/>
                <a:cs typeface="Arial" panose="020B0604020202020204" pitchFamily="34" charset="0"/>
              </a:rPr>
            </a:br>
            <a:r>
              <a:rPr lang="it-IT" sz="1200" dirty="0">
                <a:solidFill>
                  <a:schemeClr val="bg1"/>
                </a:solidFill>
                <a:latin typeface="Arial" panose="020B0604020202020204" pitchFamily="34" charset="0"/>
                <a:ea typeface="Calibri"/>
                <a:cs typeface="Arial" panose="020B0604020202020204" pitchFamily="34" charset="0"/>
              </a:rPr>
              <a:t>e incluso nel dato SuperPanel, in quanto misurabile in modalità censuaria via SDK.</a:t>
            </a:r>
            <a:endParaRPr lang="en-US" sz="1200" dirty="0">
              <a:solidFill>
                <a:schemeClr val="bg1"/>
              </a:solidFill>
              <a:latin typeface="Arial" panose="020B0604020202020204" pitchFamily="34" charset="0"/>
              <a:ea typeface="Calibri"/>
              <a:cs typeface="Arial" panose="020B0604020202020204" pitchFamily="34" charset="0"/>
            </a:endParaRPr>
          </a:p>
        </p:txBody>
      </p:sp>
      <p:sp>
        <p:nvSpPr>
          <p:cNvPr id="14" name="TextBox 2">
            <a:extLst>
              <a:ext uri="{FF2B5EF4-FFF2-40B4-BE49-F238E27FC236}">
                <a16:creationId xmlns:a16="http://schemas.microsoft.com/office/drawing/2014/main" id="{6327A414-7BD5-26AF-5B07-E557D6C93BFE}"/>
              </a:ext>
            </a:extLst>
          </p:cNvPr>
          <p:cNvSpPr txBox="1"/>
          <p:nvPr/>
        </p:nvSpPr>
        <p:spPr>
          <a:xfrm>
            <a:off x="3023235" y="1792248"/>
            <a:ext cx="3696431" cy="369332"/>
          </a:xfrm>
          <a:prstGeom prst="rect">
            <a:avLst/>
          </a:prstGeom>
          <a:noFill/>
          <a:ln>
            <a:noFill/>
          </a:ln>
        </p:spPr>
        <p:txBody>
          <a:bodyPr wrap="square">
            <a:spAutoFit/>
          </a:bodyPr>
          <a:lstStyle/>
          <a:p>
            <a:r>
              <a:rPr lang="it-IT" b="1" i="0" u="none" strike="noStrike" baseline="0" dirty="0">
                <a:solidFill>
                  <a:srgbClr val="00FFFA"/>
                </a:solidFill>
                <a:latin typeface="Arial" panose="020B0604020202020204" pitchFamily="34" charset="0"/>
                <a:cs typeface="Arial" panose="020B0604020202020204" pitchFamily="34" charset="0"/>
              </a:rPr>
              <a:t>ATTUALE STANDARD</a:t>
            </a:r>
            <a:endParaRPr lang="it-IT" b="1" dirty="0">
              <a:solidFill>
                <a:srgbClr val="00FFFA"/>
              </a:solidFill>
              <a:latin typeface="Arial" panose="020B0604020202020204" pitchFamily="34" charset="0"/>
              <a:cs typeface="Arial" panose="020B0604020202020204" pitchFamily="34" charset="0"/>
            </a:endParaRPr>
          </a:p>
        </p:txBody>
      </p:sp>
      <p:sp>
        <p:nvSpPr>
          <p:cNvPr id="15" name="TextBox 2">
            <a:extLst>
              <a:ext uri="{FF2B5EF4-FFF2-40B4-BE49-F238E27FC236}">
                <a16:creationId xmlns:a16="http://schemas.microsoft.com/office/drawing/2014/main" id="{600652EA-C922-A716-905C-B5093EDE300B}"/>
              </a:ext>
            </a:extLst>
          </p:cNvPr>
          <p:cNvSpPr txBox="1"/>
          <p:nvPr/>
        </p:nvSpPr>
        <p:spPr>
          <a:xfrm>
            <a:off x="7726680" y="1769388"/>
            <a:ext cx="4578974" cy="369332"/>
          </a:xfrm>
          <a:prstGeom prst="rect">
            <a:avLst/>
          </a:prstGeom>
          <a:noFill/>
          <a:ln>
            <a:noFill/>
          </a:ln>
        </p:spPr>
        <p:txBody>
          <a:bodyPr wrap="square">
            <a:spAutoFit/>
          </a:bodyPr>
          <a:lstStyle/>
          <a:p>
            <a:r>
              <a:rPr lang="it-IT" b="1" i="0" u="none" strike="noStrike" baseline="0" dirty="0">
                <a:solidFill>
                  <a:srgbClr val="00FFFA"/>
                </a:solidFill>
                <a:latin typeface="Arial" panose="020B0604020202020204" pitchFamily="34" charset="0"/>
                <a:cs typeface="Arial" panose="020B0604020202020204" pitchFamily="34" charset="0"/>
              </a:rPr>
              <a:t>NUOVO </a:t>
            </a:r>
            <a:r>
              <a:rPr lang="it-IT" b="1" dirty="0">
                <a:solidFill>
                  <a:srgbClr val="00FFFA"/>
                </a:solidFill>
                <a:latin typeface="Arial" panose="020B0604020202020204" pitchFamily="34" charset="0"/>
                <a:cs typeface="Arial" panose="020B0604020202020204" pitchFamily="34" charset="0"/>
              </a:rPr>
              <a:t>STANDARD TOTAL AUDIENCE</a:t>
            </a:r>
          </a:p>
        </p:txBody>
      </p:sp>
      <p:sp>
        <p:nvSpPr>
          <p:cNvPr id="16" name="TextBox 2">
            <a:extLst>
              <a:ext uri="{FF2B5EF4-FFF2-40B4-BE49-F238E27FC236}">
                <a16:creationId xmlns:a16="http://schemas.microsoft.com/office/drawing/2014/main" id="{8AE0C81B-BDE6-7166-16C2-B18C921D7329}"/>
              </a:ext>
            </a:extLst>
          </p:cNvPr>
          <p:cNvSpPr txBox="1"/>
          <p:nvPr/>
        </p:nvSpPr>
        <p:spPr>
          <a:xfrm>
            <a:off x="7738110" y="2169428"/>
            <a:ext cx="3820593" cy="307777"/>
          </a:xfrm>
          <a:prstGeom prst="rect">
            <a:avLst/>
          </a:prstGeom>
          <a:noFill/>
          <a:ln>
            <a:noFill/>
          </a:ln>
        </p:spPr>
        <p:txBody>
          <a:bodyPr wrap="square">
            <a:spAutoFit/>
          </a:bodyPr>
          <a:lstStyle/>
          <a:p>
            <a:r>
              <a:rPr lang="it-IT" sz="1400" i="1" u="none" strike="noStrike" baseline="0" dirty="0">
                <a:solidFill>
                  <a:schemeClr val="bg1"/>
                </a:solidFill>
                <a:latin typeface="Arial" panose="020B0604020202020204" pitchFamily="34" charset="0"/>
                <a:cs typeface="Arial" panose="020B0604020202020204" pitchFamily="34" charset="0"/>
              </a:rPr>
              <a:t>Fascia</a:t>
            </a:r>
          </a:p>
        </p:txBody>
      </p:sp>
      <p:sp>
        <p:nvSpPr>
          <p:cNvPr id="17" name="TextBox 2">
            <a:extLst>
              <a:ext uri="{FF2B5EF4-FFF2-40B4-BE49-F238E27FC236}">
                <a16:creationId xmlns:a16="http://schemas.microsoft.com/office/drawing/2014/main" id="{CB2A8FAB-54D1-6336-C740-37497BB4FD16}"/>
              </a:ext>
            </a:extLst>
          </p:cNvPr>
          <p:cNvSpPr txBox="1"/>
          <p:nvPr/>
        </p:nvSpPr>
        <p:spPr>
          <a:xfrm>
            <a:off x="3000375" y="2157998"/>
            <a:ext cx="3332564" cy="307777"/>
          </a:xfrm>
          <a:prstGeom prst="rect">
            <a:avLst/>
          </a:prstGeom>
          <a:noFill/>
          <a:ln>
            <a:noFill/>
          </a:ln>
        </p:spPr>
        <p:txBody>
          <a:bodyPr wrap="square">
            <a:spAutoFit/>
          </a:bodyPr>
          <a:lstStyle/>
          <a:p>
            <a:r>
              <a:rPr lang="it-IT" sz="1400" i="1" u="none" strike="noStrike" baseline="0" dirty="0">
                <a:solidFill>
                  <a:schemeClr val="bg1"/>
                </a:solidFill>
                <a:latin typeface="Arial" panose="020B0604020202020204" pitchFamily="34" charset="0"/>
                <a:cs typeface="Arial" panose="020B0604020202020204" pitchFamily="34" charset="0"/>
              </a:rPr>
              <a:t>Fascia</a:t>
            </a:r>
          </a:p>
        </p:txBody>
      </p:sp>
      <p:cxnSp>
        <p:nvCxnSpPr>
          <p:cNvPr id="18" name="Connettore 1 17">
            <a:extLst>
              <a:ext uri="{FF2B5EF4-FFF2-40B4-BE49-F238E27FC236}">
                <a16:creationId xmlns:a16="http://schemas.microsoft.com/office/drawing/2014/main" id="{E5AA346B-4E7B-E9AB-E7F9-4D4CE834E878}"/>
              </a:ext>
            </a:extLst>
          </p:cNvPr>
          <p:cNvCxnSpPr>
            <a:cxnSpLocks/>
          </p:cNvCxnSpPr>
          <p:nvPr/>
        </p:nvCxnSpPr>
        <p:spPr>
          <a:xfrm flipH="1">
            <a:off x="3000375" y="2539762"/>
            <a:ext cx="3503295" cy="0"/>
          </a:xfrm>
          <a:prstGeom prst="line">
            <a:avLst/>
          </a:prstGeom>
          <a:ln w="0">
            <a:solidFill>
              <a:srgbClr val="55FFB2"/>
            </a:solidFill>
          </a:ln>
        </p:spPr>
        <p:style>
          <a:lnRef idx="1">
            <a:schemeClr val="accent3"/>
          </a:lnRef>
          <a:fillRef idx="0">
            <a:schemeClr val="accent3"/>
          </a:fillRef>
          <a:effectRef idx="0">
            <a:schemeClr val="accent3"/>
          </a:effectRef>
          <a:fontRef idx="minor">
            <a:schemeClr val="tx1"/>
          </a:fontRef>
        </p:style>
      </p:cxnSp>
      <p:cxnSp>
        <p:nvCxnSpPr>
          <p:cNvPr id="22" name="Connettore 1 21">
            <a:extLst>
              <a:ext uri="{FF2B5EF4-FFF2-40B4-BE49-F238E27FC236}">
                <a16:creationId xmlns:a16="http://schemas.microsoft.com/office/drawing/2014/main" id="{0E891A6E-E94C-5601-C206-6E642BB30445}"/>
              </a:ext>
            </a:extLst>
          </p:cNvPr>
          <p:cNvCxnSpPr>
            <a:cxnSpLocks/>
          </p:cNvCxnSpPr>
          <p:nvPr/>
        </p:nvCxnSpPr>
        <p:spPr>
          <a:xfrm flipH="1">
            <a:off x="7713320" y="2539762"/>
            <a:ext cx="3808120" cy="0"/>
          </a:xfrm>
          <a:prstGeom prst="line">
            <a:avLst/>
          </a:prstGeom>
          <a:ln w="0">
            <a:solidFill>
              <a:srgbClr val="55FFB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6525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4"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9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8&quot;&gt;&lt;elem m_fUsage=&quot;3.33888768092110099772E+00&quot;&gt;&lt;m_msothmcolidx val=&quot;7&quot;/&gt;&lt;/elem&gt;&lt;elem m_fUsage=&quot;2.29031654515042681908E+00&quot;&gt;&lt;m_msothmcolidx val=&quot;0&quot;/&gt;&lt;m_rgb r=&quot;00&quot; g=&quot;E1&quot; b=&quot;FA&quot;/&gt;&lt;/elem&gt;&lt;elem m_fUsage=&quot;1.68532508272046865905E+00&quot;&gt;&lt;m_msothmcolidx val=&quot;0&quot;/&gt;&lt;m_rgb r=&quot;52&quot; g=&quot;FD&quot; b=&quot;B7&quot;/&gt;&lt;/elem&gt;&lt;elem m_fUsage=&quot;5.90490000000000181402E-01&quot;&gt;&lt;m_msothmcolidx val=&quot;0&quot;/&gt;&lt;m_rgb r=&quot;31&quot; g=&quot;46&quot; b=&quot;58&quot;/&gt;&lt;/elem&gt;&lt;elem m_fUsage=&quot;4.78296900000000135833E-01&quot;&gt;&lt;m_msothmcolidx val=&quot;0&quot;/&gt;&lt;m_rgb r=&quot;00&quot; g=&quot;82&quot; b=&quot;E1&quot;/&gt;&lt;/elem&gt;&lt;elem m_fUsage=&quot;3.87420489000000145552E-01&quot;&gt;&lt;m_msothmcolidx val=&quot;10&quot;/&gt;&lt;/elem&gt;&lt;elem m_fUsage=&quot;3.48678440100000153201E-01&quot;&gt;&lt;m_msothmcolidx val=&quot;0&quot;/&gt;&lt;m_rgb r=&quot;00&quot; g=&quot;61&quot; b=&quot;57&quot;/&gt;&lt;/elem&gt;&lt;elem m_fUsage=&quot;3.01856988763964995126E-01&quot;&gt;&lt;m_msothmcolidx val=&quot;8&quot;/&gt;&lt;/elem&gt;&lt;elem m_fUsage=&quot;2.05891132094649098594E-01&quot;&gt;&lt;m_msothmcolidx val=&quot;0&quot;/&gt;&lt;m_rgb r=&quot;A4&quot; g=&quot;D6&quot; b=&quot;6C&quot;/&gt;&lt;/elem&gt;&lt;elem m_fUsage=&quot;1.10192543141657869898E-01&quot;&gt;&lt;m_msothmcolidx val=&quot;0&quot;/&gt;&lt;m_rgb r=&quot;6D&quot; g=&quot;9D&quot; b=&quot;C9&quot;/&gt;&lt;/elem&gt;&lt;elem m_fUsage=&quot;7.64224641419581768309E-02&quot;&gt;&lt;m_msothmcolidx val=&quot;0&quot;/&gt;&lt;m_rgb r=&quot;FE&quot; g=&quot;FE&quot; b=&quot;FE&quot;/&gt;&lt;/elem&gt;&lt;elem m_fUsage=&quot;7.56887321074305730040E-02&quot;&gt;&lt;m_msothmcolidx val=&quot;0&quot;/&gt;&lt;m_rgb r=&quot;78&quot; g=&quot;78&quot; b=&quot;78&quot;/&gt;&lt;/elem&gt;&lt;elem m_fUsage=&quot;4.51431735259274907746E-02&quot;&gt;&lt;m_msothmcolidx val=&quot;0&quot;/&gt;&lt;m_rgb r=&quot;E1&quot; g=&quot;EB&quot; b=&quot;F4&quot;/&gt;&lt;/elem&gt;&lt;elem m_fUsage=&quot;3.33036632092450143872E-02&quot;&gt;&lt;m_msothmcolidx val=&quot;0&quot;/&gt;&lt;m_rgb r=&quot;D2&quot; g=&quot;D2&quot; b=&quot;D2&quot;/&gt;&lt;/elem&gt;&lt;elem m_fUsage=&quot;3.09031543826326429714E-02&quot;&gt;&lt;m_msothmcolidx val=&quot;0&quot;/&gt;&lt;m_rgb r=&quot;FF&quot; g=&quot;FF&quot; b=&quot;FF&quot;/&gt;&lt;/elem&gt;&lt;elem m_fUsage=&quot;8.59504455717143901229E-04&quot;&gt;&lt;m_msothmcolidx val=&quot;0&quot;/&gt;&lt;m_rgb r=&quot;BB&quot; g=&quot;D1&quot; b=&quot;E6&quot;/&gt;&lt;/elem&gt;&lt;elem m_fUsage=&quot;1.16106307035309465380E-04&quot;&gt;&lt;m_msothmcolidx val=&quot;0&quot;/&gt;&lt;m_rgb r=&quot;D3&quot; g=&quot;25&quot; b=&quot;8D&quot;/&gt;&lt;/elem&gt;&lt;elem m_fUsage=&quot;1.04495676331778526973E-04&quot;&gt;&lt;m_msothmcolidx val=&quot;0&quot;/&gt;&lt;m_rgb r=&quot;7C&quot; g=&quot;9B&quot; b=&quot;D6&quot;/&gt;&lt;/elem&gt;&lt;/m_vecMRU&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94DD4631527A4DA881F9ACA9672AF8" ma:contentTypeVersion="12" ma:contentTypeDescription="Create a new document." ma:contentTypeScope="" ma:versionID="08e0c087710cb2d0a211c05b8b080cba">
  <xsd:schema xmlns:xsd="http://www.w3.org/2001/XMLSchema" xmlns:xs="http://www.w3.org/2001/XMLSchema" xmlns:p="http://schemas.microsoft.com/office/2006/metadata/properties" xmlns:ns2="be99b6d5-e798-4155-8087-e29fc857f101" xmlns:ns3="25d10f15-3023-422e-a97a-8d46694c5fc6" targetNamespace="http://schemas.microsoft.com/office/2006/metadata/properties" ma:root="true" ma:fieldsID="7226cddf55ede63bb93066e5e18175f2" ns2:_="" ns3:_="">
    <xsd:import namespace="be99b6d5-e798-4155-8087-e29fc857f101"/>
    <xsd:import namespace="25d10f15-3023-422e-a97a-8d46694c5f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99b6d5-e798-4155-8087-e29fc857f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d10f15-3023-422e-a97a-8d46694c5fc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0ED512-BAC8-4AF0-B32F-E10B313682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99b6d5-e798-4155-8087-e29fc857f101"/>
    <ds:schemaRef ds:uri="25d10f15-3023-422e-a97a-8d46694c5f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311F70-1569-4CD9-9C0B-8DE2BEE1B60A}">
  <ds:schemaRefs>
    <ds:schemaRef ds:uri="http://schemas.microsoft.com/sharepoint/v3/contenttype/forms"/>
  </ds:schemaRefs>
</ds:datastoreItem>
</file>

<file path=customXml/itemProps3.xml><?xml version="1.0" encoding="utf-8"?>
<ds:datastoreItem xmlns:ds="http://schemas.openxmlformats.org/officeDocument/2006/customXml" ds:itemID="{70F83D80-DA3C-4AA3-BF0B-26B0EB62F5C3}">
  <ds:schemaRefs>
    <ds:schemaRef ds:uri="http://schemas.microsoft.com/office/2006/documentManagement/types"/>
    <ds:schemaRef ds:uri="http://purl.org/dc/elements/1.1/"/>
    <ds:schemaRef ds:uri="be99b6d5-e798-4155-8087-e29fc857f101"/>
    <ds:schemaRef ds:uri="http://schemas.microsoft.com/office/2006/metadata/properties"/>
    <ds:schemaRef ds:uri="http://purl.org/dc/terms/"/>
    <ds:schemaRef ds:uri="http://purl.org/dc/dcmitype/"/>
    <ds:schemaRef ds:uri="http://schemas.openxmlformats.org/package/2006/metadata/core-properties"/>
    <ds:schemaRef ds:uri="http://schemas.microsoft.com/office/infopath/2007/PartnerControls"/>
    <ds:schemaRef ds:uri="25d10f15-3023-422e-a97a-8d46694c5fc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4814</TotalTime>
  <Words>2225</Words>
  <Application>Microsoft Office PowerPoint</Application>
  <PresentationFormat>Widescreen</PresentationFormat>
  <Paragraphs>367</Paragraphs>
  <Slides>20</Slides>
  <Notes>13</Notes>
  <HiddenSlides>0</HiddenSlides>
  <MMClips>0</MMClips>
  <ScaleCrop>false</ScaleCrop>
  <HeadingPairs>
    <vt:vector size="8" baseType="variant">
      <vt:variant>
        <vt:lpstr>Caratteri utilizzati</vt:lpstr>
      </vt:variant>
      <vt:variant>
        <vt:i4>7</vt:i4>
      </vt:variant>
      <vt:variant>
        <vt:lpstr>Tema</vt:lpstr>
      </vt:variant>
      <vt:variant>
        <vt:i4>2</vt:i4>
      </vt:variant>
      <vt:variant>
        <vt:lpstr>Server OLE incorporati</vt:lpstr>
      </vt:variant>
      <vt:variant>
        <vt:i4>1</vt:i4>
      </vt:variant>
      <vt:variant>
        <vt:lpstr>Titoli diapositive</vt:lpstr>
      </vt:variant>
      <vt:variant>
        <vt:i4>20</vt:i4>
      </vt:variant>
    </vt:vector>
  </HeadingPairs>
  <TitlesOfParts>
    <vt:vector size="30" baseType="lpstr">
      <vt:lpstr>Aptos</vt:lpstr>
      <vt:lpstr>Arial</vt:lpstr>
      <vt:lpstr>Calibri</vt:lpstr>
      <vt:lpstr>Calibri Light</vt:lpstr>
      <vt:lpstr>Circular Pro Bold</vt:lpstr>
      <vt:lpstr>Circular Std Bold</vt:lpstr>
      <vt:lpstr>Circular Std Book</vt:lpstr>
      <vt:lpstr>Office Theme</vt:lpstr>
      <vt:lpstr>1_Office Theme</vt:lpstr>
      <vt:lpstr>think-cell Slide</vt:lpstr>
      <vt:lpstr>Presentazione standard di PowerPoint</vt:lpstr>
      <vt:lpstr>Indice </vt:lpstr>
      <vt:lpstr>La timeline  del progetto</vt:lpstr>
      <vt:lpstr>La Total Audience</vt:lpstr>
      <vt:lpstr>Presentazione standard di PowerPoint</vt:lpstr>
      <vt:lpstr>Le metriche dello Standard Auditel attuale  </vt:lpstr>
      <vt:lpstr>Lo Standard Auditel di Fascia</vt:lpstr>
      <vt:lpstr>Cosa cambia con il Nuovo Standard di fascia</vt:lpstr>
      <vt:lpstr>Presentazione standard di PowerPoint</vt:lpstr>
      <vt:lpstr>Standard Auditel  di Programma</vt:lpstr>
      <vt:lpstr>Presentazione standard di PowerPoint</vt:lpstr>
      <vt:lpstr>Presentazione standard di PowerPoint</vt:lpstr>
      <vt:lpstr>Presentazione standard di PowerPoint</vt:lpstr>
      <vt:lpstr>Nuovo Standard  di Fascia vs  Nuovo Standard di Programma</vt:lpstr>
      <vt:lpstr>Attuale  Standard  di Programma vs Nuovo Standard di Programma</vt:lpstr>
      <vt:lpstr>Presentazione standard di PowerPoint</vt:lpstr>
      <vt:lpstr>Ulteriore novità, i D-Channels </vt:lpstr>
      <vt:lpstr>Orario di rilascio dei nuovi Standard</vt:lpstr>
      <vt:lpstr>Orario  di pubblicazione sui Software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Luise, Nicola</dc:creator>
  <cp:lastModifiedBy>Colombo Colombo</cp:lastModifiedBy>
  <cp:revision>267</cp:revision>
  <cp:lastPrinted>2020-10-28T17:47:04Z</cp:lastPrinted>
  <dcterms:created xsi:type="dcterms:W3CDTF">2020-06-09T18:21:50Z</dcterms:created>
  <dcterms:modified xsi:type="dcterms:W3CDTF">2024-12-12T05:54:14Z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0x0101003094DD4631527A4DA881F9ACA9672AF8</vt:lpwstr>
  </property>
  <property fmtid="{D5CDD505-2E9C-101B-9397-08002B2CF9AE}" pid="3" name="MSIP_Label_0e815a84-bb14-486b-9367-c1af54c95fa4_Enabled">
    <vt:lpwstr>true</vt:lpwstr>
  </property>
  <property fmtid="{D5CDD505-2E9C-101B-9397-08002B2CF9AE}" pid="4" name="MSIP_Label_0e815a84-bb14-486b-9367-c1af54c95fa4_SetDate">
    <vt:lpwstr>2021-11-25T17:19:33Z</vt:lpwstr>
  </property>
  <property fmtid="{D5CDD505-2E9C-101B-9397-08002B2CF9AE}" pid="5" name="MSIP_Label_0e815a84-bb14-486b-9367-c1af54c95fa4_Method">
    <vt:lpwstr>Standard</vt:lpwstr>
  </property>
  <property fmtid="{D5CDD505-2E9C-101B-9397-08002B2CF9AE}" pid="6" name="MSIP_Label_0e815a84-bb14-486b-9367-c1af54c95fa4_Name">
    <vt:lpwstr>Standard</vt:lpwstr>
  </property>
  <property fmtid="{D5CDD505-2E9C-101B-9397-08002B2CF9AE}" pid="7" name="MSIP_Label_0e815a84-bb14-486b-9367-c1af54c95fa4_SiteId">
    <vt:lpwstr>5dc645ed-297f-4dca-b0af-2339c71c5388</vt:lpwstr>
  </property>
  <property fmtid="{D5CDD505-2E9C-101B-9397-08002B2CF9AE}" pid="8" name="MSIP_Label_0e815a84-bb14-486b-9367-c1af54c95fa4_ActionId">
    <vt:lpwstr>57bad391-d8c4-4f0a-af62-dd7fee2ddde5</vt:lpwstr>
  </property>
  <property fmtid="{D5CDD505-2E9C-101B-9397-08002B2CF9AE}" pid="9" name="MSIP_Label_0e815a84-bb14-486b-9367-c1af54c95fa4_ContentBits">
    <vt:lpwstr>0</vt:lpwstr>
  </property>
</Properties>
</file>