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8" r:id="rId4"/>
  </p:sldMasterIdLst>
  <p:notesMasterIdLst>
    <p:notesMasterId r:id="rId24"/>
  </p:notesMasterIdLst>
  <p:handoutMasterIdLst>
    <p:handoutMasterId r:id="rId25"/>
  </p:handoutMasterIdLst>
  <p:sldIdLst>
    <p:sldId id="256" r:id="rId5"/>
    <p:sldId id="1269" r:id="rId6"/>
    <p:sldId id="1267" r:id="rId7"/>
    <p:sldId id="1253" r:id="rId8"/>
    <p:sldId id="1254" r:id="rId9"/>
    <p:sldId id="1270" r:id="rId10"/>
    <p:sldId id="1256" r:id="rId11"/>
    <p:sldId id="1259" r:id="rId12"/>
    <p:sldId id="1272" r:id="rId13"/>
    <p:sldId id="1273" r:id="rId14"/>
    <p:sldId id="1260" r:id="rId15"/>
    <p:sldId id="1257" r:id="rId16"/>
    <p:sldId id="1258" r:id="rId17"/>
    <p:sldId id="1271" r:id="rId18"/>
    <p:sldId id="1261" r:id="rId19"/>
    <p:sldId id="1262" r:id="rId20"/>
    <p:sldId id="1263" r:id="rId21"/>
    <p:sldId id="1265" r:id="rId22"/>
    <p:sldId id="1252" r:id="rId23"/>
  </p:sldIdLst>
  <p:sldSz cx="12192000" cy="6858000"/>
  <p:notesSz cx="6881813" cy="9296400"/>
  <p:custDataLst>
    <p:tags r:id="rId26"/>
  </p:custDataLst>
  <p:defaultTextStyle>
    <a:defPPr>
      <a:defRPr lang="en-US"/>
    </a:defPPr>
    <a:lvl1pPr marL="0" algn="l" defTabSz="544164" rtl="0" eaLnBrk="1" latinLnBrk="0" hangingPunct="1">
      <a:defRPr sz="2156" kern="1200">
        <a:solidFill>
          <a:schemeClr val="tx1"/>
        </a:solidFill>
        <a:latin typeface="+mn-lt"/>
        <a:ea typeface="+mn-ea"/>
        <a:cs typeface="+mn-cs"/>
      </a:defRPr>
    </a:lvl1pPr>
    <a:lvl2pPr marL="544164" algn="l" defTabSz="544164" rtl="0" eaLnBrk="1" latinLnBrk="0" hangingPunct="1">
      <a:defRPr sz="2156" kern="1200">
        <a:solidFill>
          <a:schemeClr val="tx1"/>
        </a:solidFill>
        <a:latin typeface="+mn-lt"/>
        <a:ea typeface="+mn-ea"/>
        <a:cs typeface="+mn-cs"/>
      </a:defRPr>
    </a:lvl2pPr>
    <a:lvl3pPr marL="1088327" algn="l" defTabSz="544164" rtl="0" eaLnBrk="1" latinLnBrk="0" hangingPunct="1">
      <a:defRPr sz="2156" kern="1200">
        <a:solidFill>
          <a:schemeClr val="tx1"/>
        </a:solidFill>
        <a:latin typeface="+mn-lt"/>
        <a:ea typeface="+mn-ea"/>
        <a:cs typeface="+mn-cs"/>
      </a:defRPr>
    </a:lvl3pPr>
    <a:lvl4pPr marL="1632493" algn="l" defTabSz="544164" rtl="0" eaLnBrk="1" latinLnBrk="0" hangingPunct="1">
      <a:defRPr sz="2156" kern="1200">
        <a:solidFill>
          <a:schemeClr val="tx1"/>
        </a:solidFill>
        <a:latin typeface="+mn-lt"/>
        <a:ea typeface="+mn-ea"/>
        <a:cs typeface="+mn-cs"/>
      </a:defRPr>
    </a:lvl4pPr>
    <a:lvl5pPr marL="2176656" algn="l" defTabSz="544164" rtl="0" eaLnBrk="1" latinLnBrk="0" hangingPunct="1">
      <a:defRPr sz="2156" kern="1200">
        <a:solidFill>
          <a:schemeClr val="tx1"/>
        </a:solidFill>
        <a:latin typeface="+mn-lt"/>
        <a:ea typeface="+mn-ea"/>
        <a:cs typeface="+mn-cs"/>
      </a:defRPr>
    </a:lvl5pPr>
    <a:lvl6pPr marL="2720820" algn="l" defTabSz="544164" rtl="0" eaLnBrk="1" latinLnBrk="0" hangingPunct="1">
      <a:defRPr sz="2156" kern="1200">
        <a:solidFill>
          <a:schemeClr val="tx1"/>
        </a:solidFill>
        <a:latin typeface="+mn-lt"/>
        <a:ea typeface="+mn-ea"/>
        <a:cs typeface="+mn-cs"/>
      </a:defRPr>
    </a:lvl6pPr>
    <a:lvl7pPr marL="3264984" algn="l" defTabSz="544164" rtl="0" eaLnBrk="1" latinLnBrk="0" hangingPunct="1">
      <a:defRPr sz="2156" kern="1200">
        <a:solidFill>
          <a:schemeClr val="tx1"/>
        </a:solidFill>
        <a:latin typeface="+mn-lt"/>
        <a:ea typeface="+mn-ea"/>
        <a:cs typeface="+mn-cs"/>
      </a:defRPr>
    </a:lvl7pPr>
    <a:lvl8pPr marL="3809149" algn="l" defTabSz="544164" rtl="0" eaLnBrk="1" latinLnBrk="0" hangingPunct="1">
      <a:defRPr sz="2156" kern="1200">
        <a:solidFill>
          <a:schemeClr val="tx1"/>
        </a:solidFill>
        <a:latin typeface="+mn-lt"/>
        <a:ea typeface="+mn-ea"/>
        <a:cs typeface="+mn-cs"/>
      </a:defRPr>
    </a:lvl8pPr>
    <a:lvl9pPr marL="4353312" algn="l" defTabSz="544164" rtl="0" eaLnBrk="1" latinLnBrk="0" hangingPunct="1">
      <a:defRPr sz="21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3" userDrawn="1">
          <p15:clr>
            <a:srgbClr val="A4A3A4"/>
          </p15:clr>
        </p15:guide>
        <p15:guide id="2" pos="216" userDrawn="1">
          <p15:clr>
            <a:srgbClr val="A4A3A4"/>
          </p15:clr>
        </p15:guide>
        <p15:guide id="3" orient="horz" pos="4184" userDrawn="1">
          <p15:clr>
            <a:srgbClr val="A4A3A4"/>
          </p15:clr>
        </p15:guide>
        <p15:guide id="4" pos="76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ffey, Robert" initials="CR" lastIdx="5" clrIdx="0"/>
  <p:cmAuthor id="2" name="Daniele" initials="D" lastIdx="27" clrIdx="1"/>
  <p:cmAuthor id="3" name="Jon Brentzel" initials="JB" lastIdx="1" clrIdx="2"/>
  <p:cmAuthor id="4" name="Molay, Autum" initials="MA [2]" lastIdx="1" clrIdx="3"/>
  <p:cmAuthor id="5" name="Molay, Autum" initials="MA [10]" lastIdx="1" clrIdx="4"/>
  <p:cmAuthor id="6" name="Molay, Autum" initials="MA [3]" lastIdx="1" clrIdx="5"/>
  <p:cmAuthor id="7" name="Molay, Autum" initials="MA [4]" lastIdx="1" clrIdx="6"/>
  <p:cmAuthor id="8" name="Molay, Autum" initials="MA [5]" lastIdx="1" clrIdx="7"/>
  <p:cmAuthor id="9" name="Molay, Autum" initials="MA [6]" lastIdx="1" clrIdx="8"/>
  <p:cmAuthor id="10" name="Molay, Autum" initials="MA [8]" lastIdx="1" clrIdx="9"/>
  <p:cmAuthor id="11" name="Molay, Autum" initials="MA [9]" lastIdx="1" clrIdx="10"/>
  <p:cmAuthor id="12" name="Molay, Autum" initials="MA [11]" lastIdx="1" clrIdx="11"/>
  <p:cmAuthor id="13" name="Molay, Autum" initials="MA [12]" lastIdx="1" clrIdx="12"/>
  <p:cmAuthor id="14" name="Molay, Autum" initials="MA [13]" lastIdx="1" clrIdx="13"/>
  <p:cmAuthor id="15" name="Molay, Autum" initials="MA [14]" lastIdx="1" clrIdx="14"/>
  <p:cmAuthor id="16" name="Engleson, Susan" initials="ES" lastIdx="232" clrIdx="15"/>
  <p:cmAuthor id="17" name="Lichy, Amanda" initials="LA" lastIdx="4" clrIdx="16">
    <p:extLst>
      <p:ext uri="{19B8F6BF-5375-455C-9EA6-DF929625EA0E}">
        <p15:presenceInfo xmlns:p15="http://schemas.microsoft.com/office/powerpoint/2012/main" userId="S-1-5-21-221781956-645534859-1539857752-89545" providerId="AD"/>
      </p:ext>
    </p:extLst>
  </p:cmAuthor>
  <p:cmAuthor id="18" name="Livek, Bill" initials="LB" lastIdx="1" clrIdx="17">
    <p:extLst>
      <p:ext uri="{19B8F6BF-5375-455C-9EA6-DF929625EA0E}">
        <p15:presenceInfo xmlns:p15="http://schemas.microsoft.com/office/powerpoint/2012/main" userId="S-1-5-21-221781956-645534859-1539857752-755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3D30"/>
    <a:srgbClr val="FF00FF"/>
    <a:srgbClr val="2A303A"/>
    <a:srgbClr val="54C8E8"/>
    <a:srgbClr val="9A9A9A"/>
    <a:srgbClr val="EFEFEF"/>
    <a:srgbClr val="FFA400"/>
    <a:srgbClr val="951057"/>
    <a:srgbClr val="00A4E0"/>
    <a:srgbClr val="FE9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38" autoAdjust="0"/>
    <p:restoredTop sz="95995" autoAdjust="0"/>
  </p:normalViewPr>
  <p:slideViewPr>
    <p:cSldViewPr snapToGrid="0">
      <p:cViewPr varScale="1">
        <p:scale>
          <a:sx n="101" d="100"/>
          <a:sy n="101" d="100"/>
        </p:scale>
        <p:origin x="1116" y="108"/>
      </p:cViewPr>
      <p:guideLst>
        <p:guide orient="horz" pos="2113"/>
        <p:guide pos="216"/>
        <p:guide orient="horz" pos="4184"/>
        <p:guide pos="76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3160" y="1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8C95BA-5DA0-48A6-B529-41BA618335AE}" type="datetimeFigureOut">
              <a:rPr lang="en-US" smtClean="0">
                <a:latin typeface="Arial" panose="020B0604020202020204" pitchFamily="34" charset="0"/>
              </a:rPr>
              <a:pPr/>
              <a:t>10/3/2019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7FA5C4-4A1C-4280-B90C-5C56D3F799E0}" type="slidenum">
              <a:rPr lang="en-US" smtClean="0">
                <a:latin typeface="Arial" panose="020B0604020202020204" pitchFamily="34" charset="0"/>
              </a:rPr>
              <a:pPr/>
              <a:t>‹N›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D4613E4-0FBF-B541-BB2F-86663816F8B1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4041E785-0A63-D44B-93CA-4CE5AE406E1D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48166" rtl="0" eaLnBrk="1" latinLnBrk="0" hangingPunct="1">
      <a:defRPr sz="1176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48166" algn="l" defTabSz="448166" rtl="0" eaLnBrk="1" latinLnBrk="0" hangingPunct="1">
      <a:defRPr sz="1176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896334" algn="l" defTabSz="448166" rtl="0" eaLnBrk="1" latinLnBrk="0" hangingPunct="1">
      <a:defRPr sz="1176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44500" algn="l" defTabSz="448166" rtl="0" eaLnBrk="1" latinLnBrk="0" hangingPunct="1">
      <a:defRPr sz="1176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792667" algn="l" defTabSz="448166" rtl="0" eaLnBrk="1" latinLnBrk="0" hangingPunct="1">
      <a:defRPr sz="1176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40833" algn="l" defTabSz="44816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6pPr>
    <a:lvl7pPr marL="2689001" algn="l" defTabSz="44816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7pPr>
    <a:lvl8pPr marL="3137167" algn="l" defTabSz="44816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8pPr>
    <a:lvl9pPr marL="3585334" algn="l" defTabSz="44816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1E785-0A63-D44B-93CA-4CE5AE406E1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631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1E785-0A63-D44B-93CA-4CE5AE406E1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45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1E785-0A63-D44B-93CA-4CE5AE406E1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182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1E785-0A63-D44B-93CA-4CE5AE406E1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179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1E785-0A63-D44B-93CA-4CE5AE406E1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471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1E785-0A63-D44B-93CA-4CE5AE406E1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373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1E785-0A63-D44B-93CA-4CE5AE406E1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93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1E785-0A63-D44B-93CA-4CE5AE406E1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247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1E785-0A63-D44B-93CA-4CE5AE406E1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551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1E785-0A63-D44B-93CA-4CE5AE406E1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954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1E785-0A63-D44B-93CA-4CE5AE406E1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888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1E785-0A63-D44B-93CA-4CE5AE406E1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440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1E785-0A63-D44B-93CA-4CE5AE406E1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44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08" y="723900"/>
            <a:ext cx="1224405" cy="199538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7308" y="5034992"/>
            <a:ext cx="1901708" cy="1185286"/>
          </a:xfrm>
          <a:prstGeom prst="rect">
            <a:avLst/>
          </a:prstGeom>
        </p:spPr>
        <p:txBody>
          <a:bodyPr anchor="t" anchorCtr="0"/>
          <a:lstStyle>
            <a:lvl1pPr marL="0" indent="0">
              <a:buFontTx/>
              <a:buNone/>
              <a:defRPr sz="1000" baseline="0">
                <a:solidFill>
                  <a:srgbClr val="2A303A"/>
                </a:solidFill>
              </a:defRPr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 err="1"/>
              <a:t>www.comscore.com</a:t>
            </a:r>
            <a:br>
              <a:rPr lang="en-US" dirty="0"/>
            </a:br>
            <a:r>
              <a:rPr lang="en-US" dirty="0"/>
              <a:t>555-555-5555</a:t>
            </a:r>
          </a:p>
          <a:p>
            <a:pPr lvl="0"/>
            <a:r>
              <a:rPr lang="en-US" dirty="0"/>
              <a:t>7 Penn Plaza, 10th Floor </a:t>
            </a:r>
            <a:br>
              <a:rPr lang="en-US" dirty="0"/>
            </a:br>
            <a:r>
              <a:rPr lang="en-US" dirty="0"/>
              <a:t>370 7th Avenue </a:t>
            </a:r>
            <a:br>
              <a:rPr lang="en-US" dirty="0"/>
            </a:br>
            <a:r>
              <a:rPr lang="en-US" dirty="0"/>
              <a:t>New York, NY 10001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01320" y="2441589"/>
            <a:ext cx="8021637" cy="1610383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4800" b="1"/>
            </a:lvl1pPr>
          </a:lstStyle>
          <a:p>
            <a:r>
              <a:rPr lang="en-US" dirty="0"/>
              <a:t>This is </a:t>
            </a:r>
            <a:r>
              <a:rPr lang="en-US"/>
              <a:t>the title </a:t>
            </a:r>
            <a:r>
              <a:rPr lang="en-US" dirty="0"/>
              <a:t>of </a:t>
            </a:r>
            <a:r>
              <a:rPr lang="en-US"/>
              <a:t>the presentation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B586AD-188F-6446-BC62-63F8CE2A8A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98"/>
          <a:stretch/>
        </p:blipFill>
        <p:spPr>
          <a:xfrm>
            <a:off x="0" y="-41477"/>
            <a:ext cx="12192000" cy="689947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Column_White_Subhea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730" y="0"/>
            <a:ext cx="9638499" cy="6858000"/>
          </a:xfrm>
          <a:prstGeom prst="rect">
            <a:avLst/>
          </a:prstGeom>
        </p:spPr>
      </p:pic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7368" y="951065"/>
            <a:ext cx="8146626" cy="979969"/>
          </a:xfrm>
          <a:prstGeom prst="rect">
            <a:avLst/>
          </a:prstGeom>
        </p:spPr>
        <p:txBody>
          <a:bodyPr vert="horz" lIns="111026" tIns="0" rIns="111026" bIns="55513" rtlCol="0" anchor="t" anchorCtr="0">
            <a:noAutofit/>
          </a:bodyPr>
          <a:lstStyle>
            <a:lvl1pPr>
              <a:defRPr sz="3200" b="1" i="0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a title slide with a single column of content on </a:t>
            </a:r>
            <a:r>
              <a:rPr lang="en-US"/>
              <a:t>a white </a:t>
            </a:r>
            <a:r>
              <a:rPr lang="en-US" dirty="0" err="1"/>
              <a:t>bg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9"/>
          </p:nvPr>
        </p:nvSpPr>
        <p:spPr>
          <a:xfrm>
            <a:off x="613620" y="2276856"/>
            <a:ext cx="8149380" cy="3657600"/>
          </a:xfrm>
          <a:prstGeom prst="rect">
            <a:avLst/>
          </a:prstGeom>
          <a:noFill/>
        </p:spPr>
        <p:txBody>
          <a:bodyPr/>
          <a:lstStyle>
            <a:lvl1pPr marL="231775" indent="-231775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24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  <a:lvl2pPr marL="409575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2pPr>
            <a:lvl3pPr marL="573088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b="0" i="0" cap="all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3pPr>
            <a:lvl4pPr marL="566510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4pPr>
            <a:lvl5pPr marL="731482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08" y="6392547"/>
            <a:ext cx="1224405" cy="19953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1182759" y="6353817"/>
            <a:ext cx="37221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CC18BD4E-FAAC-F845-B867-C03C6CF3F8B4}" type="slidenum">
              <a:rPr lang="en-US" sz="1200" b="0" i="0" smtClean="0">
                <a:solidFill>
                  <a:schemeClr val="tx1"/>
                </a:solidFill>
                <a:latin typeface="Arial" panose="020B0604020202020204" pitchFamily="34" charset="0"/>
                <a:ea typeface="Sharp Sans No1 Semibold" charset="0"/>
                <a:cs typeface="Arial" panose="020B0604020202020204" pitchFamily="34" charset="0"/>
              </a:rPr>
              <a:pPr/>
              <a:t>‹N›</a:t>
            </a:fld>
            <a:endParaRPr lang="en-US" sz="1200" b="0" i="0" dirty="0">
              <a:solidFill>
                <a:schemeClr val="tx1"/>
              </a:solidFill>
              <a:latin typeface="Arial" panose="020B0604020202020204" pitchFamily="34" charset="0"/>
              <a:ea typeface="Sharp Sans No1 Semibold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1608" y="6134100"/>
            <a:ext cx="10726492" cy="0"/>
          </a:xfrm>
          <a:prstGeom prst="line">
            <a:avLst/>
          </a:prstGeom>
          <a:ln w="3175">
            <a:solidFill>
              <a:schemeClr val="tx1">
                <a:alpha val="13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30096" y="658686"/>
            <a:ext cx="7048500" cy="2922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00" b="1" i="0" cap="all" spc="300" baseline="0">
                <a:solidFill>
                  <a:srgbClr val="9A9A9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Subheader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3542270" y="6392547"/>
            <a:ext cx="7378789" cy="4857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/>
            </a:lvl1pPr>
          </a:lstStyle>
          <a:p>
            <a:pPr lvl="0"/>
            <a:r>
              <a:rPr lang="en-US"/>
              <a:t>Source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Column_White_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730" y="0"/>
            <a:ext cx="9638499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08" y="6392547"/>
            <a:ext cx="1224405" cy="19953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1182759" y="6353817"/>
            <a:ext cx="37221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CC18BD4E-FAAC-F845-B867-C03C6CF3F8B4}" type="slidenum">
              <a:rPr lang="en-US" sz="1200" b="0" i="0" smtClean="0">
                <a:solidFill>
                  <a:schemeClr val="tx1"/>
                </a:solidFill>
                <a:latin typeface="Arial" panose="020B0604020202020204" pitchFamily="34" charset="0"/>
                <a:ea typeface="Sharp Sans No1 Semibold" charset="0"/>
                <a:cs typeface="Arial" panose="020B0604020202020204" pitchFamily="34" charset="0"/>
              </a:rPr>
              <a:pPr/>
              <a:t>‹N›</a:t>
            </a:fld>
            <a:endParaRPr lang="en-US" sz="1200" b="0" i="0" dirty="0">
              <a:solidFill>
                <a:schemeClr val="tx1"/>
              </a:solidFill>
              <a:latin typeface="Arial" panose="020B0604020202020204" pitchFamily="34" charset="0"/>
              <a:ea typeface="Sharp Sans No1 Semibold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1608" y="6134100"/>
            <a:ext cx="10726492" cy="0"/>
          </a:xfrm>
          <a:prstGeom prst="line">
            <a:avLst/>
          </a:prstGeom>
          <a:ln w="3175">
            <a:solidFill>
              <a:schemeClr val="tx1">
                <a:alpha val="13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7367" y="650248"/>
            <a:ext cx="8146628" cy="979969"/>
          </a:xfrm>
          <a:prstGeom prst="rect">
            <a:avLst/>
          </a:prstGeom>
        </p:spPr>
        <p:txBody>
          <a:bodyPr vert="horz" lIns="111026" tIns="0" rIns="111026" bIns="55513" rtlCol="0" anchor="t" anchorCtr="0">
            <a:noAutofit/>
          </a:bodyPr>
          <a:lstStyle>
            <a:lvl1pPr>
              <a:defRPr sz="3200" b="1" i="0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a title slide with a single column of content on </a:t>
            </a:r>
            <a:r>
              <a:rPr lang="en-US"/>
              <a:t>a white </a:t>
            </a:r>
            <a:r>
              <a:rPr lang="en-US" dirty="0" err="1"/>
              <a:t>bg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542270" y="6392547"/>
            <a:ext cx="7378789" cy="4857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/>
            </a:lvl1pPr>
          </a:lstStyle>
          <a:p>
            <a:pPr lvl="0"/>
            <a:r>
              <a:rPr lang="en-US"/>
              <a:t>Source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4048B06-6360-A34E-80B4-B948A241766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13620" y="2287017"/>
            <a:ext cx="8149380" cy="3657600"/>
          </a:xfrm>
          <a:prstGeom prst="rect">
            <a:avLst/>
          </a:prstGeom>
          <a:noFill/>
        </p:spPr>
        <p:txBody>
          <a:bodyPr/>
          <a:lstStyle>
            <a:lvl1pPr marL="231775" indent="-231775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24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  <a:lvl2pPr marL="409575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2pPr>
            <a:lvl3pPr marL="573088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b="0" i="0" cap="all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3pPr>
            <a:lvl4pPr marL="566510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4pPr>
            <a:lvl5pPr marL="731482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Colum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08" y="6392547"/>
            <a:ext cx="1224405" cy="19953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1182759" y="6353817"/>
            <a:ext cx="37221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CC18BD4E-FAAC-F845-B867-C03C6CF3F8B4}" type="slidenum">
              <a:rPr lang="en-US" sz="1200" b="0" i="0" smtClean="0">
                <a:solidFill>
                  <a:schemeClr val="tx1"/>
                </a:solidFill>
                <a:latin typeface="Arial" panose="020B0604020202020204" pitchFamily="34" charset="0"/>
                <a:ea typeface="Sharp Sans No1 Semibold" charset="0"/>
                <a:cs typeface="Arial" panose="020B0604020202020204" pitchFamily="34" charset="0"/>
              </a:rPr>
              <a:pPr/>
              <a:t>‹N›</a:t>
            </a:fld>
            <a:endParaRPr lang="en-US" sz="1200" b="0" i="0" dirty="0">
              <a:solidFill>
                <a:schemeClr val="tx1"/>
              </a:solidFill>
              <a:latin typeface="Arial" panose="020B0604020202020204" pitchFamily="34" charset="0"/>
              <a:ea typeface="Sharp Sans No1 Semibold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1608" y="6134100"/>
            <a:ext cx="10726492" cy="0"/>
          </a:xfrm>
          <a:prstGeom prst="line">
            <a:avLst/>
          </a:prstGeom>
          <a:ln w="3175">
            <a:solidFill>
              <a:schemeClr val="tx1">
                <a:alpha val="13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41607" y="489333"/>
            <a:ext cx="10750481" cy="393461"/>
          </a:xfrm>
          <a:prstGeom prst="rect">
            <a:avLst/>
          </a:prstGeom>
        </p:spPr>
        <p:txBody>
          <a:bodyPr vert="horz" lIns="111026" tIns="0" rIns="111026" bIns="55513" rtlCol="0" anchor="t" anchorCtr="0">
            <a:noAutofit/>
          </a:bodyPr>
          <a:lstStyle>
            <a:lvl1pPr algn="ctr">
              <a:defRPr sz="2400" b="1" i="0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a title slide with a single column of content on a white </a:t>
            </a:r>
            <a:r>
              <a:rPr lang="en-US" dirty="0" err="1"/>
              <a:t>bg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542270" y="6392547"/>
            <a:ext cx="7378789" cy="4857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/>
            </a:lvl1pPr>
          </a:lstStyle>
          <a:p>
            <a:pPr lvl="0"/>
            <a:r>
              <a:rPr lang="en-US"/>
              <a:t>Source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892BB1C-13BA-A643-BDF8-B9755475474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490857" y="1192307"/>
            <a:ext cx="2977244" cy="4742150"/>
          </a:xfrm>
          <a:prstGeom prst="rect">
            <a:avLst/>
          </a:prstGeom>
          <a:solidFill>
            <a:schemeClr val="bg2"/>
          </a:solidFill>
        </p:spPr>
        <p:txBody>
          <a:bodyPr lIns="182880" tIns="182880" rIns="182880" bIns="182880"/>
          <a:lstStyle>
            <a:lvl1pPr marL="0" indent="0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  <a:lvl2pPr marL="228600" indent="0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tabLst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2pPr>
            <a:lvl3pPr marL="392113" indent="0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tabLst/>
              <a:defRPr sz="1600" b="0" i="0" cap="all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3pPr>
            <a:lvl4pPr marL="566510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4pPr>
            <a:lvl5pPr marL="731482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Immagine 7">
            <a:extLst>
              <a:ext uri="{FF2B5EF4-FFF2-40B4-BE49-F238E27FC236}">
                <a16:creationId xmlns:a16="http://schemas.microsoft.com/office/drawing/2014/main" id="{307DD7F2-DD54-D648-B282-8129A8FD16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41568" y="6353324"/>
            <a:ext cx="1314557" cy="2417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Column_White_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730" y="0"/>
            <a:ext cx="9638499" cy="6858000"/>
          </a:xfrm>
          <a:prstGeom prst="rect">
            <a:avLst/>
          </a:prstGeom>
        </p:spPr>
      </p:pic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7367" y="650248"/>
            <a:ext cx="8145633" cy="979969"/>
          </a:xfrm>
          <a:prstGeom prst="rect">
            <a:avLst/>
          </a:prstGeom>
        </p:spPr>
        <p:txBody>
          <a:bodyPr vert="horz" lIns="111026" tIns="0" rIns="111026" bIns="55513" rtlCol="0" anchor="t" anchorCtr="0">
            <a:noAutofit/>
          </a:bodyPr>
          <a:lstStyle>
            <a:lvl1pPr>
              <a:defRPr sz="3200" b="1" i="0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a title slide with two columns of content on a white </a:t>
            </a:r>
            <a:r>
              <a:rPr lang="en-US" dirty="0" err="1"/>
              <a:t>bg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872162" y="2276857"/>
            <a:ext cx="14230" cy="3657600"/>
          </a:xfrm>
          <a:prstGeom prst="line">
            <a:avLst/>
          </a:prstGeom>
          <a:ln w="25400">
            <a:solidFill>
              <a:srgbClr val="EFEF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08" y="6392547"/>
            <a:ext cx="1224405" cy="199538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11182759" y="6353817"/>
            <a:ext cx="37221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CC18BD4E-FAAC-F845-B867-C03C6CF3F8B4}" type="slidenum">
              <a:rPr lang="en-US" sz="1200" b="0" i="0" smtClean="0">
                <a:solidFill>
                  <a:schemeClr val="tx1"/>
                </a:solidFill>
                <a:latin typeface="Arial" panose="020B0604020202020204" pitchFamily="34" charset="0"/>
                <a:ea typeface="Sharp Sans No1 Semibold" charset="0"/>
                <a:cs typeface="Arial" panose="020B0604020202020204" pitchFamily="34" charset="0"/>
              </a:rPr>
              <a:pPr/>
              <a:t>‹N›</a:t>
            </a:fld>
            <a:endParaRPr lang="en-US" sz="1200" b="0" i="0" dirty="0">
              <a:solidFill>
                <a:schemeClr val="tx1"/>
              </a:solidFill>
              <a:latin typeface="Arial" panose="020B0604020202020204" pitchFamily="34" charset="0"/>
              <a:ea typeface="Sharp Sans No1 Semibold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741608" y="6134100"/>
            <a:ext cx="10726492" cy="0"/>
          </a:xfrm>
          <a:prstGeom prst="line">
            <a:avLst/>
          </a:prstGeom>
          <a:ln w="3175">
            <a:solidFill>
              <a:schemeClr val="tx1">
                <a:alpha val="13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542270" y="6392547"/>
            <a:ext cx="7378789" cy="4857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/>
            </a:lvl1pPr>
          </a:lstStyle>
          <a:p>
            <a:pPr lvl="0"/>
            <a:r>
              <a:rPr lang="en-US"/>
              <a:t>Source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A08FE23-5499-F645-A3A1-A5E840EF216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3620" y="2276856"/>
            <a:ext cx="4911409" cy="3657600"/>
          </a:xfrm>
          <a:prstGeom prst="rect">
            <a:avLst/>
          </a:prstGeom>
          <a:noFill/>
        </p:spPr>
        <p:txBody>
          <a:bodyPr/>
          <a:lstStyle>
            <a:lvl1pPr marL="231775" indent="-231775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24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  <a:lvl2pPr marL="409575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2pPr>
            <a:lvl3pPr marL="573088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b="0" i="0" cap="all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3pPr>
            <a:lvl4pPr marL="566510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4pPr>
            <a:lvl5pPr marL="731482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A9469F6-F86A-4C44-AAF4-96EBC4C90E5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3525" y="2276856"/>
            <a:ext cx="5234575" cy="3657600"/>
          </a:xfrm>
          <a:prstGeom prst="rect">
            <a:avLst/>
          </a:prstGeom>
          <a:noFill/>
        </p:spPr>
        <p:txBody>
          <a:bodyPr/>
          <a:lstStyle>
            <a:lvl1pPr marL="231775" indent="-231775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24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  <a:lvl2pPr marL="409575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2pPr>
            <a:lvl3pPr marL="573088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b="0" i="0" cap="all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3pPr>
            <a:lvl4pPr marL="566510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4pPr>
            <a:lvl5pPr marL="731482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Colum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7367" y="650248"/>
            <a:ext cx="11086224" cy="979969"/>
          </a:xfrm>
          <a:prstGeom prst="rect">
            <a:avLst/>
          </a:prstGeom>
        </p:spPr>
        <p:txBody>
          <a:bodyPr vert="horz" lIns="111026" tIns="0" rIns="111026" bIns="55513" rtlCol="0" anchor="t" anchorCtr="0">
            <a:noAutofit/>
          </a:bodyPr>
          <a:lstStyle>
            <a:lvl1pPr>
              <a:defRPr sz="3200" b="1" i="0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a title slide with two columns of content on a white </a:t>
            </a:r>
            <a:r>
              <a:rPr lang="en-US" dirty="0" err="1"/>
              <a:t>bg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08" y="6392547"/>
            <a:ext cx="1224405" cy="199538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11182759" y="6353817"/>
            <a:ext cx="37221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CC18BD4E-FAAC-F845-B867-C03C6CF3F8B4}" type="slidenum">
              <a:rPr lang="en-US" sz="1200" b="0" i="0" smtClean="0">
                <a:solidFill>
                  <a:schemeClr val="tx1"/>
                </a:solidFill>
                <a:latin typeface="Arial" panose="020B0604020202020204" pitchFamily="34" charset="0"/>
                <a:ea typeface="Sharp Sans No1 Semibold" charset="0"/>
                <a:cs typeface="Arial" panose="020B0604020202020204" pitchFamily="34" charset="0"/>
              </a:rPr>
              <a:pPr/>
              <a:t>‹N›</a:t>
            </a:fld>
            <a:endParaRPr lang="en-US" sz="1200" b="0" i="0" dirty="0">
              <a:solidFill>
                <a:schemeClr val="tx1"/>
              </a:solidFill>
              <a:latin typeface="Arial" panose="020B0604020202020204" pitchFamily="34" charset="0"/>
              <a:ea typeface="Sharp Sans No1 Semibold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741608" y="6134100"/>
            <a:ext cx="10726492" cy="0"/>
          </a:xfrm>
          <a:prstGeom prst="line">
            <a:avLst/>
          </a:prstGeom>
          <a:ln w="3175">
            <a:solidFill>
              <a:schemeClr val="tx1">
                <a:alpha val="13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6146249" y="2276857"/>
            <a:ext cx="14230" cy="3657600"/>
          </a:xfrm>
          <a:prstGeom prst="line">
            <a:avLst/>
          </a:prstGeom>
          <a:ln w="25400">
            <a:solidFill>
              <a:srgbClr val="EFEF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542270" y="6392547"/>
            <a:ext cx="7378789" cy="4857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/>
            </a:lvl1pPr>
          </a:lstStyle>
          <a:p>
            <a:pPr lvl="0"/>
            <a:r>
              <a:rPr lang="en-US"/>
              <a:t>Source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95544E3-91BE-5842-9674-2D37DDE1DE9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3620" y="2276856"/>
            <a:ext cx="5163597" cy="3657600"/>
          </a:xfrm>
          <a:prstGeom prst="rect">
            <a:avLst/>
          </a:prstGeom>
          <a:noFill/>
        </p:spPr>
        <p:txBody>
          <a:bodyPr/>
          <a:lstStyle>
            <a:lvl1pPr marL="231775" indent="-231775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24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  <a:lvl2pPr marL="409575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2pPr>
            <a:lvl3pPr marL="573088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b="0" i="0" cap="all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3pPr>
            <a:lvl4pPr marL="566510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4pPr>
            <a:lvl5pPr marL="731482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4BC22F4-C77F-D943-BC32-551323C24D7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529511" y="2276856"/>
            <a:ext cx="5055923" cy="3657600"/>
          </a:xfrm>
          <a:prstGeom prst="rect">
            <a:avLst/>
          </a:prstGeom>
          <a:noFill/>
        </p:spPr>
        <p:txBody>
          <a:bodyPr/>
          <a:lstStyle>
            <a:lvl1pPr marL="231775" indent="-231775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24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  <a:lvl2pPr marL="409575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2pPr>
            <a:lvl3pPr marL="573088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b="0" i="0" cap="all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3pPr>
            <a:lvl4pPr marL="566510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4pPr>
            <a:lvl5pPr marL="731482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Colum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7367" y="650244"/>
            <a:ext cx="11086224" cy="979969"/>
          </a:xfrm>
          <a:prstGeom prst="rect">
            <a:avLst/>
          </a:prstGeom>
        </p:spPr>
        <p:txBody>
          <a:bodyPr vert="horz" lIns="111026" tIns="0" rIns="111026" bIns="55513" rtlCol="0" anchor="t" anchorCtr="0">
            <a:noAutofit/>
          </a:bodyPr>
          <a:lstStyle>
            <a:lvl1pPr>
              <a:defRPr sz="3200" b="1" i="0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a title slide with three columns </a:t>
            </a:r>
            <a:r>
              <a:rPr lang="en-US"/>
              <a:t>of content </a:t>
            </a:r>
            <a:r>
              <a:rPr lang="en-US" dirty="0"/>
              <a:t>on </a:t>
            </a:r>
            <a:r>
              <a:rPr lang="en-US"/>
              <a:t>a white </a:t>
            </a:r>
            <a:r>
              <a:rPr lang="en-US" dirty="0" err="1"/>
              <a:t>bg</a:t>
            </a:r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4125360" y="2293621"/>
            <a:ext cx="14230" cy="3657600"/>
          </a:xfrm>
          <a:prstGeom prst="line">
            <a:avLst/>
          </a:prstGeom>
          <a:ln w="25400">
            <a:solidFill>
              <a:srgbClr val="EFEF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021060" y="2276853"/>
            <a:ext cx="14230" cy="3657600"/>
          </a:xfrm>
          <a:prstGeom prst="line">
            <a:avLst/>
          </a:prstGeom>
          <a:ln w="25400">
            <a:solidFill>
              <a:srgbClr val="EFEF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08" y="6392547"/>
            <a:ext cx="1224405" cy="199538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>
            <a:off x="11182759" y="6353817"/>
            <a:ext cx="37221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CC18BD4E-FAAC-F845-B867-C03C6CF3F8B4}" type="slidenum">
              <a:rPr lang="en-US" sz="1200" b="0" i="0" smtClean="0">
                <a:solidFill>
                  <a:schemeClr val="tx1"/>
                </a:solidFill>
                <a:latin typeface="Arial" panose="020B0604020202020204" pitchFamily="34" charset="0"/>
                <a:ea typeface="Sharp Sans No1 Semibold" charset="0"/>
                <a:cs typeface="Arial" panose="020B0604020202020204" pitchFamily="34" charset="0"/>
              </a:rPr>
              <a:pPr/>
              <a:t>‹N›</a:t>
            </a:fld>
            <a:endParaRPr lang="en-US" sz="1200" b="0" i="0" dirty="0">
              <a:solidFill>
                <a:schemeClr val="tx1"/>
              </a:solidFill>
              <a:latin typeface="Arial" panose="020B0604020202020204" pitchFamily="34" charset="0"/>
              <a:ea typeface="Sharp Sans No1 Semibold" charset="0"/>
              <a:cs typeface="Arial" panose="020B0604020202020204" pitchFamily="34" charset="0"/>
            </a:endParaRP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741608" y="6134100"/>
            <a:ext cx="10726492" cy="0"/>
          </a:xfrm>
          <a:prstGeom prst="line">
            <a:avLst/>
          </a:prstGeom>
          <a:ln w="3175">
            <a:solidFill>
              <a:schemeClr val="tx1">
                <a:alpha val="13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542270" y="6392547"/>
            <a:ext cx="7378789" cy="4857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/>
            </a:lvl1pPr>
          </a:lstStyle>
          <a:p>
            <a:pPr lvl="0"/>
            <a:r>
              <a:rPr lang="en-US"/>
              <a:t>Source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22E5BF7-FB7D-0141-9C37-12002AC217A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3620" y="2276856"/>
            <a:ext cx="3335693" cy="3657600"/>
          </a:xfrm>
          <a:prstGeom prst="rect">
            <a:avLst/>
          </a:prstGeom>
          <a:noFill/>
        </p:spPr>
        <p:txBody>
          <a:bodyPr/>
          <a:lstStyle>
            <a:lvl1pPr marL="231775" indent="-231775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20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  <a:lvl2pPr marL="409575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2pPr>
            <a:lvl3pPr marL="573088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b="0" i="0" cap="all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3pPr>
            <a:lvl4pPr marL="566510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4pPr>
            <a:lvl5pPr marL="731482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AEE368-36F0-AB49-B15E-58D79632E63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409765" y="2276856"/>
            <a:ext cx="3335693" cy="3657600"/>
          </a:xfrm>
          <a:prstGeom prst="rect">
            <a:avLst/>
          </a:prstGeom>
          <a:noFill/>
        </p:spPr>
        <p:txBody>
          <a:bodyPr/>
          <a:lstStyle>
            <a:lvl1pPr marL="231775" indent="-231775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20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  <a:lvl2pPr marL="409575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2pPr>
            <a:lvl3pPr marL="573088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b="0" i="0" cap="all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3pPr>
            <a:lvl4pPr marL="566510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4pPr>
            <a:lvl5pPr marL="731482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02E7FB6-7582-7941-A5D1-A9DC4DD8DE8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289038" y="2276856"/>
            <a:ext cx="3335693" cy="3657600"/>
          </a:xfrm>
          <a:prstGeom prst="rect">
            <a:avLst/>
          </a:prstGeom>
          <a:noFill/>
        </p:spPr>
        <p:txBody>
          <a:bodyPr/>
          <a:lstStyle>
            <a:lvl1pPr marL="231775" indent="-231775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20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  <a:lvl2pPr marL="409575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2pPr>
            <a:lvl3pPr marL="573088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b="0" i="0" cap="all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3pPr>
            <a:lvl4pPr marL="566510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4pPr>
            <a:lvl5pPr marL="731482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Colum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7366" y="650248"/>
            <a:ext cx="11086225" cy="979969"/>
          </a:xfrm>
          <a:prstGeom prst="rect">
            <a:avLst/>
          </a:prstGeom>
        </p:spPr>
        <p:txBody>
          <a:bodyPr vert="horz" lIns="111026" tIns="0" rIns="111026" bIns="55513" rtlCol="0" anchor="t" anchorCtr="0">
            <a:noAutofit/>
          </a:bodyPr>
          <a:lstStyle>
            <a:lvl1pPr>
              <a:defRPr sz="3200" b="1" i="0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a title slide </a:t>
            </a:r>
            <a:r>
              <a:rPr lang="en-US"/>
              <a:t>with four </a:t>
            </a:r>
            <a:r>
              <a:rPr lang="en-US" dirty="0"/>
              <a:t>columns of content on a white </a:t>
            </a:r>
            <a:r>
              <a:rPr lang="en-US" dirty="0" err="1"/>
              <a:t>bg</a:t>
            </a:r>
            <a:endParaRPr lang="en-US" dirty="0"/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3295411" y="2293621"/>
            <a:ext cx="14230" cy="3657600"/>
          </a:xfrm>
          <a:prstGeom prst="line">
            <a:avLst/>
          </a:prstGeom>
          <a:ln w="25400">
            <a:solidFill>
              <a:srgbClr val="EFEF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6182930" y="2293621"/>
            <a:ext cx="14230" cy="3657600"/>
          </a:xfrm>
          <a:prstGeom prst="line">
            <a:avLst/>
          </a:prstGeom>
          <a:ln w="25400">
            <a:solidFill>
              <a:srgbClr val="EFEF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9035226" y="2293621"/>
            <a:ext cx="14230" cy="3657600"/>
          </a:xfrm>
          <a:prstGeom prst="line">
            <a:avLst/>
          </a:prstGeom>
          <a:ln w="25400">
            <a:solidFill>
              <a:srgbClr val="EFEF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08" y="6392547"/>
            <a:ext cx="1224405" cy="199538"/>
          </a:xfrm>
          <a:prstGeom prst="rect">
            <a:avLst/>
          </a:prstGeom>
        </p:spPr>
      </p:pic>
      <p:sp>
        <p:nvSpPr>
          <p:cNvPr id="44" name="Rectangle 43"/>
          <p:cNvSpPr/>
          <p:nvPr userDrawn="1"/>
        </p:nvSpPr>
        <p:spPr>
          <a:xfrm>
            <a:off x="11182759" y="6353817"/>
            <a:ext cx="37221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CC18BD4E-FAAC-F845-B867-C03C6CF3F8B4}" type="slidenum">
              <a:rPr lang="en-US" sz="1200" b="0" i="0" smtClean="0">
                <a:solidFill>
                  <a:schemeClr val="tx1"/>
                </a:solidFill>
                <a:latin typeface="Arial" panose="020B0604020202020204" pitchFamily="34" charset="0"/>
                <a:ea typeface="Sharp Sans No1 Semibold" charset="0"/>
                <a:cs typeface="Arial" panose="020B0604020202020204" pitchFamily="34" charset="0"/>
              </a:rPr>
              <a:pPr/>
              <a:t>‹N›</a:t>
            </a:fld>
            <a:endParaRPr lang="en-US" sz="1200" b="0" i="0" dirty="0">
              <a:solidFill>
                <a:schemeClr val="tx1"/>
              </a:solidFill>
              <a:latin typeface="Arial" panose="020B0604020202020204" pitchFamily="34" charset="0"/>
              <a:ea typeface="Sharp Sans No1 Semibold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/>
          <p:cNvCxnSpPr/>
          <p:nvPr userDrawn="1"/>
        </p:nvCxnSpPr>
        <p:spPr>
          <a:xfrm>
            <a:off x="741608" y="6134100"/>
            <a:ext cx="10726492" cy="0"/>
          </a:xfrm>
          <a:prstGeom prst="line">
            <a:avLst/>
          </a:prstGeom>
          <a:ln w="3175">
            <a:solidFill>
              <a:schemeClr val="tx1">
                <a:alpha val="13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542270" y="6392547"/>
            <a:ext cx="7378789" cy="4857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/>
            </a:lvl1pPr>
          </a:lstStyle>
          <a:p>
            <a:pPr lvl="0"/>
            <a:r>
              <a:rPr lang="en-US"/>
              <a:t>Source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6918F09-A0AC-4E49-BC49-B5489BF963A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3620" y="2276856"/>
            <a:ext cx="2503653" cy="3657600"/>
          </a:xfrm>
          <a:prstGeom prst="rect">
            <a:avLst/>
          </a:prstGeom>
          <a:noFill/>
        </p:spPr>
        <p:txBody>
          <a:bodyPr/>
          <a:lstStyle>
            <a:lvl1pPr marL="176213" indent="-176213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  <a:lvl2pPr marL="409575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2pPr>
            <a:lvl3pPr marL="573088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b="0" i="0" cap="all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3pPr>
            <a:lvl4pPr marL="566510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4pPr>
            <a:lvl5pPr marL="731482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C843AFD-E15F-D244-9DC8-B87F787F238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467656" y="2276856"/>
            <a:ext cx="2503653" cy="3657600"/>
          </a:xfrm>
          <a:prstGeom prst="rect">
            <a:avLst/>
          </a:prstGeom>
          <a:noFill/>
        </p:spPr>
        <p:txBody>
          <a:bodyPr/>
          <a:lstStyle>
            <a:lvl1pPr marL="176213" indent="-176213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  <a:lvl2pPr marL="409575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2pPr>
            <a:lvl3pPr marL="573088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b="0" i="0" cap="all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3pPr>
            <a:lvl4pPr marL="566510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4pPr>
            <a:lvl5pPr marL="731482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E588D3E8-F34B-CC49-9321-8B983749530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363256" y="2276856"/>
            <a:ext cx="2503653" cy="3657600"/>
          </a:xfrm>
          <a:prstGeom prst="rect">
            <a:avLst/>
          </a:prstGeom>
          <a:noFill/>
        </p:spPr>
        <p:txBody>
          <a:bodyPr/>
          <a:lstStyle>
            <a:lvl1pPr marL="176213" indent="-176213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  <a:lvl2pPr marL="409575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2pPr>
            <a:lvl3pPr marL="573088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b="0" i="0" cap="all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3pPr>
            <a:lvl4pPr marL="566510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4pPr>
            <a:lvl5pPr marL="731482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685BC843-EC81-8645-921B-99B65F2126A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9217292" y="2276856"/>
            <a:ext cx="2503653" cy="3657600"/>
          </a:xfrm>
          <a:prstGeom prst="rect">
            <a:avLst/>
          </a:prstGeom>
          <a:noFill/>
        </p:spPr>
        <p:txBody>
          <a:bodyPr/>
          <a:lstStyle>
            <a:lvl1pPr marL="176213" indent="-176213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  <a:lvl2pPr marL="409575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2pPr>
            <a:lvl3pPr marL="573088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b="0" i="0" cap="all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3pPr>
            <a:lvl4pPr marL="566510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4pPr>
            <a:lvl5pPr marL="731482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Column_Grey_Subhead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730" y="0"/>
            <a:ext cx="9638499" cy="6858000"/>
          </a:xfrm>
          <a:prstGeom prst="rect">
            <a:avLst/>
          </a:prstGeom>
        </p:spPr>
      </p:pic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7368" y="950976"/>
            <a:ext cx="8146626" cy="979969"/>
          </a:xfrm>
          <a:prstGeom prst="rect">
            <a:avLst/>
          </a:prstGeom>
        </p:spPr>
        <p:txBody>
          <a:bodyPr vert="horz" lIns="111026" tIns="0" rIns="111026" bIns="55513" rtlCol="0" anchor="t" anchorCtr="0">
            <a:noAutofit/>
          </a:bodyPr>
          <a:lstStyle>
            <a:lvl1pPr>
              <a:defRPr sz="3200" b="1" i="0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a title slide with a single column of content on a grey </a:t>
            </a:r>
            <a:r>
              <a:rPr lang="en-US" dirty="0" err="1"/>
              <a:t>bg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08" y="6392547"/>
            <a:ext cx="1224405" cy="19953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1182759" y="6353817"/>
            <a:ext cx="37221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CC18BD4E-FAAC-F845-B867-C03C6CF3F8B4}" type="slidenum">
              <a:rPr lang="en-US" sz="1200" b="0" i="0" smtClean="0">
                <a:solidFill>
                  <a:schemeClr val="tx1"/>
                </a:solidFill>
                <a:latin typeface="Arial" panose="020B0604020202020204" pitchFamily="34" charset="0"/>
                <a:ea typeface="Sharp Sans No1 Semibold" charset="0"/>
                <a:cs typeface="Arial" panose="020B0604020202020204" pitchFamily="34" charset="0"/>
              </a:rPr>
              <a:pPr/>
              <a:t>‹N›</a:t>
            </a:fld>
            <a:endParaRPr lang="en-US" sz="1200" b="0" i="0" dirty="0">
              <a:solidFill>
                <a:schemeClr val="tx1"/>
              </a:solidFill>
              <a:latin typeface="Arial" panose="020B0604020202020204" pitchFamily="34" charset="0"/>
              <a:ea typeface="Sharp Sans No1 Semibold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1608" y="6134100"/>
            <a:ext cx="10726492" cy="0"/>
          </a:xfrm>
          <a:prstGeom prst="line">
            <a:avLst/>
          </a:prstGeom>
          <a:ln w="3175">
            <a:solidFill>
              <a:schemeClr val="tx1">
                <a:alpha val="13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17368" y="658686"/>
            <a:ext cx="7048500" cy="2922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00" b="1" i="0" cap="all" spc="300" baseline="0">
                <a:solidFill>
                  <a:srgbClr val="9A9A9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Subheader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3542270" y="6392547"/>
            <a:ext cx="7378789" cy="4857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/>
            </a:lvl1pPr>
          </a:lstStyle>
          <a:p>
            <a:pPr lvl="0"/>
            <a:r>
              <a:rPr lang="en-US"/>
              <a:t>Source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6305F7B-235D-C74B-81E7-55C9908216C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13620" y="2287017"/>
            <a:ext cx="8149380" cy="3657600"/>
          </a:xfrm>
          <a:prstGeom prst="rect">
            <a:avLst/>
          </a:prstGeom>
          <a:noFill/>
        </p:spPr>
        <p:txBody>
          <a:bodyPr/>
          <a:lstStyle>
            <a:lvl1pPr marL="231775" indent="-231775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24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  <a:lvl2pPr marL="409575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2pPr>
            <a:lvl3pPr marL="573088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b="0" i="0" cap="all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3pPr>
            <a:lvl4pPr marL="566510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4pPr>
            <a:lvl5pPr marL="731482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Column_Grey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730" y="0"/>
            <a:ext cx="9638499" cy="6858000"/>
          </a:xfrm>
          <a:prstGeom prst="rect">
            <a:avLst/>
          </a:prstGeom>
        </p:spPr>
      </p:pic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7367" y="653454"/>
            <a:ext cx="8145633" cy="979969"/>
          </a:xfrm>
          <a:prstGeom prst="rect">
            <a:avLst/>
          </a:prstGeom>
        </p:spPr>
        <p:txBody>
          <a:bodyPr vert="horz" lIns="111026" tIns="0" rIns="111026" bIns="55513" rtlCol="0" anchor="t" anchorCtr="0">
            <a:noAutofit/>
          </a:bodyPr>
          <a:lstStyle>
            <a:lvl1pPr>
              <a:defRPr sz="3200" b="1" i="0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a title slide with two columns </a:t>
            </a:r>
            <a:r>
              <a:rPr lang="en-US"/>
              <a:t>of content </a:t>
            </a:r>
            <a:r>
              <a:rPr lang="en-US" dirty="0"/>
              <a:t>on a grey </a:t>
            </a:r>
            <a:r>
              <a:rPr lang="en-US" dirty="0" err="1"/>
              <a:t>bg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08" y="6392547"/>
            <a:ext cx="1224405" cy="19953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1182759" y="6353817"/>
            <a:ext cx="37221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CC18BD4E-FAAC-F845-B867-C03C6CF3F8B4}" type="slidenum">
              <a:rPr lang="en-US" sz="1200" b="0" i="0" smtClean="0">
                <a:solidFill>
                  <a:schemeClr val="tx1"/>
                </a:solidFill>
                <a:latin typeface="Arial" panose="020B0604020202020204" pitchFamily="34" charset="0"/>
                <a:ea typeface="Sharp Sans No1 Semibold" charset="0"/>
                <a:cs typeface="Arial" panose="020B0604020202020204" pitchFamily="34" charset="0"/>
              </a:rPr>
              <a:pPr/>
              <a:t>‹N›</a:t>
            </a:fld>
            <a:endParaRPr lang="en-US" sz="1200" b="0" i="0" dirty="0">
              <a:solidFill>
                <a:schemeClr val="tx1"/>
              </a:solidFill>
              <a:latin typeface="Arial" panose="020B0604020202020204" pitchFamily="34" charset="0"/>
              <a:ea typeface="Sharp Sans No1 Semibold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41608" y="6134100"/>
            <a:ext cx="10726492" cy="0"/>
          </a:xfrm>
          <a:prstGeom prst="line">
            <a:avLst/>
          </a:prstGeom>
          <a:ln w="3175">
            <a:solidFill>
              <a:schemeClr val="tx1">
                <a:alpha val="13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5865558" y="2306193"/>
            <a:ext cx="20834" cy="3657600"/>
          </a:xfrm>
          <a:prstGeom prst="line">
            <a:avLst/>
          </a:prstGeom>
          <a:ln w="25400">
            <a:solidFill>
              <a:srgbClr val="9A9A9A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542270" y="6392547"/>
            <a:ext cx="7378789" cy="4857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/>
            </a:lvl1pPr>
          </a:lstStyle>
          <a:p>
            <a:pPr lvl="0"/>
            <a:r>
              <a:rPr lang="en-US"/>
              <a:t>Source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6E5DB9B-77D8-B64B-A70A-3AA9B0A1BC2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3620" y="2276856"/>
            <a:ext cx="4911409" cy="3657600"/>
          </a:xfrm>
          <a:prstGeom prst="rect">
            <a:avLst/>
          </a:prstGeom>
          <a:noFill/>
        </p:spPr>
        <p:txBody>
          <a:bodyPr/>
          <a:lstStyle>
            <a:lvl1pPr marL="231775" indent="-231775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24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  <a:lvl2pPr marL="409575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2pPr>
            <a:lvl3pPr marL="573088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b="0" i="0" cap="all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3pPr>
            <a:lvl4pPr marL="566510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4pPr>
            <a:lvl5pPr marL="731482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B139736-EB1E-C84C-8194-D6EEC22498F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3525" y="2276856"/>
            <a:ext cx="5234575" cy="3657600"/>
          </a:xfrm>
          <a:prstGeom prst="rect">
            <a:avLst/>
          </a:prstGeom>
          <a:noFill/>
        </p:spPr>
        <p:txBody>
          <a:bodyPr/>
          <a:lstStyle>
            <a:lvl1pPr marL="231775" indent="-231775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24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  <a:lvl2pPr marL="409575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2pPr>
            <a:lvl3pPr marL="573088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b="0" i="0" cap="all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3pPr>
            <a:lvl4pPr marL="566510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4pPr>
            <a:lvl5pPr marL="731482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Column_Grey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7367" y="650248"/>
            <a:ext cx="11086224" cy="979969"/>
          </a:xfrm>
          <a:prstGeom prst="rect">
            <a:avLst/>
          </a:prstGeom>
        </p:spPr>
        <p:txBody>
          <a:bodyPr vert="horz" lIns="111026" tIns="0" rIns="111026" bIns="55513" rtlCol="0" anchor="t" anchorCtr="0">
            <a:noAutofit/>
          </a:bodyPr>
          <a:lstStyle>
            <a:lvl1pPr>
              <a:defRPr sz="3200" b="1" i="0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a title slide with three columns of content on a </a:t>
            </a:r>
            <a:r>
              <a:rPr lang="en-US"/>
              <a:t>grey </a:t>
            </a:r>
            <a:r>
              <a:rPr lang="en-US" dirty="0" err="1"/>
              <a:t>bg</a:t>
            </a:r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4125360" y="2293621"/>
            <a:ext cx="14230" cy="3657600"/>
          </a:xfrm>
          <a:prstGeom prst="line">
            <a:avLst/>
          </a:prstGeom>
          <a:ln w="25400">
            <a:solidFill>
              <a:srgbClr val="9A9A9A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021060" y="2276853"/>
            <a:ext cx="14230" cy="3657600"/>
          </a:xfrm>
          <a:prstGeom prst="line">
            <a:avLst/>
          </a:prstGeom>
          <a:ln w="25400">
            <a:solidFill>
              <a:srgbClr val="9A9A9A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08" y="6392547"/>
            <a:ext cx="1224405" cy="19953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1182759" y="6353817"/>
            <a:ext cx="37221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CC18BD4E-FAAC-F845-B867-C03C6CF3F8B4}" type="slidenum">
              <a:rPr lang="en-US" sz="1200" b="0" i="0" smtClean="0">
                <a:solidFill>
                  <a:schemeClr val="tx1"/>
                </a:solidFill>
                <a:latin typeface="Arial" panose="020B0604020202020204" pitchFamily="34" charset="0"/>
                <a:ea typeface="Sharp Sans No1 Semibold" charset="0"/>
                <a:cs typeface="Arial" panose="020B0604020202020204" pitchFamily="34" charset="0"/>
              </a:rPr>
              <a:pPr/>
              <a:t>‹N›</a:t>
            </a:fld>
            <a:endParaRPr lang="en-US" sz="1200" b="0" i="0" dirty="0">
              <a:solidFill>
                <a:schemeClr val="tx1"/>
              </a:solidFill>
              <a:latin typeface="Arial" panose="020B0604020202020204" pitchFamily="34" charset="0"/>
              <a:ea typeface="Sharp Sans No1 Semibold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41608" y="6134100"/>
            <a:ext cx="10726492" cy="0"/>
          </a:xfrm>
          <a:prstGeom prst="line">
            <a:avLst/>
          </a:prstGeom>
          <a:ln w="3175">
            <a:solidFill>
              <a:schemeClr val="tx1">
                <a:alpha val="13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542270" y="6392547"/>
            <a:ext cx="7378789" cy="4857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/>
            </a:lvl1pPr>
          </a:lstStyle>
          <a:p>
            <a:pPr lvl="0"/>
            <a:r>
              <a:rPr lang="en-US"/>
              <a:t>Source</a:t>
            </a:r>
            <a:endParaRPr lang="en-US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52D5D51D-4A12-7442-A2E2-C59EFA424B7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3620" y="2276856"/>
            <a:ext cx="3335693" cy="3657600"/>
          </a:xfrm>
          <a:prstGeom prst="rect">
            <a:avLst/>
          </a:prstGeom>
          <a:noFill/>
        </p:spPr>
        <p:txBody>
          <a:bodyPr/>
          <a:lstStyle>
            <a:lvl1pPr marL="231775" indent="-231775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20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  <a:lvl2pPr marL="409575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2pPr>
            <a:lvl3pPr marL="573088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b="0" i="0" cap="all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3pPr>
            <a:lvl4pPr marL="566510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4pPr>
            <a:lvl5pPr marL="731482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F15C603C-70A8-6A47-AED3-286E31D433D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409765" y="2276856"/>
            <a:ext cx="3335693" cy="3657600"/>
          </a:xfrm>
          <a:prstGeom prst="rect">
            <a:avLst/>
          </a:prstGeom>
          <a:noFill/>
        </p:spPr>
        <p:txBody>
          <a:bodyPr/>
          <a:lstStyle>
            <a:lvl1pPr marL="231775" indent="-231775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20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  <a:lvl2pPr marL="409575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2pPr>
            <a:lvl3pPr marL="573088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b="0" i="0" cap="all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3pPr>
            <a:lvl4pPr marL="566510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4pPr>
            <a:lvl5pPr marL="731482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67CE4E9F-43AA-DC45-8368-DC0ED76B1D7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289038" y="2276856"/>
            <a:ext cx="3335693" cy="3657600"/>
          </a:xfrm>
          <a:prstGeom prst="rect">
            <a:avLst/>
          </a:prstGeom>
          <a:noFill/>
        </p:spPr>
        <p:txBody>
          <a:bodyPr/>
          <a:lstStyle>
            <a:lvl1pPr marL="231775" indent="-231775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20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  <a:lvl2pPr marL="409575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2pPr>
            <a:lvl3pPr marL="573088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b="0" i="0" cap="all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3pPr>
            <a:lvl4pPr marL="566510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4pPr>
            <a:lvl5pPr marL="731482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730" y="0"/>
            <a:ext cx="9638499" cy="6858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08" y="723900"/>
            <a:ext cx="1224405" cy="199538"/>
          </a:xfrm>
          <a:prstGeom prst="rect">
            <a:avLst/>
          </a:prstGeom>
        </p:spPr>
      </p:pic>
      <p:sp>
        <p:nvSpPr>
          <p:cNvPr id="1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716919" y="5034992"/>
            <a:ext cx="1901708" cy="1185286"/>
          </a:xfrm>
          <a:prstGeom prst="rect">
            <a:avLst/>
          </a:prstGeom>
        </p:spPr>
        <p:txBody>
          <a:bodyPr anchor="t" anchorCtr="0"/>
          <a:lstStyle>
            <a:lvl1pPr marL="0" indent="0">
              <a:buFontTx/>
              <a:buNone/>
              <a:defRPr sz="1000" baseline="0">
                <a:solidFill>
                  <a:srgbClr val="2A303A"/>
                </a:solidFill>
              </a:defRPr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 err="1"/>
              <a:t>www.comscore.com</a:t>
            </a:r>
            <a:br>
              <a:rPr lang="en-US" dirty="0"/>
            </a:br>
            <a:r>
              <a:rPr lang="en-US" dirty="0"/>
              <a:t>555-555-5555</a:t>
            </a:r>
          </a:p>
          <a:p>
            <a:pPr lvl="0"/>
            <a:r>
              <a:rPr lang="en-US" dirty="0"/>
              <a:t>7 Penn Plaza, 10th Floor </a:t>
            </a:r>
            <a:br>
              <a:rPr lang="en-US" dirty="0"/>
            </a:br>
            <a:r>
              <a:rPr lang="en-US" dirty="0"/>
              <a:t>370 7th Avenue </a:t>
            </a:r>
            <a:br>
              <a:rPr lang="en-US" dirty="0"/>
            </a:br>
            <a:r>
              <a:rPr lang="en-US" dirty="0"/>
              <a:t>New York, NY 10001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13620" y="4128249"/>
            <a:ext cx="7048500" cy="2922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00" b="1" i="0" cap="all" spc="300" baseline="0">
                <a:solidFill>
                  <a:srgbClr val="9A9A9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Subheader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27309" y="5034992"/>
            <a:ext cx="1901708" cy="1185286"/>
          </a:xfrm>
          <a:prstGeom prst="rect">
            <a:avLst/>
          </a:prstGeom>
        </p:spPr>
        <p:txBody>
          <a:bodyPr anchor="t" anchorCtr="0"/>
          <a:lstStyle>
            <a:lvl1pPr marL="0" indent="0">
              <a:buFontTx/>
              <a:buNone/>
              <a:defRPr sz="1000" b="1" i="0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br>
              <a:rPr lang="en-US" dirty="0"/>
            </a:br>
            <a:r>
              <a:rPr lang="en-US" dirty="0"/>
              <a:t>555-555-5555</a:t>
            </a:r>
            <a:br>
              <a:rPr lang="en-US" dirty="0"/>
            </a:br>
            <a:r>
              <a:rPr lang="en-US" dirty="0" err="1"/>
              <a:t>Firstname@email.com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01320" y="2441589"/>
            <a:ext cx="8021637" cy="1610383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4800" b="1"/>
            </a:lvl1pPr>
          </a:lstStyle>
          <a:p>
            <a:r>
              <a:rPr lang="en-US" dirty="0"/>
              <a:t>This is </a:t>
            </a:r>
            <a:r>
              <a:rPr lang="en-US"/>
              <a:t>the title </a:t>
            </a:r>
            <a:r>
              <a:rPr lang="en-US" dirty="0"/>
              <a:t>of the presentation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Column_Grey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7367" y="650248"/>
            <a:ext cx="11086224" cy="979969"/>
          </a:xfrm>
          <a:prstGeom prst="rect">
            <a:avLst/>
          </a:prstGeom>
        </p:spPr>
        <p:txBody>
          <a:bodyPr vert="horz" lIns="111026" tIns="0" rIns="111026" bIns="55513" rtlCol="0" anchor="t" anchorCtr="0">
            <a:noAutofit/>
          </a:bodyPr>
          <a:lstStyle>
            <a:lvl1pPr>
              <a:defRPr sz="3200" b="1" i="0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a title slide with four columns of content on a </a:t>
            </a:r>
            <a:r>
              <a:rPr lang="en-US"/>
              <a:t>grey </a:t>
            </a:r>
            <a:r>
              <a:rPr lang="en-US" dirty="0" err="1"/>
              <a:t>bg</a:t>
            </a:r>
            <a:endParaRPr lang="en-US" dirty="0"/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3288189" y="2306193"/>
            <a:ext cx="14230" cy="3657600"/>
          </a:xfrm>
          <a:prstGeom prst="line">
            <a:avLst/>
          </a:prstGeom>
          <a:ln w="25400">
            <a:solidFill>
              <a:srgbClr val="9A9A9A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6182930" y="2293621"/>
            <a:ext cx="14230" cy="3657600"/>
          </a:xfrm>
          <a:prstGeom prst="line">
            <a:avLst/>
          </a:prstGeom>
          <a:ln w="25400">
            <a:solidFill>
              <a:srgbClr val="9A9A9A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9035226" y="2293621"/>
            <a:ext cx="14230" cy="3657600"/>
          </a:xfrm>
          <a:prstGeom prst="line">
            <a:avLst/>
          </a:prstGeom>
          <a:ln w="25400">
            <a:solidFill>
              <a:srgbClr val="9A9A9A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08" y="6392547"/>
            <a:ext cx="1224405" cy="19953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1182759" y="6353817"/>
            <a:ext cx="37221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CC18BD4E-FAAC-F845-B867-C03C6CF3F8B4}" type="slidenum">
              <a:rPr lang="en-US" sz="1200" b="0" i="0" smtClean="0">
                <a:solidFill>
                  <a:schemeClr val="tx1"/>
                </a:solidFill>
                <a:latin typeface="Arial" panose="020B0604020202020204" pitchFamily="34" charset="0"/>
                <a:ea typeface="Sharp Sans No1 Semibold" charset="0"/>
                <a:cs typeface="Arial" panose="020B0604020202020204" pitchFamily="34" charset="0"/>
              </a:rPr>
              <a:pPr/>
              <a:t>‹N›</a:t>
            </a:fld>
            <a:endParaRPr lang="en-US" sz="1200" b="0" i="0" dirty="0">
              <a:solidFill>
                <a:schemeClr val="tx1"/>
              </a:solidFill>
              <a:latin typeface="Arial" panose="020B0604020202020204" pitchFamily="34" charset="0"/>
              <a:ea typeface="Sharp Sans No1 Semibold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41608" y="6134100"/>
            <a:ext cx="10726492" cy="0"/>
          </a:xfrm>
          <a:prstGeom prst="line">
            <a:avLst/>
          </a:prstGeom>
          <a:ln w="3175">
            <a:solidFill>
              <a:schemeClr val="tx1">
                <a:alpha val="13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542270" y="6392547"/>
            <a:ext cx="7378789" cy="4857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/>
            </a:lvl1pPr>
          </a:lstStyle>
          <a:p>
            <a:pPr lvl="0"/>
            <a:r>
              <a:rPr lang="en-US"/>
              <a:t>Source</a:t>
            </a:r>
            <a:endParaRPr lang="en-US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163E09D6-0D23-A940-BFF2-4C86904111F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3620" y="2276856"/>
            <a:ext cx="2503653" cy="3657600"/>
          </a:xfrm>
          <a:prstGeom prst="rect">
            <a:avLst/>
          </a:prstGeom>
          <a:noFill/>
        </p:spPr>
        <p:txBody>
          <a:bodyPr/>
          <a:lstStyle>
            <a:lvl1pPr marL="176213" indent="-176213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  <a:lvl2pPr marL="409575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2pPr>
            <a:lvl3pPr marL="573088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b="0" i="0" cap="all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3pPr>
            <a:lvl4pPr marL="566510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4pPr>
            <a:lvl5pPr marL="731482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AEBA09DC-1AD0-6147-8451-6B809D8F2E1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467656" y="2276856"/>
            <a:ext cx="2503653" cy="3657600"/>
          </a:xfrm>
          <a:prstGeom prst="rect">
            <a:avLst/>
          </a:prstGeom>
          <a:noFill/>
        </p:spPr>
        <p:txBody>
          <a:bodyPr/>
          <a:lstStyle>
            <a:lvl1pPr marL="176213" indent="-176213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  <a:lvl2pPr marL="409575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2pPr>
            <a:lvl3pPr marL="573088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b="0" i="0" cap="all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3pPr>
            <a:lvl4pPr marL="566510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4pPr>
            <a:lvl5pPr marL="731482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24DDF6A1-6D1A-DA47-91C1-1F02617E3CA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363256" y="2276856"/>
            <a:ext cx="2503653" cy="3657600"/>
          </a:xfrm>
          <a:prstGeom prst="rect">
            <a:avLst/>
          </a:prstGeom>
          <a:noFill/>
        </p:spPr>
        <p:txBody>
          <a:bodyPr/>
          <a:lstStyle>
            <a:lvl1pPr marL="176213" indent="-176213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  <a:lvl2pPr marL="409575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2pPr>
            <a:lvl3pPr marL="573088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b="0" i="0" cap="all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3pPr>
            <a:lvl4pPr marL="566510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4pPr>
            <a:lvl5pPr marL="731482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D35A2CF9-052C-6042-92E0-A4488C63BB8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9217292" y="2276856"/>
            <a:ext cx="2503653" cy="3657600"/>
          </a:xfrm>
          <a:prstGeom prst="rect">
            <a:avLst/>
          </a:prstGeom>
          <a:noFill/>
        </p:spPr>
        <p:txBody>
          <a:bodyPr/>
          <a:lstStyle>
            <a:lvl1pPr marL="176213" indent="-176213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  <a:lvl2pPr marL="409575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2pPr>
            <a:lvl3pPr marL="573088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b="0" i="0" cap="all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3pPr>
            <a:lvl4pPr marL="566510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4pPr>
            <a:lvl5pPr marL="731482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BlueBG">
    <p:bg>
      <p:bgPr>
        <a:solidFill>
          <a:srgbClr val="54C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33284" y="5720196"/>
            <a:ext cx="7048500" cy="2939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spc="3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SOURCE NAME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707424" y="601521"/>
            <a:ext cx="10760676" cy="3451495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algn="l">
              <a:defRPr sz="48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a full page quote slide. </a:t>
            </a:r>
            <a:r>
              <a:rPr lang="en-US" dirty="0" err="1"/>
              <a:t>Letur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.”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02110" y="436604"/>
            <a:ext cx="742435" cy="782595"/>
          </a:xfrm>
          <a:prstGeom prst="rect">
            <a:avLst/>
          </a:prstGeom>
        </p:spPr>
        <p:txBody>
          <a:bodyPr vert="horz" lIns="0" tIns="0" rIns="0" bIns="55513" rtlCol="0" anchor="ctr" anchorCtr="0">
            <a:noAutofit/>
          </a:bodyPr>
          <a:lstStyle>
            <a:lvl1pPr algn="l" eaLnBrk="1" hangingPunct="1">
              <a:defRPr sz="4800" b="1" i="0" baseline="0">
                <a:solidFill>
                  <a:schemeClr val="bg1"/>
                </a:solidFill>
                <a:latin typeface="Sharp Sans No1" charset="0"/>
                <a:ea typeface="Sharp Sans No1" charset="0"/>
                <a:cs typeface="Sharp Sans No1" charset="0"/>
              </a:defRPr>
            </a:lvl1pPr>
          </a:lstStyle>
          <a:p>
            <a:pPr defTabSz="914400"/>
            <a:r>
              <a:rPr lang="en-US" sz="4800" b="1" i="0" kern="0" dirty="0">
                <a:latin typeface="Arial" charset="0"/>
                <a:ea typeface="Arial" charset="0"/>
                <a:cs typeface="Arial" charset="0"/>
              </a:rPr>
              <a:t>“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28" y="5956516"/>
            <a:ext cx="3653155" cy="29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r>
              <a:rPr lang="en-US"/>
              <a:t>, Company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RedBG">
    <p:bg>
      <p:bgPr>
        <a:solidFill>
          <a:srgbClr val="E43D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707424" y="601521"/>
            <a:ext cx="10760676" cy="3451495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algn="l">
              <a:defRPr sz="48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a full page quote slide. </a:t>
            </a:r>
            <a:r>
              <a:rPr lang="en-US" dirty="0" err="1"/>
              <a:t>Letur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.”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02110" y="436604"/>
            <a:ext cx="742435" cy="782595"/>
          </a:xfrm>
          <a:prstGeom prst="rect">
            <a:avLst/>
          </a:prstGeom>
        </p:spPr>
        <p:txBody>
          <a:bodyPr vert="horz" lIns="0" tIns="0" rIns="0" bIns="55513" rtlCol="0" anchor="ctr" anchorCtr="0">
            <a:noAutofit/>
          </a:bodyPr>
          <a:lstStyle>
            <a:lvl1pPr algn="l" eaLnBrk="1" hangingPunct="1">
              <a:defRPr sz="4800" b="1" i="0" baseline="0">
                <a:solidFill>
                  <a:schemeClr val="bg1"/>
                </a:solidFill>
                <a:latin typeface="Sharp Sans No1" charset="0"/>
                <a:ea typeface="Sharp Sans No1" charset="0"/>
                <a:cs typeface="Sharp Sans No1" charset="0"/>
              </a:defRPr>
            </a:lvl1pPr>
          </a:lstStyle>
          <a:p>
            <a:pPr defTabSz="914400"/>
            <a:r>
              <a:rPr lang="en-US" sz="4800" b="1" i="0" kern="0" dirty="0">
                <a:latin typeface="Arial" charset="0"/>
                <a:ea typeface="Arial" charset="0"/>
                <a:cs typeface="Arial" charset="0"/>
              </a:rPr>
              <a:t>“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33284" y="5720196"/>
            <a:ext cx="7048500" cy="2939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spc="3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SOURCE NAME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28" y="5956516"/>
            <a:ext cx="3653155" cy="29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r>
              <a:rPr lang="en-US"/>
              <a:t>, Company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Column_Image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7367" y="653065"/>
            <a:ext cx="3540125" cy="1023104"/>
          </a:xfrm>
          <a:prstGeom prst="rect">
            <a:avLst/>
          </a:prstGeom>
        </p:spPr>
        <p:txBody>
          <a:bodyPr vert="horz" lIns="111026" tIns="0" rIns="111026" bIns="55513" rtlCol="0" anchor="t" anchorCtr="0">
            <a:noAutofit/>
          </a:bodyPr>
          <a:lstStyle>
            <a:lvl1pPr>
              <a:defRPr sz="3200" b="1" i="0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the title </a:t>
            </a:r>
            <a:r>
              <a:rPr lang="en-US"/>
              <a:t>for this slide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08" y="6392547"/>
            <a:ext cx="1224405" cy="199538"/>
          </a:xfrm>
          <a:prstGeom prst="rect">
            <a:avLst/>
          </a:prstGeom>
        </p:spPr>
      </p:pic>
      <p:cxnSp>
        <p:nvCxnSpPr>
          <p:cNvPr id="33" name="Straight Connector 32"/>
          <p:cNvCxnSpPr/>
          <p:nvPr userDrawn="1"/>
        </p:nvCxnSpPr>
        <p:spPr>
          <a:xfrm>
            <a:off x="741608" y="6134100"/>
            <a:ext cx="10726492" cy="0"/>
          </a:xfrm>
          <a:prstGeom prst="line">
            <a:avLst/>
          </a:prstGeom>
          <a:ln w="3175">
            <a:solidFill>
              <a:schemeClr val="tx1">
                <a:alpha val="13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 userDrawn="1"/>
        </p:nvSpPr>
        <p:spPr>
          <a:xfrm>
            <a:off x="11182759" y="6353817"/>
            <a:ext cx="37221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CC18BD4E-FAAC-F845-B867-C03C6CF3F8B4}" type="slidenum">
              <a:rPr lang="en-US" sz="1200" b="0" i="0" smtClean="0">
                <a:solidFill>
                  <a:schemeClr val="tx1"/>
                </a:solidFill>
                <a:latin typeface="Arial" panose="020B0604020202020204" pitchFamily="34" charset="0"/>
                <a:ea typeface="Sharp Sans No1 Semibold" charset="0"/>
                <a:cs typeface="Arial" panose="020B0604020202020204" pitchFamily="34" charset="0"/>
              </a:rPr>
              <a:pPr/>
              <a:t>‹N›</a:t>
            </a:fld>
            <a:endParaRPr lang="en-US" sz="1200" b="0" i="0" dirty="0">
              <a:solidFill>
                <a:schemeClr val="tx1"/>
              </a:solidFill>
              <a:latin typeface="Arial" panose="020B0604020202020204" pitchFamily="34" charset="0"/>
              <a:ea typeface="Sharp Sans No1 Semibold" charset="0"/>
              <a:cs typeface="Arial" panose="020B0604020202020204" pitchFamily="34" charset="0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617368" y="1901506"/>
            <a:ext cx="3540125" cy="397414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 typeface="Arial" charset="0"/>
              <a:buNone/>
              <a:defRPr sz="1600">
                <a:solidFill>
                  <a:srgbClr val="2A303A"/>
                </a:solidFill>
              </a:defRPr>
            </a:lvl1pPr>
            <a:lvl2pPr marL="685983" indent="-457200">
              <a:buClr>
                <a:schemeClr val="tx1"/>
              </a:buClr>
              <a:buFont typeface="Arial" charset="0"/>
              <a:buChar char="•"/>
              <a:defRPr>
                <a:solidFill>
                  <a:srgbClr val="2A303A"/>
                </a:solidFill>
              </a:defRPr>
            </a:lvl2pPr>
            <a:lvl3pPr marL="735100" indent="-342900">
              <a:buClr>
                <a:schemeClr val="tx1"/>
              </a:buClr>
              <a:buFont typeface="Arial" charset="0"/>
              <a:buChar char="•"/>
              <a:defRPr>
                <a:solidFill>
                  <a:srgbClr val="2A303A"/>
                </a:solidFill>
              </a:defRPr>
            </a:lvl3pPr>
            <a:lvl4pPr marL="909410" indent="-342900">
              <a:buClr>
                <a:schemeClr val="tx1"/>
              </a:buClr>
              <a:buFont typeface="Arial" charset="0"/>
              <a:buChar char="•"/>
              <a:defRPr>
                <a:solidFill>
                  <a:srgbClr val="2A303A"/>
                </a:solidFill>
              </a:defRPr>
            </a:lvl4pPr>
            <a:lvl5pPr marL="1074382" indent="-342900">
              <a:buClr>
                <a:schemeClr val="tx1"/>
              </a:buClr>
              <a:buFont typeface="Arial" charset="0"/>
              <a:buChar char="•"/>
              <a:defRPr>
                <a:solidFill>
                  <a:srgbClr val="2A303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542270" y="6392547"/>
            <a:ext cx="7378789" cy="4857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/>
            </a:lvl1pPr>
          </a:lstStyle>
          <a:p>
            <a:pPr lvl="0"/>
            <a:r>
              <a:rPr lang="en-US"/>
              <a:t>Source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1E1369E-BD53-9C4B-870A-9BA3DEA7426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15632" y="653065"/>
            <a:ext cx="7392267" cy="5281391"/>
          </a:xfrm>
          <a:prstGeom prst="rect">
            <a:avLst/>
          </a:prstGeom>
          <a:noFill/>
        </p:spPr>
        <p:txBody>
          <a:bodyPr/>
          <a:lstStyle>
            <a:lvl1pPr marL="231775" indent="-231775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24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  <a:lvl2pPr marL="409575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2pPr>
            <a:lvl3pPr marL="573088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b="0" i="0" cap="all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3pPr>
            <a:lvl4pPr marL="566510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4pPr>
            <a:lvl5pPr marL="731482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Column_Image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167453" y="650248"/>
            <a:ext cx="3540447" cy="1023104"/>
          </a:xfrm>
          <a:prstGeom prst="rect">
            <a:avLst/>
          </a:prstGeom>
        </p:spPr>
        <p:txBody>
          <a:bodyPr vert="horz" lIns="111026" tIns="0" rIns="111026" bIns="55513" rtlCol="0" anchor="t" anchorCtr="0">
            <a:noAutofit/>
          </a:bodyPr>
          <a:lstStyle>
            <a:lvl1pPr>
              <a:defRPr sz="3200" b="1" i="0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the title </a:t>
            </a:r>
            <a:r>
              <a:rPr lang="en-US"/>
              <a:t>for this </a:t>
            </a:r>
            <a:r>
              <a:rPr lang="en-US" dirty="0"/>
              <a:t>slide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08" y="6392547"/>
            <a:ext cx="1224405" cy="199538"/>
          </a:xfrm>
          <a:prstGeom prst="rect">
            <a:avLst/>
          </a:prstGeom>
        </p:spPr>
      </p:pic>
      <p:cxnSp>
        <p:nvCxnSpPr>
          <p:cNvPr id="33" name="Straight Connector 32"/>
          <p:cNvCxnSpPr/>
          <p:nvPr userDrawn="1"/>
        </p:nvCxnSpPr>
        <p:spPr>
          <a:xfrm>
            <a:off x="741608" y="6134100"/>
            <a:ext cx="10726492" cy="0"/>
          </a:xfrm>
          <a:prstGeom prst="line">
            <a:avLst/>
          </a:prstGeom>
          <a:ln w="3175">
            <a:solidFill>
              <a:schemeClr val="tx1">
                <a:alpha val="13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11182759" y="6353817"/>
            <a:ext cx="37221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CC18BD4E-FAAC-F845-B867-C03C6CF3F8B4}" type="slidenum">
              <a:rPr lang="en-US" sz="1200" b="0" i="0" smtClean="0">
                <a:solidFill>
                  <a:schemeClr val="tx1"/>
                </a:solidFill>
                <a:latin typeface="Arial" panose="020B0604020202020204" pitchFamily="34" charset="0"/>
                <a:ea typeface="Sharp Sans No1 Semibold" charset="0"/>
                <a:cs typeface="Arial" panose="020B0604020202020204" pitchFamily="34" charset="0"/>
              </a:rPr>
              <a:pPr/>
              <a:t>‹N›</a:t>
            </a:fld>
            <a:endParaRPr lang="en-US" sz="1200" b="0" i="0" dirty="0">
              <a:solidFill>
                <a:schemeClr val="tx1"/>
              </a:solidFill>
              <a:latin typeface="Arial" panose="020B0604020202020204" pitchFamily="34" charset="0"/>
              <a:ea typeface="Sharp Sans No1 Semibold" charset="0"/>
              <a:cs typeface="Arial" panose="020B0604020202020204" pitchFamily="34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167688" y="1901506"/>
            <a:ext cx="3540125" cy="397414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 typeface="Arial" charset="0"/>
              <a:buNone/>
              <a:defRPr sz="1600">
                <a:solidFill>
                  <a:schemeClr val="tx1"/>
                </a:solidFill>
              </a:defRPr>
            </a:lvl1pPr>
            <a:lvl2pPr marL="685983" indent="-457200">
              <a:buClr>
                <a:schemeClr val="tx1"/>
              </a:buClr>
              <a:buFont typeface="Arial" charset="0"/>
              <a:buChar char="•"/>
              <a:defRPr>
                <a:solidFill>
                  <a:schemeClr val="tx1"/>
                </a:solidFill>
              </a:defRPr>
            </a:lvl2pPr>
            <a:lvl3pPr marL="735100" indent="-342900">
              <a:buClr>
                <a:schemeClr val="tx1"/>
              </a:buClr>
              <a:buFont typeface="Arial" charset="0"/>
              <a:buChar char="•"/>
              <a:defRPr>
                <a:solidFill>
                  <a:schemeClr val="tx1"/>
                </a:solidFill>
              </a:defRPr>
            </a:lvl3pPr>
            <a:lvl4pPr marL="909410" indent="-342900">
              <a:buClr>
                <a:schemeClr val="tx1"/>
              </a:buClr>
              <a:buFont typeface="Arial" charset="0"/>
              <a:buChar char="•"/>
              <a:defRPr>
                <a:solidFill>
                  <a:schemeClr val="tx1"/>
                </a:solidFill>
              </a:defRPr>
            </a:lvl4pPr>
            <a:lvl5pPr marL="1074382" indent="-342900">
              <a:buClr>
                <a:schemeClr val="tx1"/>
              </a:buClr>
              <a:buFont typeface="Arial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542270" y="6392547"/>
            <a:ext cx="7378789" cy="4857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/>
            </a:lvl1pPr>
          </a:lstStyle>
          <a:p>
            <a:pPr lvl="0"/>
            <a:r>
              <a:rPr lang="en-US"/>
              <a:t>Source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F509648-5D12-0044-88C2-8DF211C92BA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9600" y="653065"/>
            <a:ext cx="7392267" cy="5281391"/>
          </a:xfrm>
          <a:prstGeom prst="rect">
            <a:avLst/>
          </a:prstGeom>
          <a:noFill/>
        </p:spPr>
        <p:txBody>
          <a:bodyPr/>
          <a:lstStyle>
            <a:lvl1pPr marL="231775" indent="-231775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24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  <a:lvl2pPr marL="409575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2pPr>
            <a:lvl3pPr marL="573088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b="0" i="0" cap="all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3pPr>
            <a:lvl4pPr marL="566510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4pPr>
            <a:lvl5pPr marL="731482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lide_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730" y="0"/>
            <a:ext cx="9638499" cy="6858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08" y="6392547"/>
            <a:ext cx="1224405" cy="199538"/>
          </a:xfrm>
          <a:prstGeom prst="rect">
            <a:avLst/>
          </a:prstGeom>
        </p:spPr>
      </p:pic>
      <p:cxnSp>
        <p:nvCxnSpPr>
          <p:cNvPr id="33" name="Straight Connector 32"/>
          <p:cNvCxnSpPr/>
          <p:nvPr userDrawn="1"/>
        </p:nvCxnSpPr>
        <p:spPr>
          <a:xfrm>
            <a:off x="741608" y="6134100"/>
            <a:ext cx="10726492" cy="0"/>
          </a:xfrm>
          <a:prstGeom prst="line">
            <a:avLst/>
          </a:prstGeom>
          <a:ln w="3175">
            <a:solidFill>
              <a:schemeClr val="tx1">
                <a:alpha val="13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713327" y="2791701"/>
            <a:ext cx="267060" cy="0"/>
          </a:xfrm>
          <a:prstGeom prst="line">
            <a:avLst/>
          </a:prstGeom>
          <a:ln w="50800">
            <a:solidFill>
              <a:srgbClr val="FFA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3429000" y="2791701"/>
            <a:ext cx="267060" cy="0"/>
          </a:xfrm>
          <a:prstGeom prst="line">
            <a:avLst/>
          </a:prstGeom>
          <a:ln w="50800">
            <a:solidFill>
              <a:srgbClr val="FFA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6133708" y="2791701"/>
            <a:ext cx="267060" cy="0"/>
          </a:xfrm>
          <a:prstGeom prst="line">
            <a:avLst/>
          </a:prstGeom>
          <a:ln w="50800">
            <a:solidFill>
              <a:srgbClr val="FFA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13327" y="4488527"/>
            <a:ext cx="267060" cy="0"/>
          </a:xfrm>
          <a:prstGeom prst="line">
            <a:avLst/>
          </a:prstGeom>
          <a:ln w="50800">
            <a:solidFill>
              <a:srgbClr val="FFA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429000" y="4488527"/>
            <a:ext cx="267060" cy="0"/>
          </a:xfrm>
          <a:prstGeom prst="line">
            <a:avLst/>
          </a:prstGeom>
          <a:ln w="50800">
            <a:solidFill>
              <a:srgbClr val="FFA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133708" y="4488527"/>
            <a:ext cx="267060" cy="0"/>
          </a:xfrm>
          <a:prstGeom prst="line">
            <a:avLst/>
          </a:prstGeom>
          <a:ln w="50800">
            <a:solidFill>
              <a:srgbClr val="FFA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7367" y="658613"/>
            <a:ext cx="8145633" cy="979969"/>
          </a:xfrm>
          <a:prstGeom prst="rect">
            <a:avLst/>
          </a:prstGeom>
        </p:spPr>
        <p:txBody>
          <a:bodyPr vert="horz" lIns="111026" tIns="0" rIns="111026" bIns="55513" rtlCol="0" anchor="t" anchorCtr="0">
            <a:noAutofit/>
          </a:bodyPr>
          <a:lstStyle>
            <a:lvl1pPr>
              <a:defRPr sz="3200" b="1" i="0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a title for </a:t>
            </a:r>
            <a:r>
              <a:rPr lang="en-US"/>
              <a:t>a custom template </a:t>
            </a:r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11182759" y="6353817"/>
            <a:ext cx="37221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CC18BD4E-FAAC-F845-B867-C03C6CF3F8B4}" type="slidenum">
              <a:rPr lang="en-US" sz="1200" b="0" i="0" smtClean="0">
                <a:solidFill>
                  <a:schemeClr val="tx1"/>
                </a:solidFill>
                <a:latin typeface="Arial" panose="020B0604020202020204" pitchFamily="34" charset="0"/>
                <a:ea typeface="Sharp Sans No1 Semibold" charset="0"/>
                <a:cs typeface="Arial" panose="020B0604020202020204" pitchFamily="34" charset="0"/>
              </a:rPr>
              <a:pPr/>
              <a:t>‹N›</a:t>
            </a:fld>
            <a:endParaRPr lang="en-US" sz="1200" b="0" i="0" dirty="0">
              <a:solidFill>
                <a:schemeClr val="tx1"/>
              </a:solidFill>
              <a:latin typeface="Arial" panose="020B0604020202020204" pitchFamily="34" charset="0"/>
              <a:ea typeface="Sharp Sans No1 Semibold" charset="0"/>
              <a:cs typeface="Arial" panose="020B0604020202020204" pitchFamily="34" charset="0"/>
            </a:endParaRP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542270" y="6392547"/>
            <a:ext cx="7378789" cy="4857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/>
            </a:lvl1pPr>
          </a:lstStyle>
          <a:p>
            <a:pPr lvl="0"/>
            <a:r>
              <a:rPr lang="en-US"/>
              <a:t>Source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3272E-D3E7-3442-8C7A-6D7E7B171C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194" y="2932113"/>
            <a:ext cx="2519143" cy="1355725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400" b="1"/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Enter text here </a:t>
            </a:r>
            <a:br>
              <a:rPr lang="en-US" dirty="0"/>
            </a:br>
            <a:r>
              <a:rPr lang="en-US" dirty="0"/>
              <a:t>Enter text here Enter text here Enter text here Enter text here Enter text here Enter text here Enter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41BA1B-F9C4-024E-BB4A-76F3208380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7367" y="4651375"/>
            <a:ext cx="2519970" cy="1355725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400" b="1"/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Enter text here </a:t>
            </a:r>
            <a:br>
              <a:rPr lang="en-US" dirty="0"/>
            </a:br>
            <a:r>
              <a:rPr lang="en-US" dirty="0"/>
              <a:t>Enter text here Enter text here Enter text here Enter text here Enter text here Enter text here Enter text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43A8E81-993C-B541-94DA-3A4D0A307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29864" y="2932113"/>
            <a:ext cx="2519143" cy="1355725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400" b="1"/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Enter text here </a:t>
            </a:r>
            <a:br>
              <a:rPr lang="en-US" dirty="0"/>
            </a:br>
            <a:r>
              <a:rPr lang="en-US" dirty="0"/>
              <a:t>Enter text here Enter text here Enter text here Enter text here Enter text here Enter text here Enter text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EDFAAE7-391B-CB46-AB5D-184BAC582C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9864" y="4651375"/>
            <a:ext cx="2519143" cy="1355725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400" b="1"/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Enter text here </a:t>
            </a:r>
            <a:br>
              <a:rPr lang="en-US" dirty="0"/>
            </a:br>
            <a:r>
              <a:rPr lang="en-US" dirty="0"/>
              <a:t>Enter text here Enter text here Enter text here Enter text here Enter text here Enter text here Enter 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1F6EC05-7E4E-0142-A2DB-0E890165A1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73064" y="2932113"/>
            <a:ext cx="2519143" cy="1355725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400" b="1"/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Enter text here </a:t>
            </a:r>
            <a:br>
              <a:rPr lang="en-US" dirty="0"/>
            </a:br>
            <a:r>
              <a:rPr lang="en-US" dirty="0"/>
              <a:t>Enter text here Enter text here Enter text here Enter text here Enter text here Enter text here Enter text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6F4E711-8AB1-264D-971D-050272486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73064" y="4651375"/>
            <a:ext cx="2519143" cy="1355725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400" b="1"/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Enter text here </a:t>
            </a:r>
            <a:br>
              <a:rPr lang="en-US" dirty="0"/>
            </a:br>
            <a:r>
              <a:rPr lang="en-US" dirty="0"/>
              <a:t>Enter text here Enter text here Enter text here Enter text here Enter text here Enter text here Enter text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n_N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88571B-7CF8-5E44-93B7-BABFF543DA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71" r="9500" b="76"/>
          <a:stretch/>
        </p:blipFill>
        <p:spPr>
          <a:xfrm>
            <a:off x="6025117" y="-3949"/>
            <a:ext cx="6166883" cy="622377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08" y="6392547"/>
            <a:ext cx="1224405" cy="199538"/>
          </a:xfrm>
          <a:prstGeom prst="rect">
            <a:avLst/>
          </a:prstGeom>
        </p:spPr>
      </p:pic>
      <p:cxnSp>
        <p:nvCxnSpPr>
          <p:cNvPr id="33" name="Straight Connector 32"/>
          <p:cNvCxnSpPr/>
          <p:nvPr userDrawn="1"/>
        </p:nvCxnSpPr>
        <p:spPr>
          <a:xfrm>
            <a:off x="741608" y="6134100"/>
            <a:ext cx="10726492" cy="0"/>
          </a:xfrm>
          <a:prstGeom prst="line">
            <a:avLst/>
          </a:prstGeom>
          <a:ln w="3175">
            <a:solidFill>
              <a:schemeClr val="tx1">
                <a:alpha val="13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1608" y="3125470"/>
            <a:ext cx="4521200" cy="850900"/>
          </a:xfrm>
          <a:prstGeom prst="rect">
            <a:avLst/>
          </a:prstGeom>
        </p:spPr>
      </p:pic>
      <p:sp>
        <p:nvSpPr>
          <p:cNvPr id="27" name="Title Placeholder 1"/>
          <p:cNvSpPr txBox="1">
            <a:spLocks/>
          </p:cNvSpPr>
          <p:nvPr userDrawn="1"/>
        </p:nvSpPr>
        <p:spPr>
          <a:xfrm>
            <a:off x="6546194" y="650248"/>
            <a:ext cx="3114374" cy="979969"/>
          </a:xfrm>
          <a:prstGeom prst="rect">
            <a:avLst/>
          </a:prstGeom>
        </p:spPr>
        <p:txBody>
          <a:bodyPr vert="horz" lIns="111026" tIns="0" rIns="111026" bIns="55513" rtlCol="0" anchor="t" anchorCtr="0">
            <a:noAutofit/>
          </a:bodyPr>
          <a:lstStyle>
            <a:lvl1pPr eaLnBrk="1" hangingPunct="1">
              <a:defRPr sz="3200" b="1" i="0" baseline="0">
                <a:solidFill>
                  <a:schemeClr val="tx1"/>
                </a:solidFill>
                <a:latin typeface="Sharp Sans No1 Semibold" charset="0"/>
                <a:ea typeface="Sharp Sans No1 Semibold" charset="0"/>
                <a:cs typeface="Sharp Sans No1 Semibold" charset="0"/>
              </a:defRPr>
            </a:lvl1pPr>
          </a:lstStyle>
          <a:p>
            <a:pPr defTabSz="914400"/>
            <a:r>
              <a:rPr lang="en-US" kern="0" dirty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rPr>
              <a:t>Now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11182759" y="6353817"/>
            <a:ext cx="37221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CC18BD4E-FAAC-F845-B867-C03C6CF3F8B4}" type="slidenum">
              <a:rPr lang="en-US" sz="1200" b="0" i="0" smtClean="0">
                <a:solidFill>
                  <a:schemeClr val="tx1"/>
                </a:solidFill>
                <a:latin typeface="Arial" panose="020B0604020202020204" pitchFamily="34" charset="0"/>
                <a:ea typeface="Sharp Sans No1 Semibold" charset="0"/>
                <a:cs typeface="Arial" panose="020B0604020202020204" pitchFamily="34" charset="0"/>
              </a:rPr>
              <a:pPr/>
              <a:t>‹N›</a:t>
            </a:fld>
            <a:endParaRPr lang="en-US" sz="1200" b="0" i="0" dirty="0">
              <a:solidFill>
                <a:schemeClr val="tx1"/>
              </a:solidFill>
              <a:latin typeface="Arial" panose="020B0604020202020204" pitchFamily="34" charset="0"/>
              <a:ea typeface="Sharp Sans No1 Semibold" charset="0"/>
              <a:cs typeface="Arial" panose="020B0604020202020204" pitchFamily="34" charset="0"/>
            </a:endParaRP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542270" y="6392547"/>
            <a:ext cx="7378789" cy="4857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/>
            </a:lvl1pPr>
          </a:lstStyle>
          <a:p>
            <a:pPr lvl="0"/>
            <a:r>
              <a:rPr lang="en-US"/>
              <a:t>Source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6F0F41-B9FD-AF46-89F7-D12AB7D0B90C}"/>
              </a:ext>
            </a:extLst>
          </p:cNvPr>
          <p:cNvSpPr txBox="1"/>
          <p:nvPr userDrawn="1"/>
        </p:nvSpPr>
        <p:spPr>
          <a:xfrm>
            <a:off x="630621" y="618716"/>
            <a:ext cx="3168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Then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7367" y="658686"/>
            <a:ext cx="11090533" cy="979969"/>
          </a:xfrm>
          <a:prstGeom prst="rect">
            <a:avLst/>
          </a:prstGeom>
        </p:spPr>
        <p:txBody>
          <a:bodyPr vert="horz" lIns="111026" tIns="0" rIns="111026" bIns="55513" rtlCol="0" anchor="t" anchorCtr="0">
            <a:noAutofit/>
          </a:bodyPr>
          <a:lstStyle>
            <a:lvl1pPr>
              <a:defRPr sz="3200" b="1" i="0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a title slide with a single column of content on a white </a:t>
            </a:r>
            <a:r>
              <a:rPr lang="en-US" dirty="0" err="1"/>
              <a:t>bg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08" y="6392547"/>
            <a:ext cx="1224405" cy="1995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741608" y="6134100"/>
            <a:ext cx="10726492" cy="0"/>
          </a:xfrm>
          <a:prstGeom prst="line">
            <a:avLst/>
          </a:prstGeom>
          <a:ln w="3175">
            <a:solidFill>
              <a:schemeClr val="tx1">
                <a:alpha val="13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13620" y="1646122"/>
            <a:ext cx="11089970" cy="2922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 b="1" i="0" cap="none" spc="0" baseline="0">
                <a:solidFill>
                  <a:srgbClr val="9A9A9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11182759" y="6353817"/>
            <a:ext cx="37221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CC18BD4E-FAAC-F845-B867-C03C6CF3F8B4}" type="slidenum">
              <a:rPr lang="en-US" sz="1200" b="0" i="0" smtClean="0">
                <a:solidFill>
                  <a:schemeClr val="tx1"/>
                </a:solidFill>
                <a:latin typeface="Arial" panose="020B0604020202020204" pitchFamily="34" charset="0"/>
                <a:ea typeface="Sharp Sans No1 Semibold" charset="0"/>
                <a:cs typeface="Arial" panose="020B0604020202020204" pitchFamily="34" charset="0"/>
              </a:rPr>
              <a:pPr/>
              <a:t>‹N›</a:t>
            </a:fld>
            <a:endParaRPr lang="en-US" sz="1200" b="0" i="0" dirty="0">
              <a:solidFill>
                <a:schemeClr val="tx1"/>
              </a:solidFill>
              <a:latin typeface="Arial" panose="020B0604020202020204" pitchFamily="34" charset="0"/>
              <a:ea typeface="Sharp Sans No1 Semibold" charset="0"/>
              <a:cs typeface="Arial" panose="020B0604020202020204" pitchFamily="34" charset="0"/>
            </a:endParaRP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3542270" y="6392547"/>
            <a:ext cx="7378789" cy="4857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/>
            </a:lvl1pPr>
          </a:lstStyle>
          <a:p>
            <a:pPr lvl="0"/>
            <a:r>
              <a:rPr lang="en-US"/>
              <a:t>Source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A9D98D2-2B10-4148-902C-057298A6CD1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13619" y="2287017"/>
            <a:ext cx="11089971" cy="3657600"/>
          </a:xfrm>
          <a:prstGeom prst="rect">
            <a:avLst/>
          </a:prstGeom>
          <a:noFill/>
        </p:spPr>
        <p:txBody>
          <a:bodyPr/>
          <a:lstStyle>
            <a:lvl1pPr marL="231775" indent="-231775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24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  <a:lvl2pPr marL="409575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2pPr>
            <a:lvl3pPr marL="573088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b="0" i="0" cap="all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3pPr>
            <a:lvl4pPr marL="566510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4pPr>
            <a:lvl5pPr marL="731482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167454" y="658686"/>
            <a:ext cx="3540446" cy="1023104"/>
          </a:xfrm>
          <a:prstGeom prst="rect">
            <a:avLst/>
          </a:prstGeom>
        </p:spPr>
        <p:txBody>
          <a:bodyPr vert="horz" lIns="111026" tIns="0" rIns="111026" bIns="55513" rtlCol="0" anchor="t" anchorCtr="0">
            <a:noAutofit/>
          </a:bodyPr>
          <a:lstStyle>
            <a:lvl1pPr>
              <a:defRPr sz="3200" b="1" i="0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</a:t>
            </a:r>
            <a:r>
              <a:rPr lang="en-US"/>
              <a:t>the title for this slide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08" y="6392547"/>
            <a:ext cx="1224405" cy="199538"/>
          </a:xfrm>
          <a:prstGeom prst="rect">
            <a:avLst/>
          </a:prstGeom>
        </p:spPr>
      </p:pic>
      <p:cxnSp>
        <p:nvCxnSpPr>
          <p:cNvPr id="33" name="Straight Connector 32"/>
          <p:cNvCxnSpPr/>
          <p:nvPr userDrawn="1"/>
        </p:nvCxnSpPr>
        <p:spPr>
          <a:xfrm>
            <a:off x="741608" y="6134100"/>
            <a:ext cx="10726492" cy="0"/>
          </a:xfrm>
          <a:prstGeom prst="line">
            <a:avLst/>
          </a:prstGeom>
          <a:ln w="3175">
            <a:solidFill>
              <a:schemeClr val="tx1">
                <a:alpha val="13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11182759" y="6353817"/>
            <a:ext cx="37221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CC18BD4E-FAAC-F845-B867-C03C6CF3F8B4}" type="slidenum">
              <a:rPr lang="en-US" sz="1200" b="0" i="0" smtClean="0">
                <a:solidFill>
                  <a:schemeClr val="tx1"/>
                </a:solidFill>
                <a:latin typeface="Arial" panose="020B0604020202020204" pitchFamily="34" charset="0"/>
                <a:ea typeface="Sharp Sans No1 Semibold" charset="0"/>
                <a:cs typeface="Arial" panose="020B0604020202020204" pitchFamily="34" charset="0"/>
              </a:rPr>
              <a:pPr/>
              <a:t>‹N›</a:t>
            </a:fld>
            <a:endParaRPr lang="en-US" sz="1200" b="0" i="0" dirty="0">
              <a:solidFill>
                <a:schemeClr val="tx1"/>
              </a:solidFill>
              <a:latin typeface="Arial" panose="020B0604020202020204" pitchFamily="34" charset="0"/>
              <a:ea typeface="Sharp Sans No1 Semibold" charset="0"/>
              <a:cs typeface="Arial" panose="020B0604020202020204" pitchFamily="34" charset="0"/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13620" y="641764"/>
            <a:ext cx="7272216" cy="2922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 b="1" i="0" cap="none" spc="0" baseline="0">
                <a:solidFill>
                  <a:srgbClr val="9A9A9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Chart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167688" y="1901506"/>
            <a:ext cx="3540125" cy="321976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2A303A"/>
              </a:buClr>
              <a:buFontTx/>
              <a:buNone/>
              <a:defRPr sz="1600">
                <a:solidFill>
                  <a:schemeClr val="tx1"/>
                </a:solidFill>
              </a:defRPr>
            </a:lvl1pPr>
            <a:lvl2pPr marL="685983" indent="-457200">
              <a:buClr>
                <a:srgbClr val="2A303A"/>
              </a:buClr>
              <a:buFont typeface="Arial" charset="0"/>
              <a:buChar char="•"/>
              <a:defRPr sz="1600">
                <a:solidFill>
                  <a:schemeClr val="tx1"/>
                </a:solidFill>
              </a:defRPr>
            </a:lvl2pPr>
            <a:lvl3pPr marL="735100" indent="-342900">
              <a:buClr>
                <a:srgbClr val="2A303A"/>
              </a:buClr>
              <a:buFont typeface="Arial" charset="0"/>
              <a:buChar char="•"/>
              <a:defRPr sz="1600">
                <a:solidFill>
                  <a:schemeClr val="tx1"/>
                </a:solidFill>
              </a:defRPr>
            </a:lvl3pPr>
            <a:lvl4pPr marL="909410" indent="-342900">
              <a:buClr>
                <a:srgbClr val="2A303A"/>
              </a:buClr>
              <a:buFont typeface="Arial" charset="0"/>
              <a:buChar char="•"/>
              <a:defRPr sz="1600">
                <a:solidFill>
                  <a:schemeClr val="tx1"/>
                </a:solidFill>
              </a:defRPr>
            </a:lvl4pPr>
            <a:lvl5pPr marL="1074382" indent="-342900">
              <a:buClr>
                <a:srgbClr val="2A303A"/>
              </a:buClr>
              <a:buFont typeface="Arial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542270" y="6392547"/>
            <a:ext cx="7378789" cy="4857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/>
            </a:lvl1pPr>
          </a:lstStyle>
          <a:p>
            <a:pPr lvl="0"/>
            <a:r>
              <a:rPr lang="en-US"/>
              <a:t>Source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A4B16FF-0A60-5C46-8792-243FB35ED7C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13619" y="1192500"/>
            <a:ext cx="7272217" cy="4752117"/>
          </a:xfrm>
          <a:prstGeom prst="rect">
            <a:avLst/>
          </a:prstGeom>
          <a:noFill/>
        </p:spPr>
        <p:txBody>
          <a:bodyPr/>
          <a:lstStyle>
            <a:lvl1pPr marL="231775" indent="-231775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24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  <a:lvl2pPr marL="409575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2pPr>
            <a:lvl3pPr marL="573088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b="0" i="0" cap="all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3pPr>
            <a:lvl4pPr marL="566510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4pPr>
            <a:lvl5pPr marL="731482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491" y="0"/>
            <a:ext cx="9638499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08" y="6392547"/>
            <a:ext cx="1224405" cy="19953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1182759" y="6353817"/>
            <a:ext cx="37221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CC18BD4E-FAAC-F845-B867-C03C6CF3F8B4}" type="slidenum">
              <a:rPr lang="en-US" sz="1200" b="0" i="0" smtClean="0">
                <a:solidFill>
                  <a:schemeClr val="tx1"/>
                </a:solidFill>
                <a:latin typeface="Arial" panose="020B0604020202020204" pitchFamily="34" charset="0"/>
                <a:ea typeface="Sharp Sans No1 Semibold" charset="0"/>
                <a:cs typeface="Arial" panose="020B0604020202020204" pitchFamily="34" charset="0"/>
              </a:rPr>
              <a:pPr/>
              <a:t>‹N›</a:t>
            </a:fld>
            <a:endParaRPr lang="en-US" sz="1200" b="0" i="0" dirty="0">
              <a:solidFill>
                <a:schemeClr val="tx1"/>
              </a:solidFill>
              <a:latin typeface="Arial" panose="020B0604020202020204" pitchFamily="34" charset="0"/>
              <a:ea typeface="Sharp Sans No1 Semibold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1608" y="6134100"/>
            <a:ext cx="10726492" cy="0"/>
          </a:xfrm>
          <a:prstGeom prst="line">
            <a:avLst/>
          </a:prstGeom>
          <a:ln w="3175">
            <a:solidFill>
              <a:schemeClr val="tx1">
                <a:alpha val="13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7367" y="650248"/>
            <a:ext cx="11086224" cy="979969"/>
          </a:xfrm>
          <a:prstGeom prst="rect">
            <a:avLst/>
          </a:prstGeom>
        </p:spPr>
        <p:txBody>
          <a:bodyPr vert="horz" lIns="111026" tIns="0" rIns="111026" bIns="55513" rtlCol="0" anchor="t" anchorCtr="0">
            <a:noAutofit/>
          </a:bodyPr>
          <a:lstStyle>
            <a:lvl1pPr>
              <a:defRPr sz="3200" b="1" i="0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Summary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542270" y="6392547"/>
            <a:ext cx="7378789" cy="4857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/>
            </a:lvl1pPr>
          </a:lstStyle>
          <a:p>
            <a:pPr lvl="0"/>
            <a:r>
              <a:rPr lang="en-US"/>
              <a:t>Source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29FE105-B2EB-6341-B885-57EF70B3463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13620" y="2276856"/>
            <a:ext cx="10569140" cy="3667761"/>
          </a:xfrm>
          <a:prstGeom prst="rect">
            <a:avLst/>
          </a:prstGeom>
          <a:noFill/>
        </p:spPr>
        <p:txBody>
          <a:bodyPr/>
          <a:lstStyle>
            <a:lvl1pPr marL="231775" indent="-231775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24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  <a:lvl2pPr marL="409575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2pPr>
            <a:lvl3pPr marL="573088" indent="-18097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b="0" i="0" cap="all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3pPr>
            <a:lvl4pPr marL="566510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4pPr>
            <a:lvl5pPr marL="731482" indent="0">
              <a:buClr>
                <a:schemeClr val="tx1"/>
              </a:buClr>
              <a:buFontTx/>
              <a:buNone/>
              <a:defRPr sz="1600" b="0" i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08" y="723900"/>
            <a:ext cx="1224405" cy="199538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7308" y="5034992"/>
            <a:ext cx="1901708" cy="1185286"/>
          </a:xfrm>
          <a:prstGeom prst="rect">
            <a:avLst/>
          </a:prstGeom>
        </p:spPr>
        <p:txBody>
          <a:bodyPr anchor="t" anchorCtr="0"/>
          <a:lstStyle>
            <a:lvl1pPr marL="0" indent="0">
              <a:buFontTx/>
              <a:buNone/>
              <a:defRPr sz="1000" baseline="0">
                <a:solidFill>
                  <a:srgbClr val="2A303A"/>
                </a:solidFill>
              </a:defRPr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 err="1"/>
              <a:t>www.comscore.com</a:t>
            </a:r>
            <a:br>
              <a:rPr lang="en-US" dirty="0"/>
            </a:br>
            <a:r>
              <a:rPr lang="en-US" dirty="0"/>
              <a:t>555-555-5555</a:t>
            </a:r>
          </a:p>
          <a:p>
            <a:pPr lvl="0"/>
            <a:r>
              <a:rPr lang="en-US" dirty="0"/>
              <a:t>7 Penn Plaza, 10th Floor </a:t>
            </a:r>
            <a:br>
              <a:rPr lang="en-US" dirty="0"/>
            </a:br>
            <a:r>
              <a:rPr lang="en-US" dirty="0"/>
              <a:t>370 7th Avenue </a:t>
            </a:r>
            <a:br>
              <a:rPr lang="en-US" dirty="0"/>
            </a:br>
            <a:r>
              <a:rPr lang="en-US" dirty="0"/>
              <a:t>New York, NY 10001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01320" y="2441589"/>
            <a:ext cx="8021637" cy="1610383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4800" b="1"/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730" y="0"/>
            <a:ext cx="9638499" cy="6858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416199" y="57508"/>
            <a:ext cx="11301355" cy="1120689"/>
          </a:xfrm>
          <a:prstGeom prst="rect">
            <a:avLst/>
          </a:prstGeom>
        </p:spPr>
        <p:txBody>
          <a:bodyPr vert="horz" lIns="111026" tIns="0" rIns="111026" bIns="55513" rtlCol="0" anchor="ctr" anchorCtr="0">
            <a:noAutofit/>
          </a:bodyPr>
          <a:lstStyle>
            <a:lvl1pPr>
              <a:defRPr sz="3200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13933" y="763239"/>
            <a:ext cx="184731" cy="5878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lnSpc>
                <a:spcPct val="120000"/>
              </a:lnSpc>
              <a:spcBef>
                <a:spcPts val="972"/>
              </a:spcBef>
            </a:pPr>
            <a:endParaRPr lang="en-US" sz="2875" b="1" kern="0" dirty="0" err="1">
              <a:solidFill>
                <a:srgbClr val="444444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415531" y="1344828"/>
            <a:ext cx="11301799" cy="4801845"/>
          </a:xfrm>
        </p:spPr>
        <p:txBody>
          <a:bodyPr/>
          <a:lstStyle>
            <a:lvl1pPr>
              <a:spcAft>
                <a:spcPts val="800"/>
              </a:spcAft>
              <a:defRPr/>
            </a:lvl1pPr>
            <a:lvl2pPr>
              <a:spcAft>
                <a:spcPts val="800"/>
              </a:spcAft>
              <a:buClr>
                <a:schemeClr val="bg2"/>
              </a:buClr>
              <a:defRPr/>
            </a:lvl2pPr>
            <a:lvl3pPr>
              <a:spcAft>
                <a:spcPts val="800"/>
              </a:spcAft>
              <a:defRPr/>
            </a:lvl3pPr>
            <a:lvl4pPr>
              <a:spcAft>
                <a:spcPts val="800"/>
              </a:spcAft>
              <a:defRPr/>
            </a:lvl4pPr>
            <a:lvl5pPr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2163503" y="6330723"/>
            <a:ext cx="8028196" cy="515104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800"/>
            </a:lvl1pPr>
            <a:lvl2pPr marL="228782" indent="0">
              <a:buFontTx/>
              <a:buNone/>
              <a:defRPr sz="800"/>
            </a:lvl2pPr>
            <a:lvl3pPr marL="392200" indent="0">
              <a:buFontTx/>
              <a:buNone/>
              <a:defRPr sz="800"/>
            </a:lvl3pPr>
            <a:lvl4pPr marL="566510" indent="0">
              <a:buFontTx/>
              <a:buNone/>
              <a:defRPr sz="800"/>
            </a:lvl4pPr>
            <a:lvl5pPr marL="731482" indent="0">
              <a:buFontTx/>
              <a:buNone/>
              <a:defRPr sz="800"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footnote</a:t>
            </a:r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0139611" y="6413071"/>
            <a:ext cx="1811055" cy="294319"/>
          </a:xfrm>
          <a:prstGeom prst="rect">
            <a:avLst/>
          </a:prstGeom>
        </p:spPr>
        <p:txBody>
          <a:bodyPr vert="horz" lIns="89643" tIns="54421" rIns="217688" bIns="54421" rtlCol="0" anchor="b" anchorCtr="0"/>
          <a:lstStyle>
            <a:lvl1pPr marL="0" indent="0" eaLnBrk="1" hangingPunct="1">
              <a:lnSpc>
                <a:spcPct val="120000"/>
              </a:lnSpc>
              <a:spcBef>
                <a:spcPts val="0"/>
              </a:spcBef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Arial"/>
                <a:cs typeface="Arial"/>
              </a:defRPr>
            </a:lvl1pPr>
            <a:lvl2pPr marL="421901" indent="-213958" eaLnBrk="1" hangingPunct="1">
              <a:lnSpc>
                <a:spcPct val="120000"/>
              </a:lnSpc>
              <a:spcBef>
                <a:spcPts val="364"/>
              </a:spcBef>
              <a:buClr>
                <a:schemeClr val="accent1"/>
              </a:buClr>
              <a:buFont typeface="Wingdings" pitchFamily="2" charset="2"/>
              <a:buChar char="§"/>
              <a:defRPr lang="en-US" sz="22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21901" indent="0" eaLnBrk="1" hangingPunct="1">
              <a:lnSpc>
                <a:spcPct val="120000"/>
              </a:lnSpc>
              <a:spcBef>
                <a:spcPts val="364"/>
              </a:spcBef>
              <a:buClrTx/>
              <a:buFontTx/>
              <a:buNone/>
              <a:defRPr lang="en-US" sz="1700" b="0" dirty="0" smtClean="0">
                <a:solidFill>
                  <a:srgbClr val="2674BA"/>
                </a:solidFill>
                <a:latin typeface="+mn-lt"/>
                <a:ea typeface="+mn-ea"/>
                <a:cs typeface="+mn-cs"/>
              </a:defRPr>
            </a:lvl3pPr>
            <a:lvl4pPr marL="0" indent="0" eaLnBrk="1" hangingPunct="1">
              <a:lnSpc>
                <a:spcPct val="120000"/>
              </a:lnSpc>
              <a:spcBef>
                <a:spcPts val="364"/>
              </a:spcBef>
              <a:buFontTx/>
              <a:buNone/>
              <a:tabLst/>
              <a:defRPr lang="en-US" sz="1500" b="1" i="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364"/>
              </a:spcAft>
              <a:buClr>
                <a:srgbClr val="000000"/>
              </a:buClr>
              <a:buFontTx/>
              <a:buNone/>
              <a:tabLst>
                <a:tab pos="1532397" algn="l"/>
              </a:tabLst>
              <a:defRPr lang="en-US" sz="1500" b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indent="0" algn="r" defTabSz="54423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7" b="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© </a:t>
            </a:r>
            <a:r>
              <a:rPr lang="en-US" sz="667" b="0" dirty="0" err="1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Comscore</a:t>
            </a:r>
            <a:r>
              <a:rPr lang="en-US" sz="667" b="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, Inc. Proprietary.   </a:t>
            </a:r>
            <a:fld id="{CA2E1E93-11B9-464E-AF21-E2369226A36F}" type="slidenum">
              <a:rPr lang="en-US" sz="1029" smtClean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pPr marL="0" marR="0" indent="0" algn="r" defTabSz="544238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1029" b="1" kern="500" dirty="0">
              <a:solidFill>
                <a:schemeClr val="bg2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398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08" y="723900"/>
            <a:ext cx="1224405" cy="199538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716919" y="5034992"/>
            <a:ext cx="1901708" cy="1185286"/>
          </a:xfrm>
          <a:prstGeom prst="rect">
            <a:avLst/>
          </a:prstGeom>
        </p:spPr>
        <p:txBody>
          <a:bodyPr anchor="t" anchorCtr="0"/>
          <a:lstStyle>
            <a:lvl1pPr marL="0" indent="0">
              <a:buFontTx/>
              <a:buNone/>
              <a:defRPr sz="1000" baseline="0">
                <a:solidFill>
                  <a:srgbClr val="2A303A"/>
                </a:solidFill>
              </a:defRPr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 err="1"/>
              <a:t>www.comscore.com</a:t>
            </a:r>
            <a:br>
              <a:rPr lang="en-US" dirty="0"/>
            </a:br>
            <a:r>
              <a:rPr lang="en-US" dirty="0"/>
              <a:t>555-555-5555</a:t>
            </a:r>
          </a:p>
          <a:p>
            <a:pPr lvl="0"/>
            <a:r>
              <a:rPr lang="en-US" dirty="0"/>
              <a:t>7 Penn Plaza, 10th Floor </a:t>
            </a:r>
            <a:br>
              <a:rPr lang="en-US" dirty="0"/>
            </a:br>
            <a:r>
              <a:rPr lang="en-US" dirty="0"/>
              <a:t>370 7th Avenue </a:t>
            </a:r>
            <a:br>
              <a:rPr lang="en-US" dirty="0"/>
            </a:br>
            <a:r>
              <a:rPr lang="en-US" dirty="0"/>
              <a:t>New York, NY 10001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27309" y="5034992"/>
            <a:ext cx="1901708" cy="1185286"/>
          </a:xfrm>
          <a:prstGeom prst="rect">
            <a:avLst/>
          </a:prstGeom>
        </p:spPr>
        <p:txBody>
          <a:bodyPr anchor="t" anchorCtr="0"/>
          <a:lstStyle>
            <a:lvl1pPr marL="0" indent="0">
              <a:buFontTx/>
              <a:buNone/>
              <a:defRPr sz="1000" b="1" i="0" baseline="0">
                <a:solidFill>
                  <a:srgbClr val="2A303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br>
              <a:rPr lang="en-US" dirty="0"/>
            </a:br>
            <a:r>
              <a:rPr lang="en-US" dirty="0"/>
              <a:t>555-555-5555</a:t>
            </a:r>
            <a:br>
              <a:rPr lang="en-US" dirty="0"/>
            </a:br>
            <a:r>
              <a:rPr lang="en-US" dirty="0" err="1"/>
              <a:t>Firstname@email.com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13620" y="4128249"/>
            <a:ext cx="7048500" cy="2922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00" b="1" i="0" cap="all" spc="300" baseline="0">
                <a:solidFill>
                  <a:srgbClr val="9A9A9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Subheader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01320" y="2441589"/>
            <a:ext cx="8021637" cy="1610383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4800" b="1"/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730" y="0"/>
            <a:ext cx="9638499" cy="6858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938" y="-6854979"/>
            <a:ext cx="12450219" cy="13745393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ctrTitle" hasCustomPrompt="1"/>
          </p:nvPr>
        </p:nvSpPr>
        <p:spPr>
          <a:xfrm>
            <a:off x="612648" y="657462"/>
            <a:ext cx="2015222" cy="5476638"/>
          </a:xfrm>
          <a:prstGeom prst="rect">
            <a:avLst/>
          </a:prstGeom>
        </p:spPr>
        <p:txBody>
          <a:bodyPr bIns="0" anchor="t" anchorCtr="0"/>
          <a:lstStyle>
            <a:lvl1pPr algn="l">
              <a:buFontTx/>
              <a:buNone/>
              <a:defRPr sz="1800" b="1" i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Type short message such as: Today’s agenda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08" y="6392547"/>
            <a:ext cx="1224405" cy="199538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182759" y="6353817"/>
            <a:ext cx="37221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CC18BD4E-FAAC-F845-B867-C03C6CF3F8B4}" type="slidenum">
              <a:rPr lang="en-US" sz="1200" b="0" i="0" smtClean="0">
                <a:solidFill>
                  <a:schemeClr val="tx1"/>
                </a:solidFill>
                <a:latin typeface="Arial" panose="020B0604020202020204" pitchFamily="34" charset="0"/>
                <a:ea typeface="Sharp Sans No1 Semibold" charset="0"/>
                <a:cs typeface="Arial" panose="020B0604020202020204" pitchFamily="34" charset="0"/>
              </a:rPr>
              <a:pPr/>
              <a:t>‹N›</a:t>
            </a:fld>
            <a:endParaRPr lang="en-US" sz="1200" b="0" i="0" dirty="0">
              <a:solidFill>
                <a:schemeClr val="tx1"/>
              </a:solidFill>
              <a:latin typeface="Arial" panose="020B0604020202020204" pitchFamily="34" charset="0"/>
              <a:ea typeface="Sharp Sans No1 Semibold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741608" y="6134100"/>
            <a:ext cx="10726492" cy="0"/>
          </a:xfrm>
          <a:prstGeom prst="line">
            <a:avLst/>
          </a:prstGeom>
          <a:ln w="3175">
            <a:solidFill>
              <a:schemeClr val="tx1">
                <a:alpha val="13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811282" y="657462"/>
            <a:ext cx="0" cy="1278430"/>
          </a:xfrm>
          <a:prstGeom prst="line">
            <a:avLst/>
          </a:prstGeom>
          <a:ln w="25400">
            <a:solidFill>
              <a:srgbClr val="EFEF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015947" y="675750"/>
            <a:ext cx="2667000" cy="545835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1600" baseline="0"/>
            </a:lvl1pPr>
            <a:lvl2pPr>
              <a:buFont typeface="+mj-lt"/>
              <a:buAutoNum type="arabicPeriod"/>
              <a:defRPr sz="1000"/>
            </a:lvl2pPr>
            <a:lvl3pPr>
              <a:buFont typeface="+mj-lt"/>
              <a:buAutoNum type="arabicPeriod"/>
              <a:defRPr sz="1000"/>
            </a:lvl3pPr>
            <a:lvl4pPr>
              <a:buFont typeface="+mj-lt"/>
              <a:buAutoNum type="arabicPeriod"/>
              <a:defRPr sz="1000"/>
            </a:lvl4pPr>
            <a:lvl5pPr>
              <a:buFont typeface="+mj-lt"/>
              <a:buAutoNum type="arabicPeriod"/>
              <a:defRPr sz="1000"/>
            </a:lvl5pPr>
          </a:lstStyle>
          <a:p>
            <a:pPr lvl="0"/>
            <a:r>
              <a:rPr lang="en-US" dirty="0"/>
              <a:t>Lorem Ipsum dolor sit</a:t>
            </a:r>
          </a:p>
          <a:p>
            <a:pPr lvl="0"/>
            <a:r>
              <a:rPr lang="en-US" dirty="0"/>
              <a:t>Lorem Ipsum dolor sit</a:t>
            </a:r>
          </a:p>
          <a:p>
            <a:pPr lvl="0"/>
            <a:r>
              <a:rPr lang="en-US" dirty="0"/>
              <a:t>Lorem </a:t>
            </a:r>
            <a:r>
              <a:rPr lang="en-US" dirty="0" err="1"/>
              <a:t>ipsut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  <a:p>
            <a:pPr lvl="0"/>
            <a:r>
              <a:rPr lang="en-US" dirty="0"/>
              <a:t>Lorem ipsum dolor sit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542270" y="6392547"/>
            <a:ext cx="7378789" cy="4857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/>
            </a:lvl1pPr>
          </a:lstStyle>
          <a:p>
            <a:pPr lvl="0"/>
            <a:r>
              <a:rPr lang="en-US"/>
              <a:t>Source</a:t>
            </a:r>
            <a:endParaRPr lang="en-US" dirty="0"/>
          </a:p>
        </p:txBody>
      </p:sp>
    </p:spTree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01">
    <p:bg>
      <p:bgPr>
        <a:solidFill>
          <a:srgbClr val="54C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13620" y="2153333"/>
            <a:ext cx="11305571" cy="1911809"/>
          </a:xfrm>
          <a:prstGeom prst="rect">
            <a:avLst/>
          </a:prstGeom>
        </p:spPr>
        <p:txBody>
          <a:bodyPr bIns="0" anchor="b"/>
          <a:lstStyle>
            <a:lvl1pPr algn="l">
              <a:buFontTx/>
              <a:buNone/>
              <a:defRPr sz="48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</a:t>
            </a:r>
            <a:r>
              <a:rPr lang="en-US"/>
              <a:t>a divider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02">
    <p:bg>
      <p:bgPr>
        <a:solidFill>
          <a:srgbClr val="54C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13621" y="2153333"/>
            <a:ext cx="8149380" cy="1911809"/>
          </a:xfrm>
          <a:prstGeom prst="rect">
            <a:avLst/>
          </a:prstGeom>
        </p:spPr>
        <p:txBody>
          <a:bodyPr bIns="0" anchor="b"/>
          <a:lstStyle>
            <a:lvl1pPr algn="l">
              <a:buFontTx/>
              <a:buNone/>
              <a:defRPr sz="48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</a:t>
            </a:r>
            <a:r>
              <a:rPr lang="en-US"/>
              <a:t>a divider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730" y="0"/>
            <a:ext cx="963849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03">
    <p:bg>
      <p:bgPr>
        <a:solidFill>
          <a:srgbClr val="E43D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13620" y="2153333"/>
            <a:ext cx="11305571" cy="1911809"/>
          </a:xfrm>
          <a:prstGeom prst="rect">
            <a:avLst/>
          </a:prstGeom>
        </p:spPr>
        <p:txBody>
          <a:bodyPr bIns="0" anchor="b"/>
          <a:lstStyle>
            <a:lvl1pPr algn="l">
              <a:buFontTx/>
              <a:buNone/>
              <a:defRPr sz="48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</a:t>
            </a:r>
            <a:r>
              <a:rPr lang="en-US"/>
              <a:t>a divider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04">
    <p:bg>
      <p:bgPr>
        <a:solidFill>
          <a:srgbClr val="E43D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13621" y="2153333"/>
            <a:ext cx="8149380" cy="1911809"/>
          </a:xfrm>
          <a:prstGeom prst="rect">
            <a:avLst/>
          </a:prstGeom>
        </p:spPr>
        <p:txBody>
          <a:bodyPr bIns="0" anchor="b"/>
          <a:lstStyle>
            <a:lvl1pPr algn="l">
              <a:buFontTx/>
              <a:buNone/>
              <a:defRPr sz="48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</a:t>
            </a:r>
            <a:r>
              <a:rPr lang="en-US"/>
              <a:t>a divider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730" y="0"/>
            <a:ext cx="963849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87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3969" r:id="rId2"/>
    <p:sldLayoutId id="2147483988" r:id="rId3"/>
    <p:sldLayoutId id="2147484002" r:id="rId4"/>
    <p:sldLayoutId id="2147484012" r:id="rId5"/>
    <p:sldLayoutId id="2147483972" r:id="rId6"/>
    <p:sldLayoutId id="2147483973" r:id="rId7"/>
    <p:sldLayoutId id="2147483974" r:id="rId8"/>
    <p:sldLayoutId id="2147483975" r:id="rId9"/>
    <p:sldLayoutId id="2147484015" r:id="rId10"/>
    <p:sldLayoutId id="2147484010" r:id="rId11"/>
    <p:sldLayoutId id="2147484013" r:id="rId12"/>
    <p:sldLayoutId id="2147483977" r:id="rId13"/>
    <p:sldLayoutId id="2147484014" r:id="rId14"/>
    <p:sldLayoutId id="2147483978" r:id="rId15"/>
    <p:sldLayoutId id="2147483979" r:id="rId16"/>
    <p:sldLayoutId id="2147483980" r:id="rId17"/>
    <p:sldLayoutId id="2147483982" r:id="rId18"/>
    <p:sldLayoutId id="2147483983" r:id="rId19"/>
    <p:sldLayoutId id="2147483984" r:id="rId20"/>
    <p:sldLayoutId id="2147484004" r:id="rId21"/>
    <p:sldLayoutId id="2147484005" r:id="rId22"/>
    <p:sldLayoutId id="2147483985" r:id="rId23"/>
    <p:sldLayoutId id="2147483986" r:id="rId24"/>
    <p:sldLayoutId id="2147483987" r:id="rId25"/>
    <p:sldLayoutId id="2147483996" r:id="rId26"/>
    <p:sldLayoutId id="2147483997" r:id="rId27"/>
    <p:sldLayoutId id="2147483998" r:id="rId28"/>
    <p:sldLayoutId id="2147484011" r:id="rId29"/>
    <p:sldLayoutId id="2147484017" r:id="rId3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i="0" kern="1200" baseline="0" smtClean="0">
          <a:ln>
            <a:noFill/>
          </a:ln>
          <a:solidFill>
            <a:schemeClr val="tx1"/>
          </a:solidFill>
          <a:effectLst/>
          <a:latin typeface="Sharp Sans No1 Book" charset="0"/>
          <a:ea typeface="Sharp Sans No1 Book" charset="0"/>
          <a:cs typeface="Sharp Sans No1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3" pos="3840">
          <p15:clr>
            <a:srgbClr val="F26B43"/>
          </p15:clr>
        </p15:guide>
        <p15:guide id="4" pos="7224">
          <p15:clr>
            <a:srgbClr val="F26B43"/>
          </p15:clr>
        </p15:guide>
        <p15:guide id="5" orient="horz" pos="3864">
          <p15:clr>
            <a:srgbClr val="F26B43"/>
          </p15:clr>
        </p15:guide>
        <p15:guide id="6" orient="horz" pos="456">
          <p15:clr>
            <a:srgbClr val="F26B43"/>
          </p15:clr>
        </p15:guide>
        <p15:guide id="7" pos="456">
          <p15:clr>
            <a:srgbClr val="F26B43"/>
          </p15:clr>
        </p15:guide>
        <p15:guide id="8" pos="2160">
          <p15:clr>
            <a:srgbClr val="F26B43"/>
          </p15:clr>
        </p15:guide>
        <p15:guide id="9" pos="55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6A829D-9883-A840-97C1-6E706F901B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7308" y="5034992"/>
            <a:ext cx="4749364" cy="1185286"/>
          </a:xfrm>
        </p:spPr>
        <p:txBody>
          <a:bodyPr/>
          <a:lstStyle/>
          <a:p>
            <a:r>
              <a:rPr lang="en-US" sz="2000" b="1" dirty="0"/>
              <a:t>Fabrizio Angelini</a:t>
            </a:r>
          </a:p>
          <a:p>
            <a:r>
              <a:rPr lang="en-US" spc="300" dirty="0"/>
              <a:t>CEO SENSEMAKERS – COMSCORE ITALY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76620-7C30-C844-A3E8-5718E02C5C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1320" y="2709813"/>
            <a:ext cx="10030104" cy="1610383"/>
          </a:xfrm>
        </p:spPr>
        <p:txBody>
          <a:bodyPr/>
          <a:lstStyle/>
          <a:p>
            <a:endParaRPr lang="en-US" sz="6000" dirty="0">
              <a:solidFill>
                <a:schemeClr val="accent2"/>
              </a:solidFill>
            </a:endParaRPr>
          </a:p>
          <a:p>
            <a:endParaRPr lang="en-US" sz="6000" dirty="0">
              <a:solidFill>
                <a:schemeClr val="accent2"/>
              </a:solidFill>
            </a:endParaRPr>
          </a:p>
          <a:p>
            <a:endParaRPr lang="en-US" sz="6000" dirty="0">
              <a:solidFill>
                <a:schemeClr val="accent2"/>
              </a:solidFill>
            </a:endParaRPr>
          </a:p>
          <a:p>
            <a:r>
              <a:rPr lang="en-US" sz="6000" dirty="0">
                <a:solidFill>
                  <a:schemeClr val="accent2"/>
                </a:solidFill>
              </a:rPr>
              <a:t>Dal </a:t>
            </a:r>
            <a:r>
              <a:rPr lang="en-US" sz="6000" dirty="0" err="1">
                <a:solidFill>
                  <a:schemeClr val="accent2"/>
                </a:solidFill>
              </a:rPr>
              <a:t>Virale</a:t>
            </a:r>
            <a:r>
              <a:rPr lang="en-US" sz="6000" dirty="0">
                <a:solidFill>
                  <a:schemeClr val="accent2"/>
                </a:solidFill>
              </a:rPr>
              <a:t> al </a:t>
            </a:r>
            <a:r>
              <a:rPr lang="en-US" sz="6000" dirty="0" err="1">
                <a:solidFill>
                  <a:schemeClr val="accent2"/>
                </a:solidFill>
              </a:rPr>
              <a:t>Tribale</a:t>
            </a:r>
            <a:r>
              <a:rPr lang="en-US" sz="6000" dirty="0">
                <a:solidFill>
                  <a:schemeClr val="accent2"/>
                </a:solidFill>
              </a:rPr>
              <a:t>:</a:t>
            </a:r>
            <a:br>
              <a:rPr lang="en-US" sz="6000" dirty="0">
                <a:solidFill>
                  <a:schemeClr val="accent2"/>
                </a:solidFill>
              </a:rPr>
            </a:br>
            <a:r>
              <a:rPr lang="en-US" sz="6000" b="0" dirty="0"/>
              <a:t>come cambia la </a:t>
            </a:r>
            <a:r>
              <a:rPr lang="en-US" sz="6000" b="0" dirty="0" err="1"/>
              <a:t>lettura</a:t>
            </a:r>
            <a:r>
              <a:rPr lang="en-US" sz="6000" b="0" dirty="0"/>
              <a:t> </a:t>
            </a:r>
            <a:r>
              <a:rPr lang="en-US" sz="6000" b="0" dirty="0" err="1"/>
              <a:t>delle</a:t>
            </a:r>
            <a:r>
              <a:rPr lang="en-US" sz="6000" b="0" dirty="0"/>
              <a:t> News On-Line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D581022-6FA8-4E44-8EAC-453E69132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419" y="672012"/>
            <a:ext cx="1574479" cy="28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48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4F7E3C4-E39D-FA47-8CCF-C742584B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467" y="411276"/>
            <a:ext cx="10750481" cy="393461"/>
          </a:xfrm>
        </p:spPr>
        <p:txBody>
          <a:bodyPr/>
          <a:lstStyle/>
          <a:p>
            <a:r>
              <a:rPr lang="it-IT" dirty="0"/>
              <a:t> Fiducia rispetto alla localizzazione delle news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F1D9F5A-02C4-864A-AA53-1B6BC8B4521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82844" y="1192307"/>
            <a:ext cx="3385257" cy="4742150"/>
          </a:xfrm>
        </p:spPr>
        <p:txBody>
          <a:bodyPr/>
          <a:lstStyle/>
          <a:p>
            <a:r>
              <a:rPr lang="it-IT" sz="1500" b="1" dirty="0"/>
              <a:t>Anche la localizzazione delle notizie incide sui livelli di fiducia.</a:t>
            </a:r>
          </a:p>
          <a:p>
            <a:r>
              <a:rPr lang="it-IT" sz="1500" dirty="0"/>
              <a:t>Le notizie locali sono quelle che registrano, in tutte le generazioni, i più alti tassi di fiducia dei lettori in termini di onestà e accuratezza dell’informazione, seguite da quelle di natura internazionale e infine da quelle nazionali.</a:t>
            </a:r>
          </a:p>
          <a:p>
            <a:r>
              <a:rPr lang="it-IT" sz="1500" dirty="0"/>
              <a:t>Il potenziale dell’editoria locale è testimoniato anche dal fatto che le notizie locali sono quelle che i lettori dichiarano di «conoscere meglio» </a:t>
            </a:r>
          </a:p>
          <a:p>
            <a:endParaRPr lang="it-IT" sz="1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F5B965-9EF5-0A4E-9A3B-6D238163C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67" y="891768"/>
            <a:ext cx="7570212" cy="519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49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4F7E3C4-E39D-FA47-8CCF-C742584B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467" y="411276"/>
            <a:ext cx="10750481" cy="393461"/>
          </a:xfrm>
        </p:spPr>
        <p:txBody>
          <a:bodyPr/>
          <a:lstStyle/>
          <a:p>
            <a:r>
              <a:rPr lang="it-IT" dirty="0"/>
              <a:t>Esaustività della prima fonte consultata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F1D9F5A-02C4-864A-AA53-1B6BC8B4521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82844" y="1192307"/>
            <a:ext cx="3385257" cy="4742150"/>
          </a:xfrm>
        </p:spPr>
        <p:txBody>
          <a:bodyPr/>
          <a:lstStyle/>
          <a:p>
            <a:r>
              <a:rPr lang="it-IT" sz="1500" dirty="0"/>
              <a:t>L’importanza di essere la prima fonte di contatto è confermata dal fatto che </a:t>
            </a:r>
            <a:r>
              <a:rPr lang="it-IT" sz="1500" b="1" dirty="0"/>
              <a:t>l’80% e oltre di tutte le generazioni, in tutti i paesi analizzati dichiara di soddisfare i propri bisogni informativi con la prima fonte consultata </a:t>
            </a:r>
            <a:r>
              <a:rPr lang="it-IT" sz="1500" dirty="0"/>
              <a:t>non ricorrendo a percorsi di verifica e controllo su altri mezzi.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4FFF30-902C-2C48-9B6E-4C340670E8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55"/>
          <a:stretch/>
        </p:blipFill>
        <p:spPr>
          <a:xfrm>
            <a:off x="361937" y="975260"/>
            <a:ext cx="7646223" cy="495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73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4F7E3C4-E39D-FA47-8CCF-C742584BF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Tempo speso: social network vs siti news/information</a:t>
            </a:r>
            <a:endParaRPr lang="it-IT" b="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F1D9F5A-02C4-864A-AA53-1B6BC8B4521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82844" y="1192307"/>
            <a:ext cx="3385257" cy="4742150"/>
          </a:xfrm>
        </p:spPr>
        <p:txBody>
          <a:bodyPr/>
          <a:lstStyle/>
          <a:p>
            <a:r>
              <a:rPr lang="it-IT" sz="1500" b="1" dirty="0"/>
              <a:t>Rispetto ai siti di news i Social Network </a:t>
            </a:r>
            <a:r>
              <a:rPr lang="it-IT" sz="1500" dirty="0"/>
              <a:t>hanno il vantaggio di riuscire ad intercettare e trattenere l’utente sulle proprie piattaforme molto più a lungo.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4FFF30-902C-2C48-9B6E-4C340670E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07" y="882794"/>
            <a:ext cx="7570214" cy="5198680"/>
          </a:xfrm>
          <a:prstGeom prst="rect">
            <a:avLst/>
          </a:prstGeom>
        </p:spPr>
      </p:pic>
      <p:sp>
        <p:nvSpPr>
          <p:cNvPr id="6" name="Segnaposto testo 1">
            <a:extLst>
              <a:ext uri="{FF2B5EF4-FFF2-40B4-BE49-F238E27FC236}">
                <a16:creationId xmlns:a16="http://schemas.microsoft.com/office/drawing/2014/main" id="{FA96F42E-37EB-4789-A218-B2972471F3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32702" y="6392547"/>
            <a:ext cx="7378789" cy="485775"/>
          </a:xfrm>
        </p:spPr>
        <p:txBody>
          <a:bodyPr/>
          <a:lstStyle/>
          <a:p>
            <a:r>
              <a:rPr lang="pt-BR" dirty="0"/>
              <a:t>Fonte: Comscore MMX Multiplatform, Luglio 2019, Italia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665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4F7E3C4-E39D-FA47-8CCF-C742584B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97" y="455880"/>
            <a:ext cx="10750481" cy="393461"/>
          </a:xfrm>
        </p:spPr>
        <p:txBody>
          <a:bodyPr/>
          <a:lstStyle/>
          <a:p>
            <a:r>
              <a:rPr lang="it-IT" dirty="0"/>
              <a:t>Livello di condivisione delle news sui Social Network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F1D9F5A-02C4-864A-AA53-1B6BC8B4521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82844" y="1192307"/>
            <a:ext cx="3385257" cy="4742150"/>
          </a:xfrm>
        </p:spPr>
        <p:txBody>
          <a:bodyPr/>
          <a:lstStyle/>
          <a:p>
            <a:r>
              <a:rPr lang="en-US" sz="1400" dirty="0" err="1"/>
              <a:t>Nonostante</a:t>
            </a:r>
            <a:r>
              <a:rPr lang="en-US" sz="1400" dirty="0"/>
              <a:t> </a:t>
            </a:r>
            <a:r>
              <a:rPr lang="en-US" sz="1400" dirty="0" err="1"/>
              <a:t>il</a:t>
            </a:r>
            <a:r>
              <a:rPr lang="en-US" sz="1400" dirty="0"/>
              <a:t> </a:t>
            </a:r>
            <a:r>
              <a:rPr lang="en-US" sz="1400" dirty="0" err="1"/>
              <a:t>loro</a:t>
            </a:r>
            <a:r>
              <a:rPr lang="en-US" sz="1400" dirty="0"/>
              <a:t> </a:t>
            </a:r>
            <a:r>
              <a:rPr lang="en-US" sz="1400" dirty="0" err="1"/>
              <a:t>ruolo</a:t>
            </a:r>
            <a:r>
              <a:rPr lang="en-US" sz="1400" dirty="0"/>
              <a:t> come </a:t>
            </a:r>
            <a:r>
              <a:rPr lang="en-US" sz="1400" dirty="0" err="1"/>
              <a:t>fonte</a:t>
            </a:r>
            <a:r>
              <a:rPr lang="en-US" sz="1400" dirty="0"/>
              <a:t> di accesso </a:t>
            </a:r>
            <a:r>
              <a:rPr lang="en-US" sz="1400" dirty="0" err="1"/>
              <a:t>all’informazione</a:t>
            </a:r>
            <a:r>
              <a:rPr lang="en-US" sz="1400" dirty="0"/>
              <a:t>, </a:t>
            </a:r>
            <a:r>
              <a:rPr lang="it-IT" sz="1400" b="1" dirty="0"/>
              <a:t>sui Social Network sono relativamente pochi coloro condividono post relativi alle news e tale fenomeno è particolarmente accentuato tra i giovanissimi</a:t>
            </a:r>
            <a:r>
              <a:rPr lang="it-IT" sz="1400" dirty="0"/>
              <a:t>. Questi ultimi, infatti, e molto più delle generazioni precedenti, sono preoccupati dalla polarizzazione delle discussioni su temi «sensibili» e dai relativi impatti sulle loro «identità digitali». </a:t>
            </a:r>
          </a:p>
          <a:p>
            <a:r>
              <a:rPr lang="it-IT" sz="1400" dirty="0"/>
              <a:t>Tale situazione dovrebbe portare a riflettere gli editori che valutano i contenuti in base al loro potenziale di </a:t>
            </a:r>
            <a:r>
              <a:rPr lang="it-IT" sz="1400" dirty="0" err="1"/>
              <a:t>viralizzazione</a:t>
            </a:r>
            <a:r>
              <a:rPr lang="it-IT" sz="1400" dirty="0"/>
              <a:t> e hanno costruito i propri modelli di business sulla propagazione via social, misurando condivisioni, traffico e visualizzazioni di pagina sulle piattaforme.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4FFF30-902C-2C48-9B6E-4C340670E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07" y="882794"/>
            <a:ext cx="7570214" cy="519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25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4F7E3C4-E39D-FA47-8CCF-C742584B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97" y="455880"/>
            <a:ext cx="10750481" cy="393461"/>
          </a:xfrm>
        </p:spPr>
        <p:txBody>
          <a:bodyPr/>
          <a:lstStyle/>
          <a:p>
            <a:r>
              <a:rPr lang="it" dirty="0"/>
              <a:t>Accesso alle news per topilogia di device</a:t>
            </a:r>
            <a:endParaRPr lang="it-IT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F1D9F5A-02C4-864A-AA53-1B6BC8B4521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82844" y="1192307"/>
            <a:ext cx="3385257" cy="4742150"/>
          </a:xfrm>
        </p:spPr>
        <p:txBody>
          <a:bodyPr/>
          <a:lstStyle/>
          <a:p>
            <a:r>
              <a:rPr lang="it-IT" sz="1500" dirty="0"/>
              <a:t>I dispositivi mobili rappresentano di gran lunga il principale device di consultazione delle News On line.</a:t>
            </a:r>
          </a:p>
          <a:p>
            <a:r>
              <a:rPr lang="it-IT" sz="1500" dirty="0"/>
              <a:t>A luglio </a:t>
            </a:r>
            <a:r>
              <a:rPr lang="it-IT" sz="1500" b="1" dirty="0"/>
              <a:t>il 42% degli italiani ha consultato siti di news esclusivamente mediante uno smartphone o un tablet e i dispositivi mobili hanno generato il 72% del tempo totale speso </a:t>
            </a:r>
            <a:r>
              <a:rPr lang="it-IT" sz="1500" dirty="0"/>
              <a:t>nella lettura delle news.</a:t>
            </a:r>
          </a:p>
          <a:p>
            <a:r>
              <a:rPr lang="it-IT" sz="1500" dirty="0"/>
              <a:t>Le modalità di accesso condizionano anche il trattamento della notizia e il livello di approfondimento della stessa: la durata media di una visita ai siti di news è infatti di 1,8 minuti da dispositivi mobili e di 5,2 minuti da desktop.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4FFF30-902C-2C48-9B6E-4C340670E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08" y="882794"/>
            <a:ext cx="7570212" cy="5198679"/>
          </a:xfrm>
          <a:prstGeom prst="rect">
            <a:avLst/>
          </a:prstGeom>
        </p:spPr>
      </p:pic>
      <p:sp>
        <p:nvSpPr>
          <p:cNvPr id="13" name="Segnaposto testo 1">
            <a:extLst>
              <a:ext uri="{FF2B5EF4-FFF2-40B4-BE49-F238E27FC236}">
                <a16:creationId xmlns:a16="http://schemas.microsoft.com/office/drawing/2014/main" id="{89F3B807-5B20-45C0-A64F-7FCC78DCB1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70800" y="6392547"/>
            <a:ext cx="3340691" cy="485775"/>
          </a:xfrm>
        </p:spPr>
        <p:txBody>
          <a:bodyPr/>
          <a:lstStyle/>
          <a:p>
            <a:r>
              <a:rPr lang="pt-BR" dirty="0"/>
              <a:t>Fonte: Comscore MMX Multiplatform, Luglio 2019, Italia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79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4F7E3C4-E39D-FA47-8CCF-C742584BF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Device di accesso alle News su Mobile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F1D9F5A-02C4-864A-AA53-1B6BC8B4521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82844" y="1192307"/>
            <a:ext cx="3385257" cy="4742150"/>
          </a:xfrm>
        </p:spPr>
        <p:txBody>
          <a:bodyPr/>
          <a:lstStyle/>
          <a:p>
            <a:r>
              <a:rPr lang="it-IT" dirty="0"/>
              <a:t>In termini di modalità di accesso alle news da device mobili </a:t>
            </a:r>
            <a:r>
              <a:rPr lang="it-IT" b="1" dirty="0"/>
              <a:t>la navigazione in Browsing e le  notizie nativamente presenti sul telefonino prevalgono </a:t>
            </a:r>
            <a:r>
              <a:rPr lang="it-IT" dirty="0"/>
              <a:t>sulla fruizione mediante App di siti di News specificatamente scaricate.</a:t>
            </a:r>
          </a:p>
          <a:p>
            <a:r>
              <a:rPr lang="it-IT" dirty="0"/>
              <a:t>La resistenza a scaricarne di nuove e la tendenza ad utilizzarne frequentemente solo un numero limitato, costituiscono un freno alla diffusione delle App degli editori come leva di fidelizzazione dei lettori.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CEA06A-D976-8F4C-A42B-2B0BF9935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08" y="938214"/>
            <a:ext cx="7570211" cy="519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72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4F7E3C4-E39D-FA47-8CCF-C742584BF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penetrazione delle App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F1D9F5A-02C4-864A-AA53-1B6BC8B4521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82844" y="1192307"/>
            <a:ext cx="3385257" cy="4742150"/>
          </a:xfrm>
        </p:spPr>
        <p:txBody>
          <a:bodyPr/>
          <a:lstStyle/>
          <a:p>
            <a:r>
              <a:rPr lang="it-IT" dirty="0"/>
              <a:t>Analizzando l’utilizzo medio giornaliero delle App dei Social Network emerge chiaramente come la loro diffusione non sia minimamente comparabile con quella delle app dei siti di news.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4FFF30-902C-2C48-9B6E-4C340670E8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36"/>
          <a:stretch/>
        </p:blipFill>
        <p:spPr>
          <a:xfrm>
            <a:off x="415648" y="881956"/>
            <a:ext cx="7570211" cy="5020075"/>
          </a:xfrm>
          <a:prstGeom prst="rect">
            <a:avLst/>
          </a:prstGeom>
        </p:spPr>
      </p:pic>
      <p:sp>
        <p:nvSpPr>
          <p:cNvPr id="11" name="Segnaposto testo 1">
            <a:extLst>
              <a:ext uri="{FF2B5EF4-FFF2-40B4-BE49-F238E27FC236}">
                <a16:creationId xmlns:a16="http://schemas.microsoft.com/office/drawing/2014/main" id="{2887D205-1F38-4FDC-BFA3-7802236D5A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32702" y="6392547"/>
            <a:ext cx="7378789" cy="485775"/>
          </a:xfrm>
        </p:spPr>
        <p:txBody>
          <a:bodyPr/>
          <a:lstStyle/>
          <a:p>
            <a:r>
              <a:rPr lang="pt-BR" dirty="0"/>
              <a:t>Fonte: Comscore Mobile Metrix, Luglio 2019, Italia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561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F1D9F5A-02C4-864A-AA53-1B6BC8B4521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82844" y="1192307"/>
            <a:ext cx="3385257" cy="4742150"/>
          </a:xfrm>
        </p:spPr>
        <p:txBody>
          <a:bodyPr/>
          <a:lstStyle/>
          <a:p>
            <a:r>
              <a:rPr lang="it-IT" dirty="0"/>
              <a:t>Dalle interviste sulla teorica disponibilità a pagare un abbonamento per fruire di contenuti di news</a:t>
            </a:r>
            <a:r>
              <a:rPr lang="it-IT" b="1" dirty="0"/>
              <a:t>, </a:t>
            </a:r>
            <a:r>
              <a:rPr lang="it-IT" dirty="0"/>
              <a:t>emerge che è </a:t>
            </a:r>
            <a:r>
              <a:rPr lang="it-IT" b="1" dirty="0"/>
              <a:t>la generazione X a dichiarare una maggiore propensione con un 12% a fronte di un 10% della generazione Y e di un 7% della generazione Z.</a:t>
            </a:r>
          </a:p>
          <a:p>
            <a:r>
              <a:rPr lang="it-IT" dirty="0"/>
              <a:t>La più bassa propensione dei giovanissimi a pagare se da un lato può essere riconducibile alla loro minore disponibilità economica, dall’altro è coerente con la minore rilevanza e frequenza di fruizione delle news.</a:t>
            </a:r>
          </a:p>
          <a:p>
            <a:r>
              <a:rPr lang="en-US" dirty="0"/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4FFF30-902C-2C48-9B6E-4C340670E8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40" b="30041"/>
          <a:stretch/>
        </p:blipFill>
        <p:spPr>
          <a:xfrm>
            <a:off x="341041" y="1577788"/>
            <a:ext cx="7558545" cy="324522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4F7E3C4-E39D-FA47-8CCF-C742584B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5798"/>
            <a:ext cx="10750481" cy="393461"/>
          </a:xfrm>
        </p:spPr>
        <p:txBody>
          <a:bodyPr/>
          <a:lstStyle/>
          <a:p>
            <a:br>
              <a:rPr lang="it-IT" dirty="0"/>
            </a:br>
            <a:r>
              <a:rPr lang="it-IT" dirty="0"/>
              <a:t>Disponibilità a pagare un abbonamento per le news </a:t>
            </a:r>
          </a:p>
        </p:txBody>
      </p:sp>
    </p:spTree>
    <p:extLst>
      <p:ext uri="{BB962C8B-B14F-4D97-AF65-F5344CB8AC3E}">
        <p14:creationId xmlns:p14="http://schemas.microsoft.com/office/powerpoint/2010/main" val="863007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F1D9F5A-02C4-864A-AA53-1B6BC8B4521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82844" y="1192307"/>
            <a:ext cx="3385257" cy="4742150"/>
          </a:xfrm>
        </p:spPr>
        <p:txBody>
          <a:bodyPr/>
          <a:lstStyle/>
          <a:p>
            <a:r>
              <a:rPr lang="it-IT" sz="1400" dirty="0"/>
              <a:t>Bisogna tuttavia considerare che </a:t>
            </a:r>
            <a:r>
              <a:rPr lang="it-IT" sz="1400" b="1" dirty="0"/>
              <a:t>sta crescendo significativamente  la propensione a pagare altre tipologie di contenuti on-line</a:t>
            </a:r>
            <a:r>
              <a:rPr lang="it-IT" sz="1400" dirty="0"/>
              <a:t> (Video; Musica) rispetto alle quali le news on-line finiscono indirettamente e inevitabilmente per competere.</a:t>
            </a:r>
          </a:p>
          <a:p>
            <a:r>
              <a:rPr lang="it-IT" sz="1400" dirty="0"/>
              <a:t>Nell’ultimo anno sono infatti aumentati in maniera considerevole  gli utilizzatori di app di contenuti basate su sottoscrizioni a pagamento come </a:t>
            </a:r>
            <a:r>
              <a:rPr lang="it-IT" sz="1400" b="1" dirty="0"/>
              <a:t>Netflix, </a:t>
            </a:r>
            <a:r>
              <a:rPr lang="it-IT" sz="1400" b="1" dirty="0" err="1"/>
              <a:t>Spotify</a:t>
            </a:r>
            <a:r>
              <a:rPr lang="it-IT" sz="1400" b="1" dirty="0"/>
              <a:t> o Apple Music</a:t>
            </a:r>
            <a:r>
              <a:rPr lang="it-IT" sz="1400" dirty="0"/>
              <a:t>.</a:t>
            </a:r>
          </a:p>
          <a:p>
            <a:r>
              <a:rPr lang="it-IT" sz="1400" dirty="0"/>
              <a:t>È quindi probabile che forme di “</a:t>
            </a:r>
            <a:r>
              <a:rPr lang="it-IT" sz="1400" b="1" dirty="0"/>
              <a:t>abbonamento</a:t>
            </a:r>
            <a:r>
              <a:rPr lang="it-IT" sz="1400" dirty="0"/>
              <a:t> </a:t>
            </a:r>
            <a:r>
              <a:rPr lang="it-IT" sz="1400" b="1" dirty="0"/>
              <a:t>a</a:t>
            </a:r>
            <a:r>
              <a:rPr lang="it-IT" sz="1400" dirty="0"/>
              <a:t> </a:t>
            </a:r>
            <a:r>
              <a:rPr lang="it-IT" sz="1400" b="1" dirty="0"/>
              <a:t>pacchetto</a:t>
            </a:r>
            <a:r>
              <a:rPr lang="it-IT" sz="1400" dirty="0"/>
              <a:t>” a più tipologie di contenuti possano rappresentare una formula vantaggiosa e più interessante soprattutto per i più giovani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4F7E3C4-E39D-FA47-8CCF-C742584BF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Pagamento altri contenuti on-line: crescite anno su anno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66F42D-44AF-954A-B023-AF678AC86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41" y="886799"/>
            <a:ext cx="7558544" cy="5190666"/>
          </a:xfrm>
          <a:prstGeom prst="rect">
            <a:avLst/>
          </a:prstGeom>
        </p:spPr>
      </p:pic>
      <p:sp>
        <p:nvSpPr>
          <p:cNvPr id="11" name="Segnaposto testo 1">
            <a:extLst>
              <a:ext uri="{FF2B5EF4-FFF2-40B4-BE49-F238E27FC236}">
                <a16:creationId xmlns:a16="http://schemas.microsoft.com/office/drawing/2014/main" id="{3879BD40-77BE-4A37-B7B7-19988065AF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32702" y="6392547"/>
            <a:ext cx="7378789" cy="485775"/>
          </a:xfrm>
        </p:spPr>
        <p:txBody>
          <a:bodyPr/>
          <a:lstStyle/>
          <a:p>
            <a:r>
              <a:rPr lang="pt-BR" dirty="0"/>
              <a:t>Fonte: Comscore Mobile Metrix, Luglio 2019, Italia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478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FAC5988-18DB-DE4E-9F9A-0C5405474A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1320" y="2102376"/>
            <a:ext cx="8021637" cy="1610383"/>
          </a:xfrm>
        </p:spPr>
        <p:txBody>
          <a:bodyPr/>
          <a:lstStyle/>
          <a:p>
            <a:r>
              <a:rPr lang="en-US" sz="10000" dirty="0">
                <a:solidFill>
                  <a:schemeClr val="accent2"/>
                </a:solidFill>
              </a:rPr>
              <a:t>Thank you!</a:t>
            </a:r>
            <a:endParaRPr lang="en-US" sz="10000" b="0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FE3E446-7428-8C4C-83CD-1E112EA8462A}"/>
              </a:ext>
            </a:extLst>
          </p:cNvPr>
          <p:cNvSpPr txBox="1">
            <a:spLocks/>
          </p:cNvSpPr>
          <p:nvPr/>
        </p:nvSpPr>
        <p:spPr>
          <a:xfrm>
            <a:off x="627308" y="5034992"/>
            <a:ext cx="4749364" cy="1185286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kern="1200" baseline="0">
                <a:solidFill>
                  <a:srgbClr val="2A303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/>
              <a:t>Fabrizio Angelini</a:t>
            </a:r>
          </a:p>
          <a:p>
            <a:r>
              <a:rPr lang="en-US" spc="300"/>
              <a:t>CEO SENSEMAKERS – COMSCORE ITALY</a:t>
            </a:r>
            <a:endParaRPr lang="en-US" spc="300" dirty="0"/>
          </a:p>
        </p:txBody>
      </p:sp>
    </p:spTree>
    <p:extLst>
      <p:ext uri="{BB962C8B-B14F-4D97-AF65-F5344CB8AC3E}">
        <p14:creationId xmlns:p14="http://schemas.microsoft.com/office/powerpoint/2010/main" val="3794955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4F7E3C4-E39D-FA47-8CCF-C742584B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19" y="3035539"/>
            <a:ext cx="10750481" cy="393461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0EE5A08B-A9A5-4577-BED3-2075AA8557CD}"/>
              </a:ext>
            </a:extLst>
          </p:cNvPr>
          <p:cNvSpPr/>
          <p:nvPr/>
        </p:nvSpPr>
        <p:spPr>
          <a:xfrm>
            <a:off x="342900" y="723900"/>
            <a:ext cx="11243217" cy="595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5295">
              <a:lnSpc>
                <a:spcPct val="120000"/>
              </a:lnSpc>
              <a:spcBef>
                <a:spcPts val="550"/>
              </a:spcBef>
              <a:spcAft>
                <a:spcPts val="0"/>
              </a:spcAft>
            </a:pPr>
            <a:r>
              <a:rPr lang="it-IT" sz="2200" b="1" spc="-20" dirty="0" err="1">
                <a:latin typeface="Arial" panose="020B0604020202020204" pitchFamily="34" charset="0"/>
                <a:ea typeface="SharpSans-Book"/>
                <a:cs typeface="Arial" panose="020B0604020202020204" pitchFamily="34" charset="0"/>
              </a:rPr>
              <a:t>Comscore</a:t>
            </a:r>
            <a:r>
              <a:rPr lang="it-IT" sz="2200" b="1" spc="-20" dirty="0">
                <a:latin typeface="Arial" panose="020B0604020202020204" pitchFamily="34" charset="0"/>
                <a:ea typeface="SharpSans-Book"/>
                <a:cs typeface="Arial" panose="020B0604020202020204" pitchFamily="34" charset="0"/>
              </a:rPr>
              <a:t> ha analizzato i comportamenti di consumo delle notizie digitali in Italia da parte di 3 generazioni: </a:t>
            </a:r>
            <a:r>
              <a:rPr lang="it-IT" sz="2200" spc="-20" dirty="0">
                <a:solidFill>
                  <a:srgbClr val="282F39"/>
                </a:solidFill>
                <a:latin typeface="Arial" panose="020B0604020202020204" pitchFamily="34" charset="0"/>
                <a:ea typeface="SharpSans-Book"/>
                <a:cs typeface="Arial" panose="020B0604020202020204" pitchFamily="34" charset="0"/>
              </a:rPr>
              <a:t>la</a:t>
            </a:r>
            <a:r>
              <a:rPr lang="it-IT" sz="2200" spc="-10" dirty="0">
                <a:solidFill>
                  <a:srgbClr val="282F39"/>
                </a:solidFill>
                <a:latin typeface="Arial" panose="020B0604020202020204" pitchFamily="34" charset="0"/>
                <a:ea typeface="SharpSans-Book"/>
                <a:cs typeface="Arial" panose="020B0604020202020204" pitchFamily="34" charset="0"/>
              </a:rPr>
              <a:t> </a:t>
            </a:r>
            <a:r>
              <a:rPr lang="it-IT" sz="2200" b="1" spc="-30" dirty="0">
                <a:solidFill>
                  <a:srgbClr val="E63E30"/>
                </a:solidFill>
                <a:latin typeface="Arial" panose="020B0604020202020204" pitchFamily="34" charset="0"/>
                <a:ea typeface="SharpSans-Book"/>
                <a:cs typeface="Arial" panose="020B0604020202020204" pitchFamily="34" charset="0"/>
              </a:rPr>
              <a:t>Generazione </a:t>
            </a:r>
            <a:r>
              <a:rPr lang="it-IT" sz="2200" b="1" dirty="0">
                <a:solidFill>
                  <a:srgbClr val="E63E30"/>
                </a:solidFill>
                <a:latin typeface="Arial" panose="020B0604020202020204" pitchFamily="34" charset="0"/>
                <a:ea typeface="SharpSans-Book"/>
                <a:cs typeface="Arial" panose="020B0604020202020204" pitchFamily="34" charset="0"/>
              </a:rPr>
              <a:t>Z</a:t>
            </a:r>
            <a:r>
              <a:rPr lang="it-IT" sz="2200" dirty="0">
                <a:solidFill>
                  <a:srgbClr val="282F39"/>
                </a:solidFill>
                <a:latin typeface="Arial" panose="020B0604020202020204" pitchFamily="34" charset="0"/>
                <a:ea typeface="SharpSans-Book"/>
                <a:cs typeface="Arial" panose="020B0604020202020204" pitchFamily="34" charset="0"/>
              </a:rPr>
              <a:t>, I </a:t>
            </a:r>
            <a:r>
              <a:rPr lang="it-IT" sz="2200" b="1" spc="-20" dirty="0">
                <a:solidFill>
                  <a:srgbClr val="54C8E8"/>
                </a:solidFill>
                <a:latin typeface="Arial" panose="020B0604020202020204" pitchFamily="34" charset="0"/>
                <a:ea typeface="SharpSans-Book"/>
                <a:cs typeface="Arial" panose="020B0604020202020204" pitchFamily="34" charset="0"/>
              </a:rPr>
              <a:t>Millennials</a:t>
            </a:r>
            <a:r>
              <a:rPr lang="it-IT" sz="2200" spc="-20" dirty="0">
                <a:solidFill>
                  <a:srgbClr val="282F39"/>
                </a:solidFill>
                <a:latin typeface="Arial" panose="020B0604020202020204" pitchFamily="34" charset="0"/>
                <a:ea typeface="SharpSans-Book"/>
                <a:cs typeface="Arial" panose="020B0604020202020204" pitchFamily="34" charset="0"/>
              </a:rPr>
              <a:t>, </a:t>
            </a:r>
            <a:r>
              <a:rPr lang="it-IT" sz="2200" spc="-25" dirty="0">
                <a:solidFill>
                  <a:srgbClr val="282F39"/>
                </a:solidFill>
                <a:latin typeface="Arial" panose="020B0604020202020204" pitchFamily="34" charset="0"/>
                <a:ea typeface="SharpSans-Book"/>
                <a:cs typeface="Arial" panose="020B0604020202020204" pitchFamily="34" charset="0"/>
              </a:rPr>
              <a:t>e la </a:t>
            </a:r>
            <a:r>
              <a:rPr lang="it-IT" sz="2200" b="1" spc="-30" dirty="0">
                <a:solidFill>
                  <a:srgbClr val="FAA41A"/>
                </a:solidFill>
                <a:latin typeface="Arial" panose="020B0604020202020204" pitchFamily="34" charset="0"/>
                <a:ea typeface="SharpSans-Book"/>
                <a:cs typeface="Arial" panose="020B0604020202020204" pitchFamily="34" charset="0"/>
              </a:rPr>
              <a:t>Generazione </a:t>
            </a:r>
            <a:r>
              <a:rPr lang="it-IT" sz="2200" b="1" dirty="0">
                <a:solidFill>
                  <a:srgbClr val="FAA41A"/>
                </a:solidFill>
                <a:latin typeface="Arial" panose="020B0604020202020204" pitchFamily="34" charset="0"/>
                <a:ea typeface="SharpSans-Book"/>
                <a:cs typeface="Arial" panose="020B0604020202020204" pitchFamily="34" charset="0"/>
              </a:rPr>
              <a:t>X.</a:t>
            </a:r>
            <a:endParaRPr lang="it-IT" sz="2200" dirty="0">
              <a:latin typeface="Arial" panose="020B0604020202020204" pitchFamily="34" charset="0"/>
              <a:ea typeface="SharpSans-Book"/>
              <a:cs typeface="Arial" panose="020B0604020202020204" pitchFamily="34" charset="0"/>
            </a:endParaRPr>
          </a:p>
          <a:p>
            <a:pPr marL="455295">
              <a:lnSpc>
                <a:spcPct val="120000"/>
              </a:lnSpc>
              <a:spcBef>
                <a:spcPts val="25"/>
              </a:spcBef>
              <a:spcAft>
                <a:spcPts val="0"/>
              </a:spcAft>
            </a:pPr>
            <a:r>
              <a:rPr lang="it-IT" sz="2200" spc="-10" dirty="0">
                <a:solidFill>
                  <a:srgbClr val="282F39"/>
                </a:solidFill>
                <a:latin typeface="Arial" panose="020B0604020202020204" pitchFamily="34" charset="0"/>
                <a:ea typeface="SharpSans-Book"/>
                <a:cs typeface="Arial" panose="020B0604020202020204" pitchFamily="34" charset="0"/>
              </a:rPr>
              <a:t>L’obiettivo è quello di identificare le principali differenze tra le modalità di fruizione di ciascuna generazione soprattutto in due ambiti:</a:t>
            </a:r>
          </a:p>
          <a:p>
            <a:pPr marL="798195" indent="-342900">
              <a:lnSpc>
                <a:spcPct val="120000"/>
              </a:lnSpc>
              <a:spcBef>
                <a:spcPts val="25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t-IT" sz="2200" b="1" spc="-10" dirty="0">
                <a:solidFill>
                  <a:srgbClr val="282F39"/>
                </a:solidFill>
                <a:latin typeface="Arial" panose="020B0604020202020204" pitchFamily="34" charset="0"/>
                <a:ea typeface="SharpSans-Book"/>
                <a:cs typeface="Arial" panose="020B0604020202020204" pitchFamily="34" charset="0"/>
              </a:rPr>
              <a:t>l’interesse alla lettura;</a:t>
            </a:r>
          </a:p>
          <a:p>
            <a:pPr marL="798195" indent="-342900">
              <a:lnSpc>
                <a:spcPct val="120000"/>
              </a:lnSpc>
              <a:spcBef>
                <a:spcPts val="25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t-IT" sz="2200" b="1" spc="-10" dirty="0">
                <a:solidFill>
                  <a:srgbClr val="282F39"/>
                </a:solidFill>
                <a:latin typeface="Arial" panose="020B0604020202020204" pitchFamily="34" charset="0"/>
                <a:ea typeface="SharpSans-Book"/>
                <a:cs typeface="Arial" panose="020B0604020202020204" pitchFamily="34" charset="0"/>
              </a:rPr>
              <a:t>fonti, device e forme di consultazione.</a:t>
            </a:r>
          </a:p>
          <a:p>
            <a:pPr marL="798195" indent="-342900">
              <a:lnSpc>
                <a:spcPct val="120000"/>
              </a:lnSpc>
              <a:spcBef>
                <a:spcPts val="25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it-IT" sz="2200" b="1" spc="-10" dirty="0">
              <a:solidFill>
                <a:srgbClr val="282F39"/>
              </a:solidFill>
              <a:latin typeface="Arial" panose="020B0604020202020204" pitchFamily="34" charset="0"/>
              <a:ea typeface="SharpSans-Book"/>
              <a:cs typeface="Arial" panose="020B0604020202020204" pitchFamily="34" charset="0"/>
            </a:endParaRPr>
          </a:p>
          <a:p>
            <a:pPr marL="455295">
              <a:lnSpc>
                <a:spcPct val="120000"/>
              </a:lnSpc>
              <a:spcBef>
                <a:spcPts val="25"/>
              </a:spcBef>
              <a:spcAft>
                <a:spcPts val="0"/>
              </a:spcAft>
            </a:pPr>
            <a:r>
              <a:rPr lang="it-IT" sz="2200" spc="-10" dirty="0">
                <a:solidFill>
                  <a:srgbClr val="282F39"/>
                </a:solidFill>
                <a:latin typeface="Arial" panose="020B0604020202020204" pitchFamily="34" charset="0"/>
                <a:ea typeface="SharpSans-Book"/>
                <a:cs typeface="Arial" panose="020B0604020202020204" pitchFamily="34" charset="0"/>
              </a:rPr>
              <a:t>I risultati di questa ricerca sono frutto di un’indagine condotta nel mese di Luglio 2019 su campioni rappresentativi delle tre generazioni, integrati con i dati di Audience Analytics delle piattaforme </a:t>
            </a:r>
            <a:r>
              <a:rPr lang="it-IT" sz="2200" spc="-10" dirty="0" err="1">
                <a:solidFill>
                  <a:srgbClr val="282F39"/>
                </a:solidFill>
                <a:latin typeface="Arial" panose="020B0604020202020204" pitchFamily="34" charset="0"/>
                <a:ea typeface="SharpSans-Book"/>
                <a:cs typeface="Arial" panose="020B0604020202020204" pitchFamily="34" charset="0"/>
              </a:rPr>
              <a:t>Comscore</a:t>
            </a:r>
            <a:r>
              <a:rPr lang="it-IT" sz="2200" spc="-10" dirty="0">
                <a:solidFill>
                  <a:srgbClr val="282F39"/>
                </a:solidFill>
                <a:latin typeface="Arial" panose="020B0604020202020204" pitchFamily="34" charset="0"/>
                <a:ea typeface="SharpSans-Book"/>
                <a:cs typeface="Arial" panose="020B0604020202020204" pitchFamily="34" charset="0"/>
              </a:rPr>
              <a:t>.</a:t>
            </a:r>
          </a:p>
          <a:p>
            <a:pPr marL="455295">
              <a:lnSpc>
                <a:spcPct val="120000"/>
              </a:lnSpc>
              <a:spcBef>
                <a:spcPts val="25"/>
              </a:spcBef>
              <a:spcAft>
                <a:spcPts val="0"/>
              </a:spcAft>
            </a:pPr>
            <a:r>
              <a:rPr lang="it-IT" sz="2200" spc="-10" dirty="0">
                <a:solidFill>
                  <a:srgbClr val="282F39"/>
                </a:solidFill>
                <a:latin typeface="Arial" panose="020B0604020202020204" pitchFamily="34" charset="0"/>
                <a:ea typeface="SharpSans-Book"/>
                <a:cs typeface="Arial" panose="020B0604020202020204" pitchFamily="34" charset="0"/>
              </a:rPr>
              <a:t>Quando disponibile è stato riportato il confronto con i dati della stessa indagine realizzata in UK e USA. </a:t>
            </a:r>
          </a:p>
          <a:p>
            <a:pPr marL="798195" indent="-342900">
              <a:lnSpc>
                <a:spcPct val="120000"/>
              </a:lnSpc>
              <a:spcBef>
                <a:spcPts val="25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it-IT" sz="2000" b="1" dirty="0">
              <a:latin typeface="SharpSans-Book"/>
              <a:ea typeface="SharpSans-Book"/>
              <a:cs typeface="SharpSans-Book"/>
            </a:endParaRPr>
          </a:p>
          <a:p>
            <a:br>
              <a:rPr lang="it-IT" sz="2000" dirty="0">
                <a:latin typeface="SharpSans-Book"/>
                <a:ea typeface="SharpSans-Book"/>
                <a:cs typeface="SharpSans-Book"/>
              </a:rPr>
            </a:b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277295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E4C3EF-A74D-9043-A8B8-E83FF0B2A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909"/>
          <a:stretch/>
        </p:blipFill>
        <p:spPr>
          <a:xfrm>
            <a:off x="-22436" y="2618508"/>
            <a:ext cx="12214435" cy="356061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4F7E3C4-E39D-FA47-8CCF-C742584B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19" y="2405088"/>
            <a:ext cx="10750481" cy="2755662"/>
          </a:xfrm>
        </p:spPr>
        <p:txBody>
          <a:bodyPr/>
          <a:lstStyle/>
          <a:p>
            <a:r>
              <a:rPr lang="en-US" sz="6600" b="0" dirty="0">
                <a:solidFill>
                  <a:schemeClr val="tx1"/>
                </a:solidFill>
              </a:rPr>
              <a:t>Interesse </a:t>
            </a:r>
            <a:r>
              <a:rPr lang="en-US" sz="6600" b="0" dirty="0" err="1">
                <a:solidFill>
                  <a:schemeClr val="tx1"/>
                </a:solidFill>
              </a:rPr>
              <a:t>alla</a:t>
            </a:r>
            <a:r>
              <a:rPr lang="en-US" sz="6600" b="0" dirty="0">
                <a:solidFill>
                  <a:schemeClr val="tx1"/>
                </a:solidFill>
              </a:rPr>
              <a:t> </a:t>
            </a:r>
            <a:br>
              <a:rPr lang="en-US" sz="6600" dirty="0">
                <a:solidFill>
                  <a:schemeClr val="tx1"/>
                </a:solidFill>
              </a:rPr>
            </a:br>
            <a:r>
              <a:rPr lang="en-US" sz="6600" dirty="0" err="1">
                <a:solidFill>
                  <a:schemeClr val="accent2"/>
                </a:solidFill>
              </a:rPr>
              <a:t>lettura</a:t>
            </a:r>
            <a:r>
              <a:rPr lang="en-US" sz="6600" dirty="0">
                <a:solidFill>
                  <a:schemeClr val="accent2"/>
                </a:solidFill>
              </a:rPr>
              <a:t> </a:t>
            </a:r>
            <a:r>
              <a:rPr lang="en-US" sz="6600" dirty="0" err="1">
                <a:solidFill>
                  <a:schemeClr val="accent2"/>
                </a:solidFill>
              </a:rPr>
              <a:t>delle</a:t>
            </a:r>
            <a:r>
              <a:rPr lang="en-US" sz="6600" dirty="0">
                <a:solidFill>
                  <a:schemeClr val="accent2"/>
                </a:solidFill>
              </a:rPr>
              <a:t> news </a:t>
            </a:r>
          </a:p>
        </p:txBody>
      </p:sp>
    </p:spTree>
    <p:extLst>
      <p:ext uri="{BB962C8B-B14F-4D97-AF65-F5344CB8AC3E}">
        <p14:creationId xmlns:p14="http://schemas.microsoft.com/office/powerpoint/2010/main" val="3224630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4F7E3C4-E39D-FA47-8CCF-C742584BF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Interesse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lettura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news 1/2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F1D9F5A-02C4-864A-AA53-1B6BC8B4521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82844" y="1192307"/>
            <a:ext cx="3385257" cy="4742150"/>
          </a:xfrm>
        </p:spPr>
        <p:txBody>
          <a:bodyPr/>
          <a:lstStyle/>
          <a:p>
            <a:r>
              <a:rPr lang="it-IT" sz="1500" dirty="0"/>
              <a:t>In Italia l’interesse alla lettura delle news on-line è decisamente maggiore rispetto a quella registrata negli Stati Uniti o in Gran Bretagna in tutte le fasce d’età.</a:t>
            </a:r>
          </a:p>
          <a:p>
            <a:r>
              <a:rPr lang="it-IT" sz="1500" dirty="0"/>
              <a:t>Sussistono però (coerentemente a quanto avviene nei paesi anglosassoni) forti differenze a livello generazionale: </a:t>
            </a:r>
            <a:r>
              <a:rPr lang="it-IT" sz="1500" b="1" dirty="0"/>
              <a:t>il 59% dei giovanissimi dichiara di leggere le News on-line “solo quando ne ha bisogno”</a:t>
            </a:r>
            <a:r>
              <a:rPr lang="it-IT" sz="1500" dirty="0"/>
              <a:t> mentre la stessa percentuale di appartenenti alla generazione Y si considera «assidua lettrice di notizie»; dato che cresce al 66% nella generazione X.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4FFF30-902C-2C48-9B6E-4C340670E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09" y="935417"/>
            <a:ext cx="7570216" cy="519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86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8C07DEDB-27A2-4FDD-AFB3-0322B0619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74" y="422427"/>
            <a:ext cx="10750481" cy="393461"/>
          </a:xfrm>
        </p:spPr>
        <p:txBody>
          <a:bodyPr/>
          <a:lstStyle/>
          <a:p>
            <a:r>
              <a:rPr lang="en-US" dirty="0"/>
              <a:t>Interesse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lettura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news 2/2</a:t>
            </a:r>
          </a:p>
        </p:txBody>
      </p:sp>
      <p:sp>
        <p:nvSpPr>
          <p:cNvPr id="15" name="Segnaposto contenuto 14">
            <a:extLst>
              <a:ext uri="{FF2B5EF4-FFF2-40B4-BE49-F238E27FC236}">
                <a16:creationId xmlns:a16="http://schemas.microsoft.com/office/drawing/2014/main" id="{0A94DA27-215D-4A35-8A9C-17E988AB484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91055" y="1192307"/>
            <a:ext cx="3377046" cy="4742150"/>
          </a:xfrm>
        </p:spPr>
        <p:txBody>
          <a:bodyPr/>
          <a:lstStyle/>
          <a:p>
            <a:r>
              <a:rPr lang="it-IT" sz="1500" dirty="0"/>
              <a:t>Un appartenente alla generazione Z</a:t>
            </a:r>
            <a:r>
              <a:rPr lang="it-IT" sz="1500" b="1" dirty="0"/>
              <a:t> </a:t>
            </a:r>
            <a:r>
              <a:rPr lang="it-IT" sz="1500" dirty="0"/>
              <a:t>su tre sostiene di leggere le notizie malvolentieri e mentre addirittura uno su cinque trova stressante la lettura delle news.</a:t>
            </a:r>
          </a:p>
          <a:p>
            <a:r>
              <a:rPr lang="it-IT" sz="1500" dirty="0"/>
              <a:t>Tali percezioni diminuiscono con la maggiore maturità delle generazioni più adulte ma sono probabilmente indicative del fatto che il trattamento polarizzante delle notizie può dissuadere i più giovani dalla lettura delle news.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83E037-47CC-5447-94E1-9E7D900CF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09" y="935417"/>
            <a:ext cx="7570215" cy="519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34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E4C3EF-A74D-9043-A8B8-E83FF0B2A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909"/>
          <a:stretch/>
        </p:blipFill>
        <p:spPr>
          <a:xfrm>
            <a:off x="-22436" y="2618508"/>
            <a:ext cx="12214435" cy="356061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4F7E3C4-E39D-FA47-8CCF-C742584B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19" y="2405088"/>
            <a:ext cx="10750481" cy="2755662"/>
          </a:xfrm>
        </p:spPr>
        <p:txBody>
          <a:bodyPr/>
          <a:lstStyle/>
          <a:p>
            <a:r>
              <a:rPr lang="it" sz="6600" b="0" dirty="0">
                <a:solidFill>
                  <a:schemeClr val="tx1"/>
                </a:solidFill>
              </a:rPr>
              <a:t>Fonti per la </a:t>
            </a:r>
            <a:br>
              <a:rPr lang="it" sz="6600" b="0" dirty="0">
                <a:solidFill>
                  <a:schemeClr val="tx1"/>
                </a:solidFill>
              </a:rPr>
            </a:br>
            <a:r>
              <a:rPr lang="it" sz="6600" dirty="0">
                <a:solidFill>
                  <a:schemeClr val="accent2"/>
                </a:solidFill>
              </a:rPr>
              <a:t>lettura delle news </a:t>
            </a:r>
            <a:endParaRPr lang="en-US" sz="6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56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4F7E3C4-E39D-FA47-8CCF-C742584BF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Fonte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utilizzata</a:t>
            </a:r>
            <a:r>
              <a:rPr lang="en-US" dirty="0"/>
              <a:t> per la </a:t>
            </a:r>
            <a:r>
              <a:rPr lang="en-US" dirty="0" err="1"/>
              <a:t>lettura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news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F1D9F5A-02C4-864A-AA53-1B6BC8B4521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82844" y="1192307"/>
            <a:ext cx="3385257" cy="4742150"/>
          </a:xfrm>
        </p:spPr>
        <p:txBody>
          <a:bodyPr/>
          <a:lstStyle/>
          <a:p>
            <a:r>
              <a:rPr lang="it-IT" sz="1400" dirty="0"/>
              <a:t>Una differenza significativa si rileva tra le generazioni in merito all’utilizzo delle fonti di news: </a:t>
            </a:r>
            <a:r>
              <a:rPr lang="it-IT" sz="1400" b="1" dirty="0"/>
              <a:t>mentre le generazioni più adulte dichiarano di ricorrere prevalentemente ai siti di news, i social network rappresentano la fonte informativa primaria per i giovanissimi.</a:t>
            </a:r>
          </a:p>
          <a:p>
            <a:r>
              <a:rPr lang="it-IT" sz="1400" dirty="0"/>
              <a:t>Molti membri della </a:t>
            </a:r>
            <a:r>
              <a:rPr lang="it-IT" sz="1400" dirty="0" err="1"/>
              <a:t>Gen</a:t>
            </a:r>
            <a:r>
              <a:rPr lang="it-IT" sz="1400" dirty="0"/>
              <a:t> Z, cresciuti in un ambiente media frammentato, non hanno probabilmente ancora sviluppato un legame con degli editori di riferimento ma c’è il rischio che – anche crescendo – rimangano fedeli alle piattaforme distributive più che ai creatori dei contenuti.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4FFF30-902C-2C48-9B6E-4C340670E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07" y="882794"/>
            <a:ext cx="7570214" cy="5198680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9234E93-CA70-47E8-966D-EE349681FA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42270" y="6392547"/>
            <a:ext cx="7378789" cy="485775"/>
          </a:xfrm>
        </p:spPr>
        <p:txBody>
          <a:bodyPr/>
          <a:lstStyle/>
          <a:p>
            <a:r>
              <a:rPr lang="en-US" dirty="0"/>
              <a:t>*come </a:t>
            </a:r>
            <a:r>
              <a:rPr lang="en-US" dirty="0" err="1"/>
              <a:t>Twiter</a:t>
            </a:r>
            <a:r>
              <a:rPr lang="en-US" dirty="0"/>
              <a:t>, Facebook,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070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4F7E3C4-E39D-FA47-8CCF-C742584B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19" y="178260"/>
            <a:ext cx="10750481" cy="393461"/>
          </a:xfrm>
        </p:spPr>
        <p:txBody>
          <a:bodyPr/>
          <a:lstStyle/>
          <a:p>
            <a:r>
              <a:rPr lang="it-IT" dirty="0"/>
              <a:t>Prima fonte per la ricerca attiva di news e fatti di cronaca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F1D9F5A-02C4-864A-AA53-1B6BC8B4521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82844" y="1192307"/>
            <a:ext cx="3627336" cy="4742150"/>
          </a:xfrm>
        </p:spPr>
        <p:txBody>
          <a:bodyPr/>
          <a:lstStyle/>
          <a:p>
            <a:r>
              <a:rPr lang="it-IT" sz="1500" dirty="0"/>
              <a:t>È però importante sottolineare che se si analizza la modalità </a:t>
            </a:r>
            <a:r>
              <a:rPr lang="it-IT" sz="1500" b="1" dirty="0"/>
              <a:t>di ricerca attiva delle informazioni sui fatti di cronaca e le news, i siti degli editori continuano ad essere la destinazione privilegiata da tutte le generazioni. </a:t>
            </a:r>
          </a:p>
          <a:p>
            <a:r>
              <a:rPr lang="it-IT" sz="1500" dirty="0"/>
              <a:t>Tale comportamento rappresenta sicuramente una grande opportunità per gli editori per intercettare i lettori nel momento in cui il loro bisogno informativo è più forte.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3A7728A-12FF-CD49-8BD1-214436AFB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10" y="935417"/>
            <a:ext cx="7570212" cy="519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32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4F7E3C4-E39D-FA47-8CCF-C742584B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467" y="411276"/>
            <a:ext cx="10750481" cy="393461"/>
          </a:xfrm>
        </p:spPr>
        <p:txBody>
          <a:bodyPr/>
          <a:lstStyle/>
          <a:p>
            <a:r>
              <a:rPr lang="it-IT" dirty="0"/>
              <a:t>Fiducia nelle fonti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F1D9F5A-02C4-864A-AA53-1B6BC8B4521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82844" y="1192307"/>
            <a:ext cx="3385257" cy="4742150"/>
          </a:xfrm>
        </p:spPr>
        <p:txBody>
          <a:bodyPr/>
          <a:lstStyle/>
          <a:p>
            <a:r>
              <a:rPr lang="it-IT" dirty="0"/>
              <a:t>Tutte le generazioni dichiarano inoltre di avere più fiducia in termini di onestà e accuratezza delle informazioni nei siti di news rispetto ai portali, alle notizie nativamente riportate sui telefoni cellulari e ai Social Network</a:t>
            </a:r>
            <a:r>
              <a:rPr lang="it-IT" sz="1800" b="1" dirty="0"/>
              <a:t>. </a:t>
            </a:r>
          </a:p>
          <a:p>
            <a:endParaRPr lang="it-IT" sz="1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85200E-AAE2-834E-85D0-1C4470146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10" y="935417"/>
            <a:ext cx="7570212" cy="519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60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ca44c349621768b1029244857eacf25d3d69ac8"/>
</p:tagLst>
</file>

<file path=ppt/theme/theme1.xml><?xml version="1.0" encoding="utf-8"?>
<a:theme xmlns:a="http://schemas.openxmlformats.org/drawingml/2006/main" name="Office Theme">
  <a:themeElements>
    <a:clrScheme name="Comscore">
      <a:dk1>
        <a:srgbClr val="2A303E"/>
      </a:dk1>
      <a:lt1>
        <a:srgbClr val="FFFFFF"/>
      </a:lt1>
      <a:dk2>
        <a:srgbClr val="9A9A9A"/>
      </a:dk2>
      <a:lt2>
        <a:srgbClr val="EFEFEF"/>
      </a:lt2>
      <a:accent1>
        <a:srgbClr val="54C8E8"/>
      </a:accent1>
      <a:accent2>
        <a:srgbClr val="E33C30"/>
      </a:accent2>
      <a:accent3>
        <a:srgbClr val="FFA300"/>
      </a:accent3>
      <a:accent4>
        <a:srgbClr val="0067FF"/>
      </a:accent4>
      <a:accent5>
        <a:srgbClr val="4400D3"/>
      </a:accent5>
      <a:accent6>
        <a:srgbClr val="FFF000"/>
      </a:accent6>
      <a:hlink>
        <a:srgbClr val="E6001B"/>
      </a:hlink>
      <a:folHlink>
        <a:srgbClr val="FF7E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score-GeneralTemplate_02 (1)" id="{120E0EDA-3EF4-2648-99B8-EEF55BB9F9BE}" vid="{CAD20EA6-D1F6-474C-BF9D-433DC0FB51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312397553D1C4F83196A56A57CB3BB" ma:contentTypeVersion="7" ma:contentTypeDescription="Create a new document." ma:contentTypeScope="" ma:versionID="bf3c40af6e83c4a953900298959e9c94">
  <xsd:schema xmlns:xsd="http://www.w3.org/2001/XMLSchema" xmlns:xs="http://www.w3.org/2001/XMLSchema" xmlns:p="http://schemas.microsoft.com/office/2006/metadata/properties" xmlns:ns2="81410584-f77d-4187-8a94-22b0fcdbb11a" xmlns:ns3="22cc150a-24a8-4b93-af5d-e4b85f2a75ce" targetNamespace="http://schemas.microsoft.com/office/2006/metadata/properties" ma:root="true" ma:fieldsID="17791d4fdec3c22c2f5d2c8e14b8e6e2" ns2:_="" ns3:_="">
    <xsd:import namespace="81410584-f77d-4187-8a94-22b0fcdbb11a"/>
    <xsd:import namespace="22cc150a-24a8-4b93-af5d-e4b85f2a75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10584-f77d-4187-8a94-22b0fcdbb1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cc150a-24a8-4b93-af5d-e4b85f2a75c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2cc150a-24a8-4b93-af5d-e4b85f2a75ce">
      <UserInfo>
        <DisplayName>Sowande, Tunde</DisplayName>
        <AccountId>130</AccountId>
        <AccountType/>
      </UserInfo>
      <UserInfo>
        <DisplayName>Ali, Mohammed Zaid</DisplayName>
        <AccountId>131</AccountId>
        <AccountType/>
      </UserInfo>
      <UserInfo>
        <DisplayName>Castillo, Monica</DisplayName>
        <AccountId>360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3600136-61A3-4420-8287-090FCDD3C5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7E3CAA-A7FD-45E3-83D2-84AF059D5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410584-f77d-4187-8a94-22b0fcdbb11a"/>
    <ds:schemaRef ds:uri="22cc150a-24a8-4b93-af5d-e4b85f2a75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1942B5-0EF7-446F-9D9B-F6D096FCCE20}">
  <ds:schemaRefs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22cc150a-24a8-4b93-af5d-e4b85f2a75ce"/>
    <ds:schemaRef ds:uri="81410584-f77d-4187-8a94-22b0fcdbb11a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10889</TotalTime>
  <Words>1262</Words>
  <Application>Microsoft Office PowerPoint</Application>
  <PresentationFormat>Widescreen</PresentationFormat>
  <Paragraphs>81</Paragraphs>
  <Slides>19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Arial</vt:lpstr>
      <vt:lpstr>Calibri</vt:lpstr>
      <vt:lpstr>Sharp Sans No1 Book</vt:lpstr>
      <vt:lpstr>SharpSans-Book</vt:lpstr>
      <vt:lpstr>Wingdings</vt:lpstr>
      <vt:lpstr>Office Theme</vt:lpstr>
      <vt:lpstr>Presentazione standard di PowerPoint</vt:lpstr>
      <vt:lpstr> </vt:lpstr>
      <vt:lpstr>Interesse alla  lettura delle news </vt:lpstr>
      <vt:lpstr>Interesse alla lettura delle news 1/2</vt:lpstr>
      <vt:lpstr>Interesse alla lettura delle news 2/2</vt:lpstr>
      <vt:lpstr>Fonti per la  lettura delle news </vt:lpstr>
      <vt:lpstr> Fonte più utilizzata per la lettura delle news </vt:lpstr>
      <vt:lpstr>Prima fonte per la ricerca attiva di news e fatti di cronaca</vt:lpstr>
      <vt:lpstr>Fiducia nelle fonti</vt:lpstr>
      <vt:lpstr> Fiducia rispetto alla localizzazione delle news</vt:lpstr>
      <vt:lpstr>Esaustività della prima fonte consultata</vt:lpstr>
      <vt:lpstr>Tempo speso: social network vs siti news/information</vt:lpstr>
      <vt:lpstr>Livello di condivisione delle news sui Social Network</vt:lpstr>
      <vt:lpstr>Accesso alle news per topilogia di device</vt:lpstr>
      <vt:lpstr>Device di accesso alle News su Mobile</vt:lpstr>
      <vt:lpstr>La penetrazione delle App</vt:lpstr>
      <vt:lpstr> Disponibilità a pagare un abbonamento per le news </vt:lpstr>
      <vt:lpstr>Pagamento altri contenuti on-line: crescite anno su anno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Molay, Autum</dc:creator>
  <cp:keywords/>
  <dc:description/>
  <cp:lastModifiedBy>Fabrizio Angelini</cp:lastModifiedBy>
  <cp:revision>136</cp:revision>
  <cp:lastPrinted>2017-10-09T21:49:17Z</cp:lastPrinted>
  <dcterms:created xsi:type="dcterms:W3CDTF">2019-05-10T17:54:01Z</dcterms:created>
  <dcterms:modified xsi:type="dcterms:W3CDTF">2019-10-03T14:59:00Z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0x010100ED312397553D1C4F83196A56A57CB3BB</vt:lpwstr>
  </property>
  <property fmtid="{D5CDD505-2E9C-101B-9397-08002B2CF9AE}" pid="3" name="AuthorIds_UIVersion_1536">
    <vt:lpwstr>6</vt:lpwstr>
  </property>
</Properties>
</file>