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168" r:id="rId2"/>
    <p:sldMasterId id="2147484215" r:id="rId3"/>
    <p:sldMasterId id="2147484263" r:id="rId4"/>
  </p:sldMasterIdLst>
  <p:notesMasterIdLst>
    <p:notesMasterId r:id="rId8"/>
  </p:notesMasterIdLst>
  <p:handoutMasterIdLst>
    <p:handoutMasterId r:id="rId9"/>
  </p:handoutMasterIdLst>
  <p:sldIdLst>
    <p:sldId id="782" r:id="rId5"/>
    <p:sldId id="781" r:id="rId6"/>
    <p:sldId id="780" r:id="rId7"/>
  </p:sldIdLst>
  <p:sldSz cx="12192000" cy="6858000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DB9"/>
    <a:srgbClr val="336600"/>
    <a:srgbClr val="77B0DD"/>
    <a:srgbClr val="3699FF"/>
    <a:srgbClr val="0060BF"/>
    <a:srgbClr val="286CDA"/>
    <a:srgbClr val="007DFF"/>
    <a:srgbClr val="0A2756"/>
    <a:srgbClr val="FD0074"/>
    <a:srgbClr val="155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3899" autoAdjust="0"/>
  </p:normalViewPr>
  <p:slideViewPr>
    <p:cSldViewPr snapToGrid="0">
      <p:cViewPr>
        <p:scale>
          <a:sx n="90" d="100"/>
          <a:sy n="90" d="100"/>
        </p:scale>
        <p:origin x="678" y="540"/>
      </p:cViewPr>
      <p:guideLst/>
    </p:cSldViewPr>
  </p:slideViewPr>
  <p:outlineViewPr>
    <p:cViewPr>
      <p:scale>
        <a:sx n="33" d="100"/>
        <a:sy n="33" d="100"/>
      </p:scale>
      <p:origin x="0" y="-147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2FAE8-F150-4BA1-B0F6-21D4BD7C1E9F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D781D-BE83-4CC9-9527-34D078F7C0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86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C7338-6AB9-425E-89E7-F05BFF455E27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5FDCA-DD37-4268-B596-8E9D3B5A04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7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quality "brand safe" impression might be described as one that is seen, by a human, who is in the defined target audience and in a safe environment. Thus,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fraudulent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with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risk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appearing adjacent to inappropriate content.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also means that we should address quality and measure media value in a different way - and by doing so, we may even end up paying less.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B0B54-7DD6-4AAA-AE68-8DAC1B6D3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4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2558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3018502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221332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808222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2112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2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02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58391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262294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1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6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5654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226574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9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05047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240006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338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53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300256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97236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75864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845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346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3489377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691181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72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11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06216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612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79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29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386385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486381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75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279283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85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22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38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859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546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69789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590323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482752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3393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15821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408249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300677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97220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171" y="6356357"/>
            <a:ext cx="1440160" cy="365124"/>
          </a:xfrm>
          <a:prstGeom prst="rect">
            <a:avLst/>
          </a:prstGeom>
        </p:spPr>
        <p:txBody>
          <a:bodyPr/>
          <a:lstStyle/>
          <a:p>
            <a:pPr defTabSz="1219170">
              <a:defRPr/>
            </a:pPr>
            <a:fld id="{7A00BA16-B0A2-49A7-BB77-3085FB802D20}" type="datetime1">
              <a:rPr lang="en-GB" sz="2400" kern="0" smtClean="0">
                <a:solidFill>
                  <a:sysClr val="windowText" lastClr="000000"/>
                </a:solidFill>
              </a:rPr>
              <a:pPr defTabSz="1219170">
                <a:defRPr/>
              </a:pPr>
              <a:t>22/05/2018</a:t>
            </a:fld>
            <a:endParaRPr lang="en-GB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it-IT" sz="2400" i="0" kern="0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pPr defTabSz="1219170">
              <a:defRPr/>
            </a:pPr>
            <a:fld id="{DAFB888B-BD74-4ACA-ADB1-AA39F6ABFC05}" type="slidenum">
              <a:rPr lang="en-GB" kern="0" smtClean="0"/>
              <a:pPr defTabSz="1219170">
                <a:defRPr/>
              </a:pPr>
              <a:t>‹#›</a:t>
            </a:fld>
            <a:endParaRPr lang="en-GB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24000" y="3764889"/>
            <a:ext cx="10943584" cy="2164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4000" y="1501868"/>
            <a:ext cx="10943584" cy="2164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383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462106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4811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300546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3656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634457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47923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766093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58322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661329" y="-583096"/>
            <a:ext cx="12192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1097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426286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3045595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5959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187536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4749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5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5277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02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5165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814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1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63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4163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279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7885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09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89838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1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4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8767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2313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912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06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1295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8526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1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063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14213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089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16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61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39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8136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9308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72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590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3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23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50868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29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546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69789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590323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482752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3393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15821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408249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300677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578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"/>
            <a:ext cx="12192000" cy="68577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429" y="6114812"/>
            <a:ext cx="8543924" cy="479609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LOCATION | DATE</a:t>
            </a:r>
            <a:endParaRPr lang="en-GB" dirty="0"/>
          </a:p>
        </p:txBody>
      </p:sp>
      <p:pic>
        <p:nvPicPr>
          <p:cNvPr id="10" name="Picture 9" descr="GroupM_Hero_Logo_DropOut_RGB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673" y="5672667"/>
            <a:ext cx="2103425" cy="14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5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BULLE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81"/>
            <a:ext cx="12192000" cy="6837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32171" y="6356357"/>
            <a:ext cx="1440160" cy="36512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GroupM_Hero_Logo_RGB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0" y="5689601"/>
            <a:ext cx="2061139" cy="14684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834" y="1506813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rgbClr val="0A2657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rgbClr val="0A2657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rgbClr val="0A2657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rgbClr val="0A2657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rgbClr val="0A26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356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axis_Graph on left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8199" y="1803401"/>
            <a:ext cx="5716639" cy="3671316"/>
          </a:xfrm>
        </p:spPr>
        <p:txBody>
          <a:bodyPr lIns="0" tIns="0" rIns="0" bIns="0">
            <a:normAutofit/>
          </a:bodyPr>
          <a:lstStyle>
            <a:lvl1pPr>
              <a:defRPr sz="1467"/>
            </a:lvl1pPr>
            <a:lvl2pPr>
              <a:defRPr sz="1400"/>
            </a:lvl2pPr>
            <a:lvl3pPr>
              <a:defRPr sz="1200"/>
            </a:lvl3pPr>
            <a:lvl4pPr>
              <a:defRPr sz="933"/>
            </a:lvl4pPr>
            <a:lvl5pPr>
              <a:defRPr sz="9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GroupM_Hero_Logo_RGB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0" y="5689601"/>
            <a:ext cx="2061139" cy="1468471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82556" y="576827"/>
            <a:ext cx="519469" cy="1966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rgbClr val="B9B9B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0B073-9B7A-B54C-B31D-97A0E933B8D0}" type="slidenum">
              <a:rPr lang="en-US" sz="1067" smtClean="0"/>
              <a:pPr/>
              <a:t>‹#›</a:t>
            </a:fld>
            <a:endParaRPr lang="en-US" sz="1067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6608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CA38-7EB0-40B1-9FD5-541FDFE58E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2" y="1028702"/>
            <a:ext cx="11059585" cy="419100"/>
          </a:xfrm>
        </p:spPr>
        <p:txBody>
          <a:bodyPr vert="horz" lIns="0" tIns="0" rIns="0" bIns="0" rtlCol="0">
            <a:noAutofit/>
          </a:bodyPr>
          <a:lstStyle>
            <a:lvl1pPr>
              <a:defRPr lang="en-GB" b="0" dirty="0"/>
            </a:lvl1pPr>
          </a:lstStyle>
          <a:p>
            <a:pPr lvl="0" indent="0">
              <a:spcBef>
                <a:spcPts val="0"/>
              </a:spcBef>
            </a:pPr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20861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000" y="69000"/>
            <a:ext cx="120720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39135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2234" y="260649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4960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n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"/>
            <a:ext cx="12192000" cy="6857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22/05/2018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GroupM_Hero_Logo_DropOut_RG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673" y="5672667"/>
            <a:ext cx="2103425" cy="14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175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81"/>
            <a:ext cx="12192000" cy="6837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7200" b="0"/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5" name="Picture 4" descr="GroupM_Hero_Logo_RG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300" y="5689601"/>
            <a:ext cx="2061139" cy="1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9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71307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65368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8209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6584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15360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5999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86718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602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65860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73004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7480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25730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599660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764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696721"/>
            <a:ext cx="2449" cy="44112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696721"/>
            <a:ext cx="0" cy="44112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28129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88969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47919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7493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92291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843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21700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65558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4681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908797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5373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98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01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451285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430901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117042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108657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61106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61783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67028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882169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643755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95532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167408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129841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86757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423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80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80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15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51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42189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13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53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832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722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53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607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23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57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1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146341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3314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99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434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766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548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9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28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14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3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453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740280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925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361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4216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8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89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49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8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73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546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69789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590323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482752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3393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15821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408249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300677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11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12740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85658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25724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074341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3116834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06867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708570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69558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25353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61691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27423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</p:spTree>
    <p:extLst>
      <p:ext uri="{BB962C8B-B14F-4D97-AF65-F5344CB8AC3E}">
        <p14:creationId xmlns:p14="http://schemas.microsoft.com/office/powerpoint/2010/main" val="385206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slideLayout" Target="../slideLayouts/slideLayout88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slideLayout" Target="../slideLayouts/slideLayout87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42" Type="http://schemas.openxmlformats.org/officeDocument/2006/relationships/slideLayout" Target="../slideLayouts/slideLayout130.xml"/><Relationship Id="rId47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46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45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1.xml"/><Relationship Id="rId48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42" Type="http://schemas.openxmlformats.org/officeDocument/2006/relationships/slideLayout" Target="../slideLayouts/slideLayout177.xml"/><Relationship Id="rId47" Type="http://schemas.openxmlformats.org/officeDocument/2006/relationships/slideLayout" Target="../slideLayouts/slideLayout182.xml"/><Relationship Id="rId50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46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41" Type="http://schemas.openxmlformats.org/officeDocument/2006/relationships/slideLayout" Target="../slideLayouts/slideLayout176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slideLayout" Target="../slideLayouts/slideLayout175.xml"/><Relationship Id="rId45" Type="http://schemas.openxmlformats.org/officeDocument/2006/relationships/slideLayout" Target="../slideLayouts/slideLayout180.xml"/><Relationship Id="rId53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4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79.xml"/><Relationship Id="rId52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43" Type="http://schemas.openxmlformats.org/officeDocument/2006/relationships/slideLayout" Target="../slideLayouts/slideLayout178.xml"/><Relationship Id="rId48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43.xml"/><Relationship Id="rId51" Type="http://schemas.openxmlformats.org/officeDocument/2006/relationships/slideLayout" Target="../slideLayouts/slideLayout1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161097"/>
            <a:ext cx="8534400" cy="4754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000" i="1" cap="none" baseline="0" dirty="0">
                <a:solidFill>
                  <a:srgbClr val="B9B9B9"/>
                </a:solidFill>
              </a:defRPr>
            </a:lvl1pPr>
          </a:lstStyle>
          <a:p>
            <a:r>
              <a:rPr lang="en-US"/>
              <a:t>SOURCE: Lorem Ipsum, 2017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00">
                <a:solidFill>
                  <a:srgbClr val="B9B9B9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8" name="Rectangle 8"/>
          <p:cNvSpPr/>
          <p:nvPr userDrawn="1"/>
        </p:nvSpPr>
        <p:spPr>
          <a:xfrm>
            <a:off x="520842" y="6620561"/>
            <a:ext cx="7820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1560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5" r:id="rId41"/>
    <p:sldLayoutId id="2147483706" r:id="rId42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8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161097"/>
            <a:ext cx="8534400" cy="4754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200" i="1" cap="none" baseline="0" dirty="0">
                <a:solidFill>
                  <a:srgbClr val="B9B9B9"/>
                </a:solidFill>
              </a:defRPr>
            </a:lvl1pPr>
          </a:lstStyle>
          <a:p>
            <a:r>
              <a:rPr lang="en-US"/>
              <a:t>SOURCE: Lorem Ipsum, 2017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4309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  <p:sldLayoutId id="2147484186" r:id="rId18"/>
    <p:sldLayoutId id="2147484187" r:id="rId19"/>
    <p:sldLayoutId id="2147484188" r:id="rId20"/>
    <p:sldLayoutId id="2147484189" r:id="rId21"/>
    <p:sldLayoutId id="2147484190" r:id="rId22"/>
    <p:sldLayoutId id="2147484191" r:id="rId23"/>
    <p:sldLayoutId id="2147484192" r:id="rId24"/>
    <p:sldLayoutId id="2147484193" r:id="rId25"/>
    <p:sldLayoutId id="2147484194" r:id="rId26"/>
    <p:sldLayoutId id="2147484195" r:id="rId27"/>
    <p:sldLayoutId id="2147484196" r:id="rId28"/>
    <p:sldLayoutId id="2147484197" r:id="rId29"/>
    <p:sldLayoutId id="2147484198" r:id="rId30"/>
    <p:sldLayoutId id="2147484199" r:id="rId31"/>
    <p:sldLayoutId id="2147484200" r:id="rId32"/>
    <p:sldLayoutId id="2147484201" r:id="rId33"/>
    <p:sldLayoutId id="2147484202" r:id="rId34"/>
    <p:sldLayoutId id="2147484203" r:id="rId35"/>
    <p:sldLayoutId id="2147484204" r:id="rId36"/>
    <p:sldLayoutId id="2147484205" r:id="rId37"/>
    <p:sldLayoutId id="2147484206" r:id="rId38"/>
    <p:sldLayoutId id="2147484207" r:id="rId39"/>
    <p:sldLayoutId id="2147484208" r:id="rId40"/>
    <p:sldLayoutId id="2147484209" r:id="rId41"/>
    <p:sldLayoutId id="2147484210" r:id="rId42"/>
    <p:sldLayoutId id="2147484211" r:id="rId43"/>
    <p:sldLayoutId id="2147484212" r:id="rId44"/>
    <p:sldLayoutId id="2147484213" r:id="rId45"/>
    <p:sldLayoutId id="2147484214" r:id="rId46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161097"/>
            <a:ext cx="8534400" cy="4754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200" i="1" cap="none" baseline="0" dirty="0">
                <a:solidFill>
                  <a:srgbClr val="B9B9B9"/>
                </a:solidFill>
              </a:defRPr>
            </a:lvl1pPr>
          </a:lstStyle>
          <a:p>
            <a:r>
              <a:rPr lang="en-US"/>
              <a:t>SOURCE: Lorem Ipsum, 2017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623393" y="6596925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634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  <p:sldLayoutId id="2147484233" r:id="rId18"/>
    <p:sldLayoutId id="2147484234" r:id="rId19"/>
    <p:sldLayoutId id="2147484235" r:id="rId20"/>
    <p:sldLayoutId id="2147484236" r:id="rId21"/>
    <p:sldLayoutId id="2147484237" r:id="rId22"/>
    <p:sldLayoutId id="2147484238" r:id="rId23"/>
    <p:sldLayoutId id="2147484239" r:id="rId24"/>
    <p:sldLayoutId id="2147484240" r:id="rId25"/>
    <p:sldLayoutId id="2147484241" r:id="rId26"/>
    <p:sldLayoutId id="2147484242" r:id="rId27"/>
    <p:sldLayoutId id="2147484243" r:id="rId28"/>
    <p:sldLayoutId id="2147484244" r:id="rId29"/>
    <p:sldLayoutId id="2147484245" r:id="rId30"/>
    <p:sldLayoutId id="2147484246" r:id="rId31"/>
    <p:sldLayoutId id="2147484247" r:id="rId32"/>
    <p:sldLayoutId id="2147484248" r:id="rId33"/>
    <p:sldLayoutId id="2147484249" r:id="rId34"/>
    <p:sldLayoutId id="2147484250" r:id="rId35"/>
    <p:sldLayoutId id="2147484251" r:id="rId36"/>
    <p:sldLayoutId id="2147484252" r:id="rId37"/>
    <p:sldLayoutId id="2147484253" r:id="rId38"/>
    <p:sldLayoutId id="2147484254" r:id="rId39"/>
    <p:sldLayoutId id="2147484255" r:id="rId40"/>
    <p:sldLayoutId id="2147484256" r:id="rId41"/>
    <p:sldLayoutId id="2147484257" r:id="rId42"/>
    <p:sldLayoutId id="2147484258" r:id="rId43"/>
    <p:sldLayoutId id="2147484259" r:id="rId44"/>
    <p:sldLayoutId id="2147484260" r:id="rId45"/>
    <p:sldLayoutId id="2147484261" r:id="rId46"/>
    <p:sldLayoutId id="2147484262" r:id="rId47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161097"/>
            <a:ext cx="8534400" cy="4754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200" i="1" cap="none" baseline="0" dirty="0">
                <a:solidFill>
                  <a:srgbClr val="B9B9B9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344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  <p:sldLayoutId id="2147484279" r:id="rId16"/>
    <p:sldLayoutId id="2147484280" r:id="rId17"/>
    <p:sldLayoutId id="2147484281" r:id="rId18"/>
    <p:sldLayoutId id="2147484282" r:id="rId19"/>
    <p:sldLayoutId id="2147484283" r:id="rId20"/>
    <p:sldLayoutId id="2147484284" r:id="rId21"/>
    <p:sldLayoutId id="2147484285" r:id="rId22"/>
    <p:sldLayoutId id="2147484286" r:id="rId23"/>
    <p:sldLayoutId id="2147484287" r:id="rId24"/>
    <p:sldLayoutId id="2147484288" r:id="rId25"/>
    <p:sldLayoutId id="2147484289" r:id="rId26"/>
    <p:sldLayoutId id="2147484290" r:id="rId27"/>
    <p:sldLayoutId id="2147484291" r:id="rId28"/>
    <p:sldLayoutId id="2147484292" r:id="rId29"/>
    <p:sldLayoutId id="2147484293" r:id="rId30"/>
    <p:sldLayoutId id="2147484294" r:id="rId31"/>
    <p:sldLayoutId id="2147484295" r:id="rId32"/>
    <p:sldLayoutId id="2147484296" r:id="rId33"/>
    <p:sldLayoutId id="2147484297" r:id="rId34"/>
    <p:sldLayoutId id="2147484298" r:id="rId35"/>
    <p:sldLayoutId id="2147484299" r:id="rId36"/>
    <p:sldLayoutId id="2147484300" r:id="rId37"/>
    <p:sldLayoutId id="2147484301" r:id="rId38"/>
    <p:sldLayoutId id="2147484302" r:id="rId39"/>
    <p:sldLayoutId id="2147484303" r:id="rId40"/>
    <p:sldLayoutId id="2147484304" r:id="rId41"/>
    <p:sldLayoutId id="2147484305" r:id="rId42"/>
    <p:sldLayoutId id="2147484306" r:id="rId43"/>
    <p:sldLayoutId id="2147484307" r:id="rId44"/>
    <p:sldLayoutId id="2147484308" r:id="rId45"/>
    <p:sldLayoutId id="2147484309" r:id="rId46"/>
    <p:sldLayoutId id="2147484310" r:id="rId47"/>
    <p:sldLayoutId id="2147484311" r:id="rId48"/>
    <p:sldLayoutId id="2147484312" r:id="rId49"/>
    <p:sldLayoutId id="2147484313" r:id="rId50"/>
    <p:sldLayoutId id="2147484314" r:id="rId51"/>
    <p:sldLayoutId id="2147484315" r:id="rId52"/>
    <p:sldLayoutId id="2147484316" r:id="rId5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 Lorem Ipsum,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194" t="23721" r="7784" b="14862"/>
          <a:stretch/>
        </p:blipFill>
        <p:spPr>
          <a:xfrm>
            <a:off x="0" y="-21939"/>
            <a:ext cx="12192000" cy="68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572" t="18760" r="2261" b="10078"/>
          <a:stretch/>
        </p:blipFill>
        <p:spPr>
          <a:xfrm>
            <a:off x="0" y="-1"/>
            <a:ext cx="12192000" cy="68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8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LogoLight"/>
          <p:cNvGrpSpPr>
            <a:grpSpLocks noChangeAspect="1"/>
          </p:cNvGrpSpPr>
          <p:nvPr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377"/>
            <a:fld id="{3F7066DD-81B1-4857-8AC7-4EF42743E586}" type="slidenum">
              <a:rPr lang="en-GB">
                <a:latin typeface="Arial"/>
              </a:rPr>
              <a:pPr defTabSz="914377"/>
              <a:t>3</a:t>
            </a:fld>
            <a:endParaRPr lang="en-GB" dirty="0">
              <a:latin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AF5FE8-92B2-0246-8B22-BAE7BBDF8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782" y="625287"/>
            <a:ext cx="4078201" cy="519269"/>
          </a:xfrm>
        </p:spPr>
        <p:txBody>
          <a:bodyPr/>
          <a:lstStyle/>
          <a:p>
            <a:r>
              <a:rPr lang="en-US" dirty="0">
                <a:ea typeface="Century Gothic" charset="0"/>
                <a:cs typeface="Century Gothic" charset="0"/>
              </a:rPr>
              <a:t>What is quality?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5C5E2C7-7DBD-034E-B252-70B98AE65BD7}"/>
              </a:ext>
            </a:extLst>
          </p:cNvPr>
          <p:cNvSpPr txBox="1">
            <a:spLocks/>
          </p:cNvSpPr>
          <p:nvPr/>
        </p:nvSpPr>
        <p:spPr>
          <a:xfrm>
            <a:off x="1255132" y="3179855"/>
            <a:ext cx="8695811" cy="1064768"/>
          </a:xfrm>
          <a:prstGeom prst="rect">
            <a:avLst/>
          </a:prstGeom>
          <a:solidFill>
            <a:srgbClr val="0A2657">
              <a:alpha val="74902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506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213" indent="-1762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363" indent="-1841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6213" indent="-176213" algn="l" defTabSz="914400" rtl="0" eaLnBrk="1" latinLnBrk="0" hangingPunct="1">
              <a:spcBef>
                <a:spcPts val="1200"/>
              </a:spcBef>
              <a:buFont typeface="+mj-lt"/>
              <a:buAutoNum type="arabicParenR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6213" indent="-176213" algn="l" defTabSz="914400" rtl="0" eaLnBrk="1" latinLnBrk="0" hangingPunct="1">
              <a:spcBef>
                <a:spcPts val="1200"/>
              </a:spcBef>
              <a:buFont typeface="+mj-lt"/>
              <a:buAutoNum type="alphaLcParenR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Aft>
                <a:spcPts val="800"/>
              </a:spcAft>
            </a:pPr>
            <a:r>
              <a:rPr lang="en-US" sz="3200" dirty="0">
                <a:solidFill>
                  <a:prstClr val="white"/>
                </a:solidFill>
                <a:latin typeface="Arial"/>
                <a:ea typeface="Century Gothic" charset="0"/>
                <a:cs typeface="Century Gothic" charset="0"/>
              </a:rPr>
              <a:t>An ad that is seen, by a human, in the specified demographic and in a  safe environment</a:t>
            </a:r>
          </a:p>
        </p:txBody>
      </p:sp>
    </p:spTree>
    <p:extLst>
      <p:ext uri="{BB962C8B-B14F-4D97-AF65-F5344CB8AC3E}">
        <p14:creationId xmlns:p14="http://schemas.microsoft.com/office/powerpoint/2010/main" val="2315892234"/>
      </p:ext>
    </p:extLst>
  </p:cSld>
  <p:clrMapOvr>
    <a:masterClrMapping/>
  </p:clrMapOvr>
</p:sld>
</file>

<file path=ppt/theme/theme1.xml><?xml version="1.0" encoding="utf-8"?>
<a:theme xmlns:a="http://schemas.openxmlformats.org/drawingml/2006/main" name="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2.xml><?xml version="1.0" encoding="utf-8"?>
<a:theme xmlns:a="http://schemas.openxmlformats.org/drawingml/2006/main" name="1_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3.xml><?xml version="1.0" encoding="utf-8"?>
<a:theme xmlns:a="http://schemas.openxmlformats.org/drawingml/2006/main" name="2_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4.xml><?xml version="1.0" encoding="utf-8"?>
<a:theme xmlns:a="http://schemas.openxmlformats.org/drawingml/2006/main" name="3_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8794</TotalTime>
  <Words>117</Words>
  <Application>Microsoft Office PowerPoint</Application>
  <PresentationFormat>Widescreen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Unicode MS</vt:lpstr>
      <vt:lpstr>Calibri</vt:lpstr>
      <vt:lpstr>Century Gothic</vt:lpstr>
      <vt:lpstr>Lucida Grande</vt:lpstr>
      <vt:lpstr>Times New Roman</vt:lpstr>
      <vt:lpstr>GroupM</vt:lpstr>
      <vt:lpstr>1_GroupM</vt:lpstr>
      <vt:lpstr>2_GroupM</vt:lpstr>
      <vt:lpstr>3_GroupM</vt:lpstr>
      <vt:lpstr>PowerPoint Presentation</vt:lpstr>
      <vt:lpstr>PowerPoint Presentation</vt:lpstr>
      <vt:lpstr>What is quality?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punto di vista 2018</dc:title>
  <dc:creator>Giulia Arena</dc:creator>
  <cp:lastModifiedBy>Paola Maffezzoni</cp:lastModifiedBy>
  <cp:revision>676</cp:revision>
  <cp:lastPrinted>2018-01-12T14:20:49Z</cp:lastPrinted>
  <dcterms:created xsi:type="dcterms:W3CDTF">2017-11-23T09:37:27Z</dcterms:created>
  <dcterms:modified xsi:type="dcterms:W3CDTF">2018-05-22T14:47:43Z</dcterms:modified>
</cp:coreProperties>
</file>