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ags/tag17.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tags/tag25.xml" ContentType="application/vnd.openxmlformats-officedocument.presentationml.tags+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8.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 id="2147483729" r:id="rId5"/>
    <p:sldMasterId id="2147483740" r:id="rId6"/>
    <p:sldMasterId id="2147483761" r:id="rId7"/>
    <p:sldMasterId id="2147483774" r:id="rId8"/>
    <p:sldMasterId id="2147483796" r:id="rId9"/>
    <p:sldMasterId id="2147483809" r:id="rId10"/>
    <p:sldMasterId id="2147483823" r:id="rId11"/>
  </p:sldMasterIdLst>
  <p:notesMasterIdLst>
    <p:notesMasterId r:id="rId36"/>
  </p:notesMasterIdLst>
  <p:handoutMasterIdLst>
    <p:handoutMasterId r:id="rId37"/>
  </p:handoutMasterIdLst>
  <p:sldIdLst>
    <p:sldId id="2872" r:id="rId12"/>
    <p:sldId id="2899" r:id="rId13"/>
    <p:sldId id="2902" r:id="rId14"/>
    <p:sldId id="2900" r:id="rId15"/>
    <p:sldId id="2901" r:id="rId16"/>
    <p:sldId id="2904" r:id="rId17"/>
    <p:sldId id="2906" r:id="rId18"/>
    <p:sldId id="2910" r:id="rId19"/>
    <p:sldId id="2907" r:id="rId20"/>
    <p:sldId id="2908" r:id="rId21"/>
    <p:sldId id="2909" r:id="rId22"/>
    <p:sldId id="2905" r:id="rId23"/>
    <p:sldId id="2913" r:id="rId24"/>
    <p:sldId id="2915" r:id="rId25"/>
    <p:sldId id="2914" r:id="rId26"/>
    <p:sldId id="2911" r:id="rId27"/>
    <p:sldId id="2917" r:id="rId28"/>
    <p:sldId id="2918" r:id="rId29"/>
    <p:sldId id="2920" r:id="rId30"/>
    <p:sldId id="2916" r:id="rId31"/>
    <p:sldId id="2912" r:id="rId32"/>
    <p:sldId id="2896" r:id="rId33"/>
    <p:sldId id="2878" r:id="rId34"/>
    <p:sldId id="2921" r:id="rId35"/>
  </p:sldIdLst>
  <p:sldSz cx="12192000" cy="6858000"/>
  <p:notesSz cx="6858000" cy="1143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97" userDrawn="1">
          <p15:clr>
            <a:srgbClr val="A4A3A4"/>
          </p15:clr>
        </p15:guide>
        <p15:guide id="2" orient="horz" pos="4152">
          <p15:clr>
            <a:srgbClr val="A4A3A4"/>
          </p15:clr>
        </p15:guide>
        <p15:guide id="6" orient="horz" pos="3113" userDrawn="1">
          <p15:clr>
            <a:srgbClr val="A4A3A4"/>
          </p15:clr>
        </p15:guide>
        <p15:guide id="7" orient="horz" pos="4020" userDrawn="1">
          <p15:clr>
            <a:srgbClr val="A4A3A4"/>
          </p15:clr>
        </p15:guide>
        <p15:guide id="8" pos="7446" userDrawn="1">
          <p15:clr>
            <a:srgbClr val="A4A3A4"/>
          </p15:clr>
        </p15:guide>
        <p15:guide id="9" pos="3840" userDrawn="1">
          <p15:clr>
            <a:srgbClr val="A4A3A4"/>
          </p15:clr>
        </p15:guide>
        <p15:guide id="10" pos="228" userDrawn="1">
          <p15:clr>
            <a:srgbClr val="A4A3A4"/>
          </p15:clr>
        </p15:guide>
        <p15:guide id="11" pos="3898" userDrawn="1">
          <p15:clr>
            <a:srgbClr val="A4A3A4"/>
          </p15:clr>
        </p15:guide>
        <p15:guide id="12" pos="37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ad, Louise (TSMLP)" initials="ML(" lastIdx="2" clrIdx="0">
    <p:extLst>
      <p:ext uri="{19B8F6BF-5375-455C-9EA6-DF929625EA0E}">
        <p15:presenceInfo xmlns:p15="http://schemas.microsoft.com/office/powerpoint/2012/main" userId="S-1-5-21-3432221409-3570315047-4101495255-12282272" providerId="AD"/>
      </p:ext>
    </p:extLst>
  </p:cmAuthor>
  <p:cmAuthor id="2" name="Tournery, Marianne (KMPIR)" initials="TM(" lastIdx="4" clrIdx="1">
    <p:extLst>
      <p:ext uri="{19B8F6BF-5375-455C-9EA6-DF929625EA0E}">
        <p15:presenceInfo xmlns:p15="http://schemas.microsoft.com/office/powerpoint/2012/main" userId="Tournery, Marianne (KMPI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36AE"/>
    <a:srgbClr val="C69CE0"/>
    <a:srgbClr val="BD9B08"/>
    <a:srgbClr val="D7B446"/>
    <a:srgbClr val="00AEC3"/>
    <a:srgbClr val="987000"/>
    <a:srgbClr val="FFEFBD"/>
    <a:srgbClr val="989898"/>
    <a:srgbClr val="E6304B"/>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36B380-67C0-4AD5-AE1D-7716B9958EDA}" v="34" dt="2020-11-09T13:33:09.6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69" autoAdjust="0"/>
    <p:restoredTop sz="94227" autoAdjust="0"/>
  </p:normalViewPr>
  <p:slideViewPr>
    <p:cSldViewPr snapToGrid="0">
      <p:cViewPr varScale="1">
        <p:scale>
          <a:sx n="57" d="100"/>
          <a:sy n="57" d="100"/>
        </p:scale>
        <p:origin x="100" y="48"/>
      </p:cViewPr>
      <p:guideLst>
        <p:guide orient="horz" pos="1797"/>
        <p:guide orient="horz" pos="4152"/>
        <p:guide orient="horz" pos="3113"/>
        <p:guide orient="horz" pos="4020"/>
        <p:guide pos="7446"/>
        <p:guide pos="3840"/>
        <p:guide pos="228"/>
        <p:guide pos="3898"/>
        <p:guide pos="3780"/>
      </p:guideLst>
    </p:cSldViewPr>
  </p:slideViewPr>
  <p:notesTextViewPr>
    <p:cViewPr>
      <p:scale>
        <a:sx n="1" d="1"/>
        <a:sy n="1" d="1"/>
      </p:scale>
      <p:origin x="0" y="0"/>
    </p:cViewPr>
  </p:notesTextViewPr>
  <p:sorterViewPr>
    <p:cViewPr>
      <p:scale>
        <a:sx n="100" d="100"/>
        <a:sy n="100" d="100"/>
      </p:scale>
      <p:origin x="0" y="-7224"/>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commentAuthors" Target="commentAuthors.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handoutMaster" Target="handoutMasters/handout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tags" Target="tags/tag1.xml"/><Relationship Id="rId20" Type="http://schemas.openxmlformats.org/officeDocument/2006/relationships/slide" Target="slides/slide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gaglio, Gabriella (TSMLA)" userId="8da84c85-95f3-4996-b617-48edadf5b7ea" providerId="ADAL" clId="{FAFB1786-FBEF-40AD-A525-26A777278455}"/>
    <pc:docChg chg="undo custSel addSld modSld">
      <pc:chgData name="Bergaglio, Gabriella (TSMLA)" userId="8da84c85-95f3-4996-b617-48edadf5b7ea" providerId="ADAL" clId="{FAFB1786-FBEF-40AD-A525-26A777278455}" dt="2020-11-09T14:03:00.762" v="1857" actId="20577"/>
      <pc:docMkLst>
        <pc:docMk/>
      </pc:docMkLst>
      <pc:sldChg chg="modSp">
        <pc:chgData name="Bergaglio, Gabriella (TSMLA)" userId="8da84c85-95f3-4996-b617-48edadf5b7ea" providerId="ADAL" clId="{FAFB1786-FBEF-40AD-A525-26A777278455}" dt="2020-11-09T11:16:41.023" v="152" actId="948"/>
        <pc:sldMkLst>
          <pc:docMk/>
          <pc:sldMk cId="1585066678" sldId="2872"/>
        </pc:sldMkLst>
        <pc:spChg chg="mod">
          <ac:chgData name="Bergaglio, Gabriella (TSMLA)" userId="8da84c85-95f3-4996-b617-48edadf5b7ea" providerId="ADAL" clId="{FAFB1786-FBEF-40AD-A525-26A777278455}" dt="2020-11-09T11:15:45.997" v="23" actId="20577"/>
          <ac:spMkLst>
            <pc:docMk/>
            <pc:sldMk cId="1585066678" sldId="2872"/>
            <ac:spMk id="4" creationId="{ECD1C389-428F-4684-BCC7-4A5846CF2D02}"/>
          </ac:spMkLst>
        </pc:spChg>
        <pc:spChg chg="mod">
          <ac:chgData name="Bergaglio, Gabriella (TSMLA)" userId="8da84c85-95f3-4996-b617-48edadf5b7ea" providerId="ADAL" clId="{FAFB1786-FBEF-40AD-A525-26A777278455}" dt="2020-11-09T11:16:41.023" v="152" actId="948"/>
          <ac:spMkLst>
            <pc:docMk/>
            <pc:sldMk cId="1585066678" sldId="2872"/>
            <ac:spMk id="5" creationId="{9BB7E934-0C12-413D-86B4-6E6E88004A83}"/>
          </ac:spMkLst>
        </pc:spChg>
      </pc:sldChg>
      <pc:sldChg chg="modSp">
        <pc:chgData name="Bergaglio, Gabriella (TSMLA)" userId="8da84c85-95f3-4996-b617-48edadf5b7ea" providerId="ADAL" clId="{FAFB1786-FBEF-40AD-A525-26A777278455}" dt="2020-11-09T11:50:42.777" v="1404" actId="20577"/>
        <pc:sldMkLst>
          <pc:docMk/>
          <pc:sldMk cId="972589847" sldId="2878"/>
        </pc:sldMkLst>
        <pc:spChg chg="mod">
          <ac:chgData name="Bergaglio, Gabriella (TSMLA)" userId="8da84c85-95f3-4996-b617-48edadf5b7ea" providerId="ADAL" clId="{FAFB1786-FBEF-40AD-A525-26A777278455}" dt="2020-11-09T11:50:42.777" v="1404" actId="20577"/>
          <ac:spMkLst>
            <pc:docMk/>
            <pc:sldMk cId="972589847" sldId="2878"/>
            <ac:spMk id="3" creationId="{00000000-0000-0000-0000-000000000000}"/>
          </ac:spMkLst>
        </pc:spChg>
      </pc:sldChg>
      <pc:sldChg chg="modSp">
        <pc:chgData name="Bergaglio, Gabriella (TSMLA)" userId="8da84c85-95f3-4996-b617-48edadf5b7ea" providerId="ADAL" clId="{FAFB1786-FBEF-40AD-A525-26A777278455}" dt="2020-11-09T11:50:22.728" v="1376" actId="20577"/>
        <pc:sldMkLst>
          <pc:docMk/>
          <pc:sldMk cId="798559199" sldId="2896"/>
        </pc:sldMkLst>
        <pc:spChg chg="mod">
          <ac:chgData name="Bergaglio, Gabriella (TSMLA)" userId="8da84c85-95f3-4996-b617-48edadf5b7ea" providerId="ADAL" clId="{FAFB1786-FBEF-40AD-A525-26A777278455}" dt="2020-11-09T11:49:49.739" v="1339" actId="20577"/>
          <ac:spMkLst>
            <pc:docMk/>
            <pc:sldMk cId="798559199" sldId="2896"/>
            <ac:spMk id="3" creationId="{00000000-0000-0000-0000-000000000000}"/>
          </ac:spMkLst>
        </pc:spChg>
        <pc:spChg chg="mod">
          <ac:chgData name="Bergaglio, Gabriella (TSMLA)" userId="8da84c85-95f3-4996-b617-48edadf5b7ea" providerId="ADAL" clId="{FAFB1786-FBEF-40AD-A525-26A777278455}" dt="2020-11-09T11:49:53.928" v="1342" actId="20577"/>
          <ac:spMkLst>
            <pc:docMk/>
            <pc:sldMk cId="798559199" sldId="2896"/>
            <ac:spMk id="65" creationId="{EB6A783A-E533-4947-835D-51433A40D7BC}"/>
          </ac:spMkLst>
        </pc:spChg>
        <pc:spChg chg="mod">
          <ac:chgData name="Bergaglio, Gabriella (TSMLA)" userId="8da84c85-95f3-4996-b617-48edadf5b7ea" providerId="ADAL" clId="{FAFB1786-FBEF-40AD-A525-26A777278455}" dt="2020-11-09T11:49:56.872" v="1345" actId="20577"/>
          <ac:spMkLst>
            <pc:docMk/>
            <pc:sldMk cId="798559199" sldId="2896"/>
            <ac:spMk id="66" creationId="{2CDDDDCD-A1ED-4D42-8959-4C44B4F8D088}"/>
          </ac:spMkLst>
        </pc:spChg>
        <pc:spChg chg="mod">
          <ac:chgData name="Bergaglio, Gabriella (TSMLA)" userId="8da84c85-95f3-4996-b617-48edadf5b7ea" providerId="ADAL" clId="{FAFB1786-FBEF-40AD-A525-26A777278455}" dt="2020-11-09T11:50:00.091" v="1348" actId="20577"/>
          <ac:spMkLst>
            <pc:docMk/>
            <pc:sldMk cId="798559199" sldId="2896"/>
            <ac:spMk id="67" creationId="{F101F929-1D90-2743-A289-2316CCF68C74}"/>
          </ac:spMkLst>
        </pc:spChg>
        <pc:spChg chg="mod">
          <ac:chgData name="Bergaglio, Gabriella (TSMLA)" userId="8da84c85-95f3-4996-b617-48edadf5b7ea" providerId="ADAL" clId="{FAFB1786-FBEF-40AD-A525-26A777278455}" dt="2020-11-09T11:50:04.392" v="1356" actId="20577"/>
          <ac:spMkLst>
            <pc:docMk/>
            <pc:sldMk cId="798559199" sldId="2896"/>
            <ac:spMk id="68" creationId="{F85814D7-62A1-7248-BCD0-6E723F7596D6}"/>
          </ac:spMkLst>
        </pc:spChg>
        <pc:spChg chg="mod">
          <ac:chgData name="Bergaglio, Gabriella (TSMLA)" userId="8da84c85-95f3-4996-b617-48edadf5b7ea" providerId="ADAL" clId="{FAFB1786-FBEF-40AD-A525-26A777278455}" dt="2020-11-09T11:50:18.049" v="1374" actId="14100"/>
          <ac:spMkLst>
            <pc:docMk/>
            <pc:sldMk cId="798559199" sldId="2896"/>
            <ac:spMk id="69" creationId="{3611439E-BA78-C44A-95B0-AE320B5B2E8F}"/>
          </ac:spMkLst>
        </pc:spChg>
        <pc:spChg chg="mod">
          <ac:chgData name="Bergaglio, Gabriella (TSMLA)" userId="8da84c85-95f3-4996-b617-48edadf5b7ea" providerId="ADAL" clId="{FAFB1786-FBEF-40AD-A525-26A777278455}" dt="2020-11-09T11:50:22.728" v="1376" actId="20577"/>
          <ac:spMkLst>
            <pc:docMk/>
            <pc:sldMk cId="798559199" sldId="2896"/>
            <ac:spMk id="72" creationId="{29A808ED-6024-0C4D-AF4C-556AD9487980}"/>
          </ac:spMkLst>
        </pc:spChg>
      </pc:sldChg>
      <pc:sldChg chg="modSp">
        <pc:chgData name="Bergaglio, Gabriella (TSMLA)" userId="8da84c85-95f3-4996-b617-48edadf5b7ea" providerId="ADAL" clId="{FAFB1786-FBEF-40AD-A525-26A777278455}" dt="2020-11-09T11:17:32.829" v="246" actId="20577"/>
        <pc:sldMkLst>
          <pc:docMk/>
          <pc:sldMk cId="1950370045" sldId="2899"/>
        </pc:sldMkLst>
        <pc:spChg chg="mod">
          <ac:chgData name="Bergaglio, Gabriella (TSMLA)" userId="8da84c85-95f3-4996-b617-48edadf5b7ea" providerId="ADAL" clId="{FAFB1786-FBEF-40AD-A525-26A777278455}" dt="2020-11-09T11:16:51.113" v="158" actId="20577"/>
          <ac:spMkLst>
            <pc:docMk/>
            <pc:sldMk cId="1950370045" sldId="2899"/>
            <ac:spMk id="21" creationId="{9E5766F5-C5E4-B249-812B-842A02B3C8A8}"/>
          </ac:spMkLst>
        </pc:spChg>
        <pc:spChg chg="mod">
          <ac:chgData name="Bergaglio, Gabriella (TSMLA)" userId="8da84c85-95f3-4996-b617-48edadf5b7ea" providerId="ADAL" clId="{FAFB1786-FBEF-40AD-A525-26A777278455}" dt="2020-11-09T11:17:11.258" v="190" actId="20577"/>
          <ac:spMkLst>
            <pc:docMk/>
            <pc:sldMk cId="1950370045" sldId="2899"/>
            <ac:spMk id="22" creationId="{82327E93-872E-BA4C-84CF-4B915519A398}"/>
          </ac:spMkLst>
        </pc:spChg>
        <pc:spChg chg="mod">
          <ac:chgData name="Bergaglio, Gabriella (TSMLA)" userId="8da84c85-95f3-4996-b617-48edadf5b7ea" providerId="ADAL" clId="{FAFB1786-FBEF-40AD-A525-26A777278455}" dt="2020-11-09T11:17:32.829" v="246" actId="20577"/>
          <ac:spMkLst>
            <pc:docMk/>
            <pc:sldMk cId="1950370045" sldId="2899"/>
            <ac:spMk id="23" creationId="{92705384-6905-684A-B680-44AB3309FFEE}"/>
          </ac:spMkLst>
        </pc:spChg>
        <pc:spChg chg="mod">
          <ac:chgData name="Bergaglio, Gabriella (TSMLA)" userId="8da84c85-95f3-4996-b617-48edadf5b7ea" providerId="ADAL" clId="{FAFB1786-FBEF-40AD-A525-26A777278455}" dt="2020-11-09T11:17:02.586" v="169" actId="20577"/>
          <ac:spMkLst>
            <pc:docMk/>
            <pc:sldMk cId="1950370045" sldId="2899"/>
            <ac:spMk id="24" creationId="{E8BBB1A3-218F-5442-A044-B09F0D9974C0}"/>
          </ac:spMkLst>
        </pc:spChg>
        <pc:spChg chg="mod">
          <ac:chgData name="Bergaglio, Gabriella (TSMLA)" userId="8da84c85-95f3-4996-b617-48edadf5b7ea" providerId="ADAL" clId="{FAFB1786-FBEF-40AD-A525-26A777278455}" dt="2020-11-09T11:17:17.498" v="203" actId="20577"/>
          <ac:spMkLst>
            <pc:docMk/>
            <pc:sldMk cId="1950370045" sldId="2899"/>
            <ac:spMk id="25" creationId="{80A08826-0D54-3749-AFD3-9AB076659351}"/>
          </ac:spMkLst>
        </pc:spChg>
      </pc:sldChg>
      <pc:sldChg chg="modSp">
        <pc:chgData name="Bergaglio, Gabriella (TSMLA)" userId="8da84c85-95f3-4996-b617-48edadf5b7ea" providerId="ADAL" clId="{FAFB1786-FBEF-40AD-A525-26A777278455}" dt="2020-11-09T13:34:12.372" v="1849" actId="20577"/>
        <pc:sldMkLst>
          <pc:docMk/>
          <pc:sldMk cId="411027605" sldId="2900"/>
        </pc:sldMkLst>
        <pc:spChg chg="mod">
          <ac:chgData name="Bergaglio, Gabriella (TSMLA)" userId="8da84c85-95f3-4996-b617-48edadf5b7ea" providerId="ADAL" clId="{FAFB1786-FBEF-40AD-A525-26A777278455}" dt="2020-11-09T13:34:12.372" v="1849" actId="20577"/>
          <ac:spMkLst>
            <pc:docMk/>
            <pc:sldMk cId="411027605" sldId="2900"/>
            <ac:spMk id="26" creationId="{6CD9AF8F-A630-1B47-A5EA-0E9594BA0F78}"/>
          </ac:spMkLst>
        </pc:spChg>
      </pc:sldChg>
      <pc:sldChg chg="modSp">
        <pc:chgData name="Bergaglio, Gabriella (TSMLA)" userId="8da84c85-95f3-4996-b617-48edadf5b7ea" providerId="ADAL" clId="{FAFB1786-FBEF-40AD-A525-26A777278455}" dt="2020-11-09T14:03:00.762" v="1857" actId="20577"/>
        <pc:sldMkLst>
          <pc:docMk/>
          <pc:sldMk cId="1294019645" sldId="2901"/>
        </pc:sldMkLst>
        <pc:spChg chg="mod">
          <ac:chgData name="Bergaglio, Gabriella (TSMLA)" userId="8da84c85-95f3-4996-b617-48edadf5b7ea" providerId="ADAL" clId="{FAFB1786-FBEF-40AD-A525-26A777278455}" dt="2020-11-09T14:03:00.762" v="1857" actId="20577"/>
          <ac:spMkLst>
            <pc:docMk/>
            <pc:sldMk cId="1294019645" sldId="2901"/>
            <ac:spMk id="6" creationId="{12C47133-17AC-4E8A-B22B-B87ABD6FC707}"/>
          </ac:spMkLst>
        </pc:spChg>
        <pc:spChg chg="mod">
          <ac:chgData name="Bergaglio, Gabriella (TSMLA)" userId="8da84c85-95f3-4996-b617-48edadf5b7ea" providerId="ADAL" clId="{FAFB1786-FBEF-40AD-A525-26A777278455}" dt="2020-11-09T11:22:18.482" v="334"/>
          <ac:spMkLst>
            <pc:docMk/>
            <pc:sldMk cId="1294019645" sldId="2901"/>
            <ac:spMk id="9" creationId="{3BAF8B91-25E2-4D47-B18A-AE89255296C2}"/>
          </ac:spMkLst>
        </pc:spChg>
      </pc:sldChg>
      <pc:sldChg chg="modSp">
        <pc:chgData name="Bergaglio, Gabriella (TSMLA)" userId="8da84c85-95f3-4996-b617-48edadf5b7ea" providerId="ADAL" clId="{FAFB1786-FBEF-40AD-A525-26A777278455}" dt="2020-11-09T13:33:41.560" v="1833" actId="14100"/>
        <pc:sldMkLst>
          <pc:docMk/>
          <pc:sldMk cId="1697840835" sldId="2902"/>
        </pc:sldMkLst>
        <pc:spChg chg="mod">
          <ac:chgData name="Bergaglio, Gabriella (TSMLA)" userId="8da84c85-95f3-4996-b617-48edadf5b7ea" providerId="ADAL" clId="{FAFB1786-FBEF-40AD-A525-26A777278455}" dt="2020-11-09T13:33:41.560" v="1833" actId="14100"/>
          <ac:spMkLst>
            <pc:docMk/>
            <pc:sldMk cId="1697840835" sldId="2902"/>
            <ac:spMk id="2" creationId="{A95185EF-1566-654A-AB13-BB9AF3F78C11}"/>
          </ac:spMkLst>
        </pc:spChg>
      </pc:sldChg>
      <pc:sldChg chg="modSp">
        <pc:chgData name="Bergaglio, Gabriella (TSMLA)" userId="8da84c85-95f3-4996-b617-48edadf5b7ea" providerId="ADAL" clId="{FAFB1786-FBEF-40AD-A525-26A777278455}" dt="2020-11-09T11:24:23.523" v="354" actId="20577"/>
        <pc:sldMkLst>
          <pc:docMk/>
          <pc:sldMk cId="2528307911" sldId="2904"/>
        </pc:sldMkLst>
        <pc:spChg chg="mod">
          <ac:chgData name="Bergaglio, Gabriella (TSMLA)" userId="8da84c85-95f3-4996-b617-48edadf5b7ea" providerId="ADAL" clId="{FAFB1786-FBEF-40AD-A525-26A777278455}" dt="2020-11-09T11:24:23.523" v="354" actId="20577"/>
          <ac:spMkLst>
            <pc:docMk/>
            <pc:sldMk cId="2528307911" sldId="2904"/>
            <ac:spMk id="2" creationId="{A95185EF-1566-654A-AB13-BB9AF3F78C11}"/>
          </ac:spMkLst>
        </pc:spChg>
      </pc:sldChg>
      <pc:sldChg chg="modSp">
        <pc:chgData name="Bergaglio, Gabriella (TSMLA)" userId="8da84c85-95f3-4996-b617-48edadf5b7ea" providerId="ADAL" clId="{FAFB1786-FBEF-40AD-A525-26A777278455}" dt="2020-11-09T11:38:40.924" v="842" actId="20577"/>
        <pc:sldMkLst>
          <pc:docMk/>
          <pc:sldMk cId="1240117349" sldId="2905"/>
        </pc:sldMkLst>
        <pc:spChg chg="mod">
          <ac:chgData name="Bergaglio, Gabriella (TSMLA)" userId="8da84c85-95f3-4996-b617-48edadf5b7ea" providerId="ADAL" clId="{FAFB1786-FBEF-40AD-A525-26A777278455}" dt="2020-11-09T11:38:40.924" v="842" actId="20577"/>
          <ac:spMkLst>
            <pc:docMk/>
            <pc:sldMk cId="1240117349" sldId="2905"/>
            <ac:spMk id="2" creationId="{A95185EF-1566-654A-AB13-BB9AF3F78C11}"/>
          </ac:spMkLst>
        </pc:spChg>
      </pc:sldChg>
      <pc:sldChg chg="delSp modSp">
        <pc:chgData name="Bergaglio, Gabriella (TSMLA)" userId="8da84c85-95f3-4996-b617-48edadf5b7ea" providerId="ADAL" clId="{FAFB1786-FBEF-40AD-A525-26A777278455}" dt="2020-11-09T13:35:41.174" v="1851" actId="478"/>
        <pc:sldMkLst>
          <pc:docMk/>
          <pc:sldMk cId="4103911871" sldId="2906"/>
        </pc:sldMkLst>
        <pc:spChg chg="mod">
          <ac:chgData name="Bergaglio, Gabriella (TSMLA)" userId="8da84c85-95f3-4996-b617-48edadf5b7ea" providerId="ADAL" clId="{FAFB1786-FBEF-40AD-A525-26A777278455}" dt="2020-11-09T11:36:49.248" v="679" actId="20577"/>
          <ac:spMkLst>
            <pc:docMk/>
            <pc:sldMk cId="4103911871" sldId="2906"/>
            <ac:spMk id="9" creationId="{CEEF360E-8266-E94A-893D-6F1F9531FCD5}"/>
          </ac:spMkLst>
        </pc:spChg>
        <pc:spChg chg="mod">
          <ac:chgData name="Bergaglio, Gabriella (TSMLA)" userId="8da84c85-95f3-4996-b617-48edadf5b7ea" providerId="ADAL" clId="{FAFB1786-FBEF-40AD-A525-26A777278455}" dt="2020-11-09T11:28:23.791" v="383" actId="20577"/>
          <ac:spMkLst>
            <pc:docMk/>
            <pc:sldMk cId="4103911871" sldId="2906"/>
            <ac:spMk id="10" creationId="{CC44F4A4-D753-4B83-B6F5-3D16B32C3346}"/>
          </ac:spMkLst>
        </pc:spChg>
        <pc:spChg chg="del">
          <ac:chgData name="Bergaglio, Gabriella (TSMLA)" userId="8da84c85-95f3-4996-b617-48edadf5b7ea" providerId="ADAL" clId="{FAFB1786-FBEF-40AD-A525-26A777278455}" dt="2020-11-09T13:35:41.174" v="1851" actId="478"/>
          <ac:spMkLst>
            <pc:docMk/>
            <pc:sldMk cId="4103911871" sldId="2906"/>
            <ac:spMk id="11" creationId="{3BBE7AC1-0E9A-41C3-BE7A-C8B6A2892B98}"/>
          </ac:spMkLst>
        </pc:spChg>
      </pc:sldChg>
      <pc:sldChg chg="delSp modSp">
        <pc:chgData name="Bergaglio, Gabriella (TSMLA)" userId="8da84c85-95f3-4996-b617-48edadf5b7ea" providerId="ADAL" clId="{FAFB1786-FBEF-40AD-A525-26A777278455}" dt="2020-11-09T13:35:50.531" v="1853" actId="478"/>
        <pc:sldMkLst>
          <pc:docMk/>
          <pc:sldMk cId="296938981" sldId="2907"/>
        </pc:sldMkLst>
        <pc:spChg chg="mod">
          <ac:chgData name="Bergaglio, Gabriella (TSMLA)" userId="8da84c85-95f3-4996-b617-48edadf5b7ea" providerId="ADAL" clId="{FAFB1786-FBEF-40AD-A525-26A777278455}" dt="2020-11-09T11:36:52.687" v="680" actId="20577"/>
          <ac:spMkLst>
            <pc:docMk/>
            <pc:sldMk cId="296938981" sldId="2907"/>
            <ac:spMk id="9" creationId="{CEEF360E-8266-E94A-893D-6F1F9531FCD5}"/>
          </ac:spMkLst>
        </pc:spChg>
        <pc:spChg chg="mod">
          <ac:chgData name="Bergaglio, Gabriella (TSMLA)" userId="8da84c85-95f3-4996-b617-48edadf5b7ea" providerId="ADAL" clId="{FAFB1786-FBEF-40AD-A525-26A777278455}" dt="2020-11-09T11:51:32.472" v="1432" actId="20577"/>
          <ac:spMkLst>
            <pc:docMk/>
            <pc:sldMk cId="296938981" sldId="2907"/>
            <ac:spMk id="10" creationId="{CC44F4A4-D753-4B83-B6F5-3D16B32C3346}"/>
          </ac:spMkLst>
        </pc:spChg>
        <pc:spChg chg="del">
          <ac:chgData name="Bergaglio, Gabriella (TSMLA)" userId="8da84c85-95f3-4996-b617-48edadf5b7ea" providerId="ADAL" clId="{FAFB1786-FBEF-40AD-A525-26A777278455}" dt="2020-11-09T13:35:50.531" v="1853" actId="478"/>
          <ac:spMkLst>
            <pc:docMk/>
            <pc:sldMk cId="296938981" sldId="2907"/>
            <ac:spMk id="11" creationId="{3BBE7AC1-0E9A-41C3-BE7A-C8B6A2892B98}"/>
          </ac:spMkLst>
        </pc:spChg>
      </pc:sldChg>
      <pc:sldChg chg="delSp modSp">
        <pc:chgData name="Bergaglio, Gabriella (TSMLA)" userId="8da84c85-95f3-4996-b617-48edadf5b7ea" providerId="ADAL" clId="{FAFB1786-FBEF-40AD-A525-26A777278455}" dt="2020-11-09T13:35:47.911" v="1852" actId="478"/>
        <pc:sldMkLst>
          <pc:docMk/>
          <pc:sldMk cId="2900832543" sldId="2908"/>
        </pc:sldMkLst>
        <pc:spChg chg="mod">
          <ac:chgData name="Bergaglio, Gabriella (TSMLA)" userId="8da84c85-95f3-4996-b617-48edadf5b7ea" providerId="ADAL" clId="{FAFB1786-FBEF-40AD-A525-26A777278455}" dt="2020-11-09T11:36:55.859" v="681" actId="20577"/>
          <ac:spMkLst>
            <pc:docMk/>
            <pc:sldMk cId="2900832543" sldId="2908"/>
            <ac:spMk id="9" creationId="{CEEF360E-8266-E94A-893D-6F1F9531FCD5}"/>
          </ac:spMkLst>
        </pc:spChg>
        <pc:spChg chg="mod">
          <ac:chgData name="Bergaglio, Gabriella (TSMLA)" userId="8da84c85-95f3-4996-b617-48edadf5b7ea" providerId="ADAL" clId="{FAFB1786-FBEF-40AD-A525-26A777278455}" dt="2020-11-09T11:36:28.149" v="678" actId="113"/>
          <ac:spMkLst>
            <pc:docMk/>
            <pc:sldMk cId="2900832543" sldId="2908"/>
            <ac:spMk id="10" creationId="{CC44F4A4-D753-4B83-B6F5-3D16B32C3346}"/>
          </ac:spMkLst>
        </pc:spChg>
        <pc:spChg chg="del">
          <ac:chgData name="Bergaglio, Gabriella (TSMLA)" userId="8da84c85-95f3-4996-b617-48edadf5b7ea" providerId="ADAL" clId="{FAFB1786-FBEF-40AD-A525-26A777278455}" dt="2020-11-09T13:35:47.911" v="1852" actId="478"/>
          <ac:spMkLst>
            <pc:docMk/>
            <pc:sldMk cId="2900832543" sldId="2908"/>
            <ac:spMk id="11" creationId="{3BBE7AC1-0E9A-41C3-BE7A-C8B6A2892B98}"/>
          </ac:spMkLst>
        </pc:spChg>
      </pc:sldChg>
      <pc:sldChg chg="delSp modSp">
        <pc:chgData name="Bergaglio, Gabriella (TSMLA)" userId="8da84c85-95f3-4996-b617-48edadf5b7ea" providerId="ADAL" clId="{FAFB1786-FBEF-40AD-A525-26A777278455}" dt="2020-11-09T13:35:54.215" v="1854" actId="478"/>
        <pc:sldMkLst>
          <pc:docMk/>
          <pc:sldMk cId="1384017414" sldId="2909"/>
        </pc:sldMkLst>
        <pc:spChg chg="mod">
          <ac:chgData name="Bergaglio, Gabriella (TSMLA)" userId="8da84c85-95f3-4996-b617-48edadf5b7ea" providerId="ADAL" clId="{FAFB1786-FBEF-40AD-A525-26A777278455}" dt="2020-11-09T11:56:47.663" v="1434" actId="20577"/>
          <ac:spMkLst>
            <pc:docMk/>
            <pc:sldMk cId="1384017414" sldId="2909"/>
            <ac:spMk id="4" creationId="{3C8376E2-06C8-43AC-B0E2-B9226844B0F0}"/>
          </ac:spMkLst>
        </pc:spChg>
        <pc:spChg chg="del">
          <ac:chgData name="Bergaglio, Gabriella (TSMLA)" userId="8da84c85-95f3-4996-b617-48edadf5b7ea" providerId="ADAL" clId="{FAFB1786-FBEF-40AD-A525-26A777278455}" dt="2020-11-09T13:35:54.215" v="1854" actId="478"/>
          <ac:spMkLst>
            <pc:docMk/>
            <pc:sldMk cId="1384017414" sldId="2909"/>
            <ac:spMk id="6" creationId="{35AA7A29-AAD1-4EA2-8422-F7D3EBC07D17}"/>
          </ac:spMkLst>
        </pc:spChg>
        <pc:spChg chg="mod">
          <ac:chgData name="Bergaglio, Gabriella (TSMLA)" userId="8da84c85-95f3-4996-b617-48edadf5b7ea" providerId="ADAL" clId="{FAFB1786-FBEF-40AD-A525-26A777278455}" dt="2020-11-09T11:51:47.130" v="1433" actId="20577"/>
          <ac:spMkLst>
            <pc:docMk/>
            <pc:sldMk cId="1384017414" sldId="2909"/>
            <ac:spMk id="11" creationId="{1E53C9C7-E9E1-4DD4-8457-331BC8B3BCEB}"/>
          </ac:spMkLst>
        </pc:spChg>
      </pc:sldChg>
      <pc:sldChg chg="delSp modSp">
        <pc:chgData name="Bergaglio, Gabriella (TSMLA)" userId="8da84c85-95f3-4996-b617-48edadf5b7ea" providerId="ADAL" clId="{FAFB1786-FBEF-40AD-A525-26A777278455}" dt="2020-11-09T13:35:37.208" v="1850" actId="478"/>
        <pc:sldMkLst>
          <pc:docMk/>
          <pc:sldMk cId="3984381394" sldId="2910"/>
        </pc:sldMkLst>
        <pc:spChg chg="mod">
          <ac:chgData name="Bergaglio, Gabriella (TSMLA)" userId="8da84c85-95f3-4996-b617-48edadf5b7ea" providerId="ADAL" clId="{FAFB1786-FBEF-40AD-A525-26A777278455}" dt="2020-11-09T11:28:41.549" v="405" actId="20577"/>
          <ac:spMkLst>
            <pc:docMk/>
            <pc:sldMk cId="3984381394" sldId="2910"/>
            <ac:spMk id="4" creationId="{3374A190-CA2B-AF43-9C93-1850A5DD7990}"/>
          </ac:spMkLst>
        </pc:spChg>
        <pc:spChg chg="del">
          <ac:chgData name="Bergaglio, Gabriella (TSMLA)" userId="8da84c85-95f3-4996-b617-48edadf5b7ea" providerId="ADAL" clId="{FAFB1786-FBEF-40AD-A525-26A777278455}" dt="2020-11-09T13:35:37.208" v="1850" actId="478"/>
          <ac:spMkLst>
            <pc:docMk/>
            <pc:sldMk cId="3984381394" sldId="2910"/>
            <ac:spMk id="8" creationId="{B905F24B-4C66-4DEC-BBA9-86AE6B16F8BA}"/>
          </ac:spMkLst>
        </pc:spChg>
        <pc:graphicFrameChg chg="modGraphic">
          <ac:chgData name="Bergaglio, Gabriella (TSMLA)" userId="8da84c85-95f3-4996-b617-48edadf5b7ea" providerId="ADAL" clId="{FAFB1786-FBEF-40AD-A525-26A777278455}" dt="2020-11-09T11:29:05.433" v="407" actId="207"/>
          <ac:graphicFrameMkLst>
            <pc:docMk/>
            <pc:sldMk cId="3984381394" sldId="2910"/>
            <ac:graphicFrameMk id="3" creationId="{79EC6871-4662-4FE1-B2F5-A97B9362D7F4}"/>
          </ac:graphicFrameMkLst>
        </pc:graphicFrameChg>
      </pc:sldChg>
      <pc:sldChg chg="delSp modSp">
        <pc:chgData name="Bergaglio, Gabriella (TSMLA)" userId="8da84c85-95f3-4996-b617-48edadf5b7ea" providerId="ADAL" clId="{FAFB1786-FBEF-40AD-A525-26A777278455}" dt="2020-11-09T13:32:53.602" v="1810" actId="478"/>
        <pc:sldMkLst>
          <pc:docMk/>
          <pc:sldMk cId="1870881892" sldId="2912"/>
        </pc:sldMkLst>
        <pc:spChg chg="mod">
          <ac:chgData name="Bergaglio, Gabriella (TSMLA)" userId="8da84c85-95f3-4996-b617-48edadf5b7ea" providerId="ADAL" clId="{FAFB1786-FBEF-40AD-A525-26A777278455}" dt="2020-11-09T11:48:10.601" v="1218" actId="20577"/>
          <ac:spMkLst>
            <pc:docMk/>
            <pc:sldMk cId="1870881892" sldId="2912"/>
            <ac:spMk id="5" creationId="{DD795099-E1AE-CD41-9314-559B72FE318E}"/>
          </ac:spMkLst>
        </pc:spChg>
        <pc:spChg chg="mod">
          <ac:chgData name="Bergaglio, Gabriella (TSMLA)" userId="8da84c85-95f3-4996-b617-48edadf5b7ea" providerId="ADAL" clId="{FAFB1786-FBEF-40AD-A525-26A777278455}" dt="2020-11-09T11:48:59.792" v="1236" actId="20577"/>
          <ac:spMkLst>
            <pc:docMk/>
            <pc:sldMk cId="1870881892" sldId="2912"/>
            <ac:spMk id="9" creationId="{3BAF8B91-25E2-4D47-B18A-AE89255296C2}"/>
          </ac:spMkLst>
        </pc:spChg>
        <pc:spChg chg="mod">
          <ac:chgData name="Bergaglio, Gabriella (TSMLA)" userId="8da84c85-95f3-4996-b617-48edadf5b7ea" providerId="ADAL" clId="{FAFB1786-FBEF-40AD-A525-26A777278455}" dt="2020-11-09T11:49:27.332" v="1297" actId="113"/>
          <ac:spMkLst>
            <pc:docMk/>
            <pc:sldMk cId="1870881892" sldId="2912"/>
            <ac:spMk id="10" creationId="{345C9EE6-ACB7-4848-899B-8A37B4E5126E}"/>
          </ac:spMkLst>
        </pc:spChg>
        <pc:spChg chg="del">
          <ac:chgData name="Bergaglio, Gabriella (TSMLA)" userId="8da84c85-95f3-4996-b617-48edadf5b7ea" providerId="ADAL" clId="{FAFB1786-FBEF-40AD-A525-26A777278455}" dt="2020-11-09T13:32:53.602" v="1810" actId="478"/>
          <ac:spMkLst>
            <pc:docMk/>
            <pc:sldMk cId="1870881892" sldId="2912"/>
            <ac:spMk id="11" creationId="{D8742F6D-D6DC-45F3-AE6B-A07F8F870323}"/>
          </ac:spMkLst>
        </pc:spChg>
      </pc:sldChg>
      <pc:sldChg chg="delSp modSp">
        <pc:chgData name="Bergaglio, Gabriella (TSMLA)" userId="8da84c85-95f3-4996-b617-48edadf5b7ea" providerId="ADAL" clId="{FAFB1786-FBEF-40AD-A525-26A777278455}" dt="2020-11-09T13:35:58.307" v="1855" actId="478"/>
        <pc:sldMkLst>
          <pc:docMk/>
          <pc:sldMk cId="2720867491" sldId="2913"/>
        </pc:sldMkLst>
        <pc:spChg chg="mod">
          <ac:chgData name="Bergaglio, Gabriella (TSMLA)" userId="8da84c85-95f3-4996-b617-48edadf5b7ea" providerId="ADAL" clId="{FAFB1786-FBEF-40AD-A525-26A777278455}" dt="2020-11-09T11:39:53.600" v="897" actId="20577"/>
          <ac:spMkLst>
            <pc:docMk/>
            <pc:sldMk cId="2720867491" sldId="2913"/>
            <ac:spMk id="8" creationId="{A862888B-DFCE-4FA5-BB0D-538D4FCAF666}"/>
          </ac:spMkLst>
        </pc:spChg>
        <pc:spChg chg="mod">
          <ac:chgData name="Bergaglio, Gabriella (TSMLA)" userId="8da84c85-95f3-4996-b617-48edadf5b7ea" providerId="ADAL" clId="{FAFB1786-FBEF-40AD-A525-26A777278455}" dt="2020-11-09T11:39:00.490" v="871" actId="20577"/>
          <ac:spMkLst>
            <pc:docMk/>
            <pc:sldMk cId="2720867491" sldId="2913"/>
            <ac:spMk id="9" creationId="{CEEF360E-8266-E94A-893D-6F1F9531FCD5}"/>
          </ac:spMkLst>
        </pc:spChg>
        <pc:spChg chg="del">
          <ac:chgData name="Bergaglio, Gabriella (TSMLA)" userId="8da84c85-95f3-4996-b617-48edadf5b7ea" providerId="ADAL" clId="{FAFB1786-FBEF-40AD-A525-26A777278455}" dt="2020-11-09T13:35:58.307" v="1855" actId="478"/>
          <ac:spMkLst>
            <pc:docMk/>
            <pc:sldMk cId="2720867491" sldId="2913"/>
            <ac:spMk id="11" creationId="{037BDDF8-50D4-42D0-8890-1E99F33A5CEB}"/>
          </ac:spMkLst>
        </pc:spChg>
      </pc:sldChg>
      <pc:sldChg chg="modSp mod">
        <pc:chgData name="Bergaglio, Gabriella (TSMLA)" userId="8da84c85-95f3-4996-b617-48edadf5b7ea" providerId="ADAL" clId="{FAFB1786-FBEF-40AD-A525-26A777278455}" dt="2020-11-09T11:41:46.058" v="964" actId="27918"/>
        <pc:sldMkLst>
          <pc:docMk/>
          <pc:sldMk cId="166419009" sldId="2914"/>
        </pc:sldMkLst>
        <pc:spChg chg="mod">
          <ac:chgData name="Bergaglio, Gabriella (TSMLA)" userId="8da84c85-95f3-4996-b617-48edadf5b7ea" providerId="ADAL" clId="{FAFB1786-FBEF-40AD-A525-26A777278455}" dt="2020-11-09T11:41:20.090" v="960" actId="20577"/>
          <ac:spMkLst>
            <pc:docMk/>
            <pc:sldMk cId="166419009" sldId="2914"/>
            <ac:spMk id="9" creationId="{CEEF360E-8266-E94A-893D-6F1F9531FCD5}"/>
          </ac:spMkLst>
        </pc:spChg>
      </pc:sldChg>
      <pc:sldChg chg="delSp modSp">
        <pc:chgData name="Bergaglio, Gabriella (TSMLA)" userId="8da84c85-95f3-4996-b617-48edadf5b7ea" providerId="ADAL" clId="{FAFB1786-FBEF-40AD-A525-26A777278455}" dt="2020-11-09T13:36:01.667" v="1856" actId="478"/>
        <pc:sldMkLst>
          <pc:docMk/>
          <pc:sldMk cId="2101215621" sldId="2915"/>
        </pc:sldMkLst>
        <pc:spChg chg="mod">
          <ac:chgData name="Bergaglio, Gabriella (TSMLA)" userId="8da84c85-95f3-4996-b617-48edadf5b7ea" providerId="ADAL" clId="{FAFB1786-FBEF-40AD-A525-26A777278455}" dt="2020-11-09T11:40:59.566" v="903" actId="113"/>
          <ac:spMkLst>
            <pc:docMk/>
            <pc:sldMk cId="2101215621" sldId="2915"/>
            <ac:spMk id="8" creationId="{A862888B-DFCE-4FA5-BB0D-538D4FCAF666}"/>
          </ac:spMkLst>
        </pc:spChg>
        <pc:spChg chg="mod">
          <ac:chgData name="Bergaglio, Gabriella (TSMLA)" userId="8da84c85-95f3-4996-b617-48edadf5b7ea" providerId="ADAL" clId="{FAFB1786-FBEF-40AD-A525-26A777278455}" dt="2020-11-09T11:40:15.708" v="898"/>
          <ac:spMkLst>
            <pc:docMk/>
            <pc:sldMk cId="2101215621" sldId="2915"/>
            <ac:spMk id="9" creationId="{CEEF360E-8266-E94A-893D-6F1F9531FCD5}"/>
          </ac:spMkLst>
        </pc:spChg>
        <pc:spChg chg="del">
          <ac:chgData name="Bergaglio, Gabriella (TSMLA)" userId="8da84c85-95f3-4996-b617-48edadf5b7ea" providerId="ADAL" clId="{FAFB1786-FBEF-40AD-A525-26A777278455}" dt="2020-11-09T13:36:01.667" v="1856" actId="478"/>
          <ac:spMkLst>
            <pc:docMk/>
            <pc:sldMk cId="2101215621" sldId="2915"/>
            <ac:spMk id="11" creationId="{037BDDF8-50D4-42D0-8890-1E99F33A5CEB}"/>
          </ac:spMkLst>
        </pc:spChg>
      </pc:sldChg>
      <pc:sldChg chg="modSp">
        <pc:chgData name="Bergaglio, Gabriella (TSMLA)" userId="8da84c85-95f3-4996-b617-48edadf5b7ea" providerId="ADAL" clId="{FAFB1786-FBEF-40AD-A525-26A777278455}" dt="2020-11-09T11:47:52.674" v="1166" actId="20577"/>
        <pc:sldMkLst>
          <pc:docMk/>
          <pc:sldMk cId="4088320579" sldId="2916"/>
        </pc:sldMkLst>
        <pc:spChg chg="mod">
          <ac:chgData name="Bergaglio, Gabriella (TSMLA)" userId="8da84c85-95f3-4996-b617-48edadf5b7ea" providerId="ADAL" clId="{FAFB1786-FBEF-40AD-A525-26A777278455}" dt="2020-11-09T11:47:52.674" v="1166" actId="20577"/>
          <ac:spMkLst>
            <pc:docMk/>
            <pc:sldMk cId="4088320579" sldId="2916"/>
            <ac:spMk id="2" creationId="{A95185EF-1566-654A-AB13-BB9AF3F78C11}"/>
          </ac:spMkLst>
        </pc:spChg>
      </pc:sldChg>
      <pc:sldChg chg="modSp">
        <pc:chgData name="Bergaglio, Gabriella (TSMLA)" userId="8da84c85-95f3-4996-b617-48edadf5b7ea" providerId="ADAL" clId="{FAFB1786-FBEF-40AD-A525-26A777278455}" dt="2020-11-09T13:24:28.362" v="1475" actId="20577"/>
        <pc:sldMkLst>
          <pc:docMk/>
          <pc:sldMk cId="1901315773" sldId="2917"/>
        </pc:sldMkLst>
        <pc:spChg chg="mod">
          <ac:chgData name="Bergaglio, Gabriella (TSMLA)" userId="8da84c85-95f3-4996-b617-48edadf5b7ea" providerId="ADAL" clId="{FAFB1786-FBEF-40AD-A525-26A777278455}" dt="2020-11-09T11:42:18.755" v="965"/>
          <ac:spMkLst>
            <pc:docMk/>
            <pc:sldMk cId="1901315773" sldId="2917"/>
            <ac:spMk id="6" creationId="{E5C4FB4C-02A4-1B43-A3A4-37E79A2430AF}"/>
          </ac:spMkLst>
        </pc:spChg>
        <pc:spChg chg="mod">
          <ac:chgData name="Bergaglio, Gabriella (TSMLA)" userId="8da84c85-95f3-4996-b617-48edadf5b7ea" providerId="ADAL" clId="{FAFB1786-FBEF-40AD-A525-26A777278455}" dt="2020-11-09T11:42:42.855" v="966"/>
          <ac:spMkLst>
            <pc:docMk/>
            <pc:sldMk cId="1901315773" sldId="2917"/>
            <ac:spMk id="8" creationId="{6E718873-E916-DF45-8DD4-61316FE87E66}"/>
          </ac:spMkLst>
        </pc:spChg>
        <pc:spChg chg="mod">
          <ac:chgData name="Bergaglio, Gabriella (TSMLA)" userId="8da84c85-95f3-4996-b617-48edadf5b7ea" providerId="ADAL" clId="{FAFB1786-FBEF-40AD-A525-26A777278455}" dt="2020-11-09T11:43:02.925" v="984" actId="20577"/>
          <ac:spMkLst>
            <pc:docMk/>
            <pc:sldMk cId="1901315773" sldId="2917"/>
            <ac:spMk id="10" creationId="{B539C659-1887-E247-B57B-C53157C4A9F4}"/>
          </ac:spMkLst>
        </pc:spChg>
        <pc:spChg chg="mod">
          <ac:chgData name="Bergaglio, Gabriella (TSMLA)" userId="8da84c85-95f3-4996-b617-48edadf5b7ea" providerId="ADAL" clId="{FAFB1786-FBEF-40AD-A525-26A777278455}" dt="2020-11-09T11:44:23.657" v="1077" actId="20577"/>
          <ac:spMkLst>
            <pc:docMk/>
            <pc:sldMk cId="1901315773" sldId="2917"/>
            <ac:spMk id="19" creationId="{CAA4B1D8-2A92-487D-AF6C-9D37BF8CFD78}"/>
          </ac:spMkLst>
        </pc:spChg>
        <pc:spChg chg="mod">
          <ac:chgData name="Bergaglio, Gabriella (TSMLA)" userId="8da84c85-95f3-4996-b617-48edadf5b7ea" providerId="ADAL" clId="{FAFB1786-FBEF-40AD-A525-26A777278455}" dt="2020-11-09T13:24:28.362" v="1475" actId="20577"/>
          <ac:spMkLst>
            <pc:docMk/>
            <pc:sldMk cId="1901315773" sldId="2917"/>
            <ac:spMk id="23" creationId="{4226838D-B743-4098-884C-81AFDE92D903}"/>
          </ac:spMkLst>
        </pc:spChg>
      </pc:sldChg>
      <pc:sldChg chg="modSp">
        <pc:chgData name="Bergaglio, Gabriella (TSMLA)" userId="8da84c85-95f3-4996-b617-48edadf5b7ea" providerId="ADAL" clId="{FAFB1786-FBEF-40AD-A525-26A777278455}" dt="2020-11-09T13:29:50.967" v="1806" actId="1076"/>
        <pc:sldMkLst>
          <pc:docMk/>
          <pc:sldMk cId="1094123919" sldId="2918"/>
        </pc:sldMkLst>
        <pc:spChg chg="mod">
          <ac:chgData name="Bergaglio, Gabriella (TSMLA)" userId="8da84c85-95f3-4996-b617-48edadf5b7ea" providerId="ADAL" clId="{FAFB1786-FBEF-40AD-A525-26A777278455}" dt="2020-11-09T13:25:17.529" v="1515" actId="20577"/>
          <ac:spMkLst>
            <pc:docMk/>
            <pc:sldMk cId="1094123919" sldId="2918"/>
            <ac:spMk id="5" creationId="{C26C616C-4823-5649-9DFE-2183694CFEDE}"/>
          </ac:spMkLst>
        </pc:spChg>
        <pc:spChg chg="mod">
          <ac:chgData name="Bergaglio, Gabriella (TSMLA)" userId="8da84c85-95f3-4996-b617-48edadf5b7ea" providerId="ADAL" clId="{FAFB1786-FBEF-40AD-A525-26A777278455}" dt="2020-11-09T13:27:00.389" v="1618" actId="20577"/>
          <ac:spMkLst>
            <pc:docMk/>
            <pc:sldMk cId="1094123919" sldId="2918"/>
            <ac:spMk id="6" creationId="{E5C4FB4C-02A4-1B43-A3A4-37E79A2430AF}"/>
          </ac:spMkLst>
        </pc:spChg>
        <pc:spChg chg="mod">
          <ac:chgData name="Bergaglio, Gabriella (TSMLA)" userId="8da84c85-95f3-4996-b617-48edadf5b7ea" providerId="ADAL" clId="{FAFB1786-FBEF-40AD-A525-26A777278455}" dt="2020-11-09T13:29:50.967" v="1806" actId="1076"/>
          <ac:spMkLst>
            <pc:docMk/>
            <pc:sldMk cId="1094123919" sldId="2918"/>
            <ac:spMk id="7" creationId="{723B8508-5EDC-304B-9C79-6F0749D902FD}"/>
          </ac:spMkLst>
        </pc:spChg>
        <pc:spChg chg="mod">
          <ac:chgData name="Bergaglio, Gabriella (TSMLA)" userId="8da84c85-95f3-4996-b617-48edadf5b7ea" providerId="ADAL" clId="{FAFB1786-FBEF-40AD-A525-26A777278455}" dt="2020-11-09T13:27:52.821" v="1699" actId="20577"/>
          <ac:spMkLst>
            <pc:docMk/>
            <pc:sldMk cId="1094123919" sldId="2918"/>
            <ac:spMk id="8" creationId="{6E718873-E916-DF45-8DD4-61316FE87E66}"/>
          </ac:spMkLst>
        </pc:spChg>
        <pc:spChg chg="mod">
          <ac:chgData name="Bergaglio, Gabriella (TSMLA)" userId="8da84c85-95f3-4996-b617-48edadf5b7ea" providerId="ADAL" clId="{FAFB1786-FBEF-40AD-A525-26A777278455}" dt="2020-11-09T13:28:41.347" v="1784" actId="20577"/>
          <ac:spMkLst>
            <pc:docMk/>
            <pc:sldMk cId="1094123919" sldId="2918"/>
            <ac:spMk id="10" creationId="{B539C659-1887-E247-B57B-C53157C4A9F4}"/>
          </ac:spMkLst>
        </pc:spChg>
        <pc:spChg chg="mod">
          <ac:chgData name="Bergaglio, Gabriella (TSMLA)" userId="8da84c85-95f3-4996-b617-48edadf5b7ea" providerId="ADAL" clId="{FAFB1786-FBEF-40AD-A525-26A777278455}" dt="2020-11-09T13:28:14.629" v="1752" actId="20577"/>
          <ac:spMkLst>
            <pc:docMk/>
            <pc:sldMk cId="1094123919" sldId="2918"/>
            <ac:spMk id="12" creationId="{512397E3-B548-4C69-A85B-6859A737A6DD}"/>
          </ac:spMkLst>
        </pc:spChg>
        <pc:spChg chg="mod">
          <ac:chgData name="Bergaglio, Gabriella (TSMLA)" userId="8da84c85-95f3-4996-b617-48edadf5b7ea" providerId="ADAL" clId="{FAFB1786-FBEF-40AD-A525-26A777278455}" dt="2020-11-09T13:29:33.333" v="1802" actId="20577"/>
          <ac:spMkLst>
            <pc:docMk/>
            <pc:sldMk cId="1094123919" sldId="2918"/>
            <ac:spMk id="19" creationId="{CAA4B1D8-2A92-487D-AF6C-9D37BF8CFD78}"/>
          </ac:spMkLst>
        </pc:spChg>
      </pc:sldChg>
      <pc:sldChg chg="modSp">
        <pc:chgData name="Bergaglio, Gabriella (TSMLA)" userId="8da84c85-95f3-4996-b617-48edadf5b7ea" providerId="ADAL" clId="{FAFB1786-FBEF-40AD-A525-26A777278455}" dt="2020-11-09T13:30:31.007" v="1809" actId="1076"/>
        <pc:sldMkLst>
          <pc:docMk/>
          <pc:sldMk cId="1028024265" sldId="2920"/>
        </pc:sldMkLst>
        <pc:spChg chg="mod">
          <ac:chgData name="Bergaglio, Gabriella (TSMLA)" userId="8da84c85-95f3-4996-b617-48edadf5b7ea" providerId="ADAL" clId="{FAFB1786-FBEF-40AD-A525-26A777278455}" dt="2020-11-09T11:46:03.677" v="1088" actId="20577"/>
          <ac:spMkLst>
            <pc:docMk/>
            <pc:sldMk cId="1028024265" sldId="2920"/>
            <ac:spMk id="5" creationId="{C26C616C-4823-5649-9DFE-2183694CFEDE}"/>
          </ac:spMkLst>
        </pc:spChg>
        <pc:spChg chg="mod">
          <ac:chgData name="Bergaglio, Gabriella (TSMLA)" userId="8da84c85-95f3-4996-b617-48edadf5b7ea" providerId="ADAL" clId="{FAFB1786-FBEF-40AD-A525-26A777278455}" dt="2020-11-09T13:30:20.360" v="1808" actId="1076"/>
          <ac:spMkLst>
            <pc:docMk/>
            <pc:sldMk cId="1028024265" sldId="2920"/>
            <ac:spMk id="6" creationId="{E5C4FB4C-02A4-1B43-A3A4-37E79A2430AF}"/>
          </ac:spMkLst>
        </pc:spChg>
        <pc:spChg chg="mod">
          <ac:chgData name="Bergaglio, Gabriella (TSMLA)" userId="8da84c85-95f3-4996-b617-48edadf5b7ea" providerId="ADAL" clId="{FAFB1786-FBEF-40AD-A525-26A777278455}" dt="2020-11-09T11:46:46.548" v="1092"/>
          <ac:spMkLst>
            <pc:docMk/>
            <pc:sldMk cId="1028024265" sldId="2920"/>
            <ac:spMk id="8" creationId="{6E718873-E916-DF45-8DD4-61316FE87E66}"/>
          </ac:spMkLst>
        </pc:spChg>
        <pc:spChg chg="mod">
          <ac:chgData name="Bergaglio, Gabriella (TSMLA)" userId="8da84c85-95f3-4996-b617-48edadf5b7ea" providerId="ADAL" clId="{FAFB1786-FBEF-40AD-A525-26A777278455}" dt="2020-11-09T11:47:30.157" v="1142" actId="20577"/>
          <ac:spMkLst>
            <pc:docMk/>
            <pc:sldMk cId="1028024265" sldId="2920"/>
            <ac:spMk id="10" creationId="{B539C659-1887-E247-B57B-C53157C4A9F4}"/>
          </ac:spMkLst>
        </pc:spChg>
        <pc:spChg chg="mod">
          <ac:chgData name="Bergaglio, Gabriella (TSMLA)" userId="8da84c85-95f3-4996-b617-48edadf5b7ea" providerId="ADAL" clId="{FAFB1786-FBEF-40AD-A525-26A777278455}" dt="2020-11-09T11:47:25.369" v="1138" actId="20577"/>
          <ac:spMkLst>
            <pc:docMk/>
            <pc:sldMk cId="1028024265" sldId="2920"/>
            <ac:spMk id="17" creationId="{41B8A579-E894-4D7B-914A-25E3622349A5}"/>
          </ac:spMkLst>
        </pc:spChg>
        <pc:spChg chg="mod">
          <ac:chgData name="Bergaglio, Gabriella (TSMLA)" userId="8da84c85-95f3-4996-b617-48edadf5b7ea" providerId="ADAL" clId="{FAFB1786-FBEF-40AD-A525-26A777278455}" dt="2020-11-09T13:30:31.007" v="1809" actId="1076"/>
          <ac:spMkLst>
            <pc:docMk/>
            <pc:sldMk cId="1028024265" sldId="2920"/>
            <ac:spMk id="18" creationId="{795EF43C-A22F-4C94-B7BE-94385A57F70D}"/>
          </ac:spMkLst>
        </pc:spChg>
      </pc:sldChg>
      <pc:sldChg chg="modSp add">
        <pc:chgData name="Bergaglio, Gabriella (TSMLA)" userId="8da84c85-95f3-4996-b617-48edadf5b7ea" providerId="ADAL" clId="{FAFB1786-FBEF-40AD-A525-26A777278455}" dt="2020-11-09T13:33:22.135" v="1822" actId="20577"/>
        <pc:sldMkLst>
          <pc:docMk/>
          <pc:sldMk cId="3152800682" sldId="2921"/>
        </pc:sldMkLst>
        <pc:spChg chg="mod">
          <ac:chgData name="Bergaglio, Gabriella (TSMLA)" userId="8da84c85-95f3-4996-b617-48edadf5b7ea" providerId="ADAL" clId="{FAFB1786-FBEF-40AD-A525-26A777278455}" dt="2020-11-09T13:33:22.135" v="1822" actId="20577"/>
          <ac:spMkLst>
            <pc:docMk/>
            <pc:sldMk cId="3152800682" sldId="2921"/>
            <ac:spMk id="4" creationId="{ECD1C389-428F-4684-BCC7-4A5846CF2D0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18-34</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Average</c:v>
                </c:pt>
                <c:pt idx="1">
                  <c:v>Women</c:v>
                </c:pt>
                <c:pt idx="2">
                  <c:v>Men</c:v>
                </c:pt>
              </c:strCache>
            </c:strRef>
          </c:cat>
          <c:val>
            <c:numRef>
              <c:f>Sheet1!$B$2:$B$4</c:f>
              <c:numCache>
                <c:formatCode>General</c:formatCode>
                <c:ptCount val="3"/>
                <c:pt idx="0">
                  <c:v>72</c:v>
                </c:pt>
                <c:pt idx="1">
                  <c:v>76</c:v>
                </c:pt>
                <c:pt idx="2">
                  <c:v>67</c:v>
                </c:pt>
              </c:numCache>
            </c:numRef>
          </c:val>
          <c:extLst>
            <c:ext xmlns:c16="http://schemas.microsoft.com/office/drawing/2014/chart" uri="{C3380CC4-5D6E-409C-BE32-E72D297353CC}">
              <c16:uniqueId val="{00000000-9BD2-472D-9242-32D8B87967D1}"/>
            </c:ext>
          </c:extLst>
        </c:ser>
        <c:ser>
          <c:idx val="1"/>
          <c:order val="1"/>
          <c:tx>
            <c:strRef>
              <c:f>Sheet1!$C$1</c:f>
              <c:strCache>
                <c:ptCount val="1"/>
                <c:pt idx="0">
                  <c:v>35-55</c:v>
                </c:pt>
              </c:strCache>
            </c:strRef>
          </c:tx>
          <c:spPr>
            <a:solidFill>
              <a:schemeClr val="bg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Average</c:v>
                </c:pt>
                <c:pt idx="1">
                  <c:v>Women</c:v>
                </c:pt>
                <c:pt idx="2">
                  <c:v>Men</c:v>
                </c:pt>
              </c:strCache>
            </c:strRef>
          </c:cat>
          <c:val>
            <c:numRef>
              <c:f>Sheet1!$C$2:$C$4</c:f>
              <c:numCache>
                <c:formatCode>General</c:formatCode>
                <c:ptCount val="3"/>
                <c:pt idx="0">
                  <c:v>74</c:v>
                </c:pt>
                <c:pt idx="1">
                  <c:v>77</c:v>
                </c:pt>
                <c:pt idx="2">
                  <c:v>71</c:v>
                </c:pt>
              </c:numCache>
            </c:numRef>
          </c:val>
          <c:extLst>
            <c:ext xmlns:c16="http://schemas.microsoft.com/office/drawing/2014/chart" uri="{C3380CC4-5D6E-409C-BE32-E72D297353CC}">
              <c16:uniqueId val="{00000001-9BD2-472D-9242-32D8B87967D1}"/>
            </c:ext>
          </c:extLst>
        </c:ser>
        <c:ser>
          <c:idx val="2"/>
          <c:order val="2"/>
          <c:tx>
            <c:strRef>
              <c:f>Sheet1!$D$1</c:f>
              <c:strCache>
                <c:ptCount val="1"/>
                <c:pt idx="0">
                  <c:v>55-65</c:v>
                </c:pt>
              </c:strCache>
            </c:strRef>
          </c:tx>
          <c:spPr>
            <a:solidFill>
              <a:schemeClr val="bg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Average</c:v>
                </c:pt>
                <c:pt idx="1">
                  <c:v>Women</c:v>
                </c:pt>
                <c:pt idx="2">
                  <c:v>Men</c:v>
                </c:pt>
              </c:strCache>
            </c:strRef>
          </c:cat>
          <c:val>
            <c:numRef>
              <c:f>Sheet1!$D$2:$D$4</c:f>
              <c:numCache>
                <c:formatCode>General</c:formatCode>
                <c:ptCount val="3"/>
                <c:pt idx="0">
                  <c:v>76</c:v>
                </c:pt>
                <c:pt idx="1">
                  <c:v>79</c:v>
                </c:pt>
                <c:pt idx="2">
                  <c:v>72</c:v>
                </c:pt>
              </c:numCache>
            </c:numRef>
          </c:val>
          <c:extLst>
            <c:ext xmlns:c16="http://schemas.microsoft.com/office/drawing/2014/chart" uri="{C3380CC4-5D6E-409C-BE32-E72D297353CC}">
              <c16:uniqueId val="{00000002-9BD2-472D-9242-32D8B87967D1}"/>
            </c:ext>
          </c:extLst>
        </c:ser>
        <c:dLbls>
          <c:showLegendKey val="0"/>
          <c:showVal val="0"/>
          <c:showCatName val="0"/>
          <c:showSerName val="0"/>
          <c:showPercent val="0"/>
          <c:showBubbleSize val="0"/>
        </c:dLbls>
        <c:gapWidth val="219"/>
        <c:overlap val="-27"/>
        <c:axId val="1223078832"/>
        <c:axId val="1223079160"/>
      </c:barChart>
      <c:catAx>
        <c:axId val="1223078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t-IT"/>
          </a:p>
        </c:txPr>
        <c:crossAx val="1223079160"/>
        <c:crosses val="autoZero"/>
        <c:auto val="1"/>
        <c:lblAlgn val="ctr"/>
        <c:lblOffset val="100"/>
        <c:noMultiLvlLbl val="0"/>
      </c:catAx>
      <c:valAx>
        <c:axId val="1223079160"/>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1223078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Media G7</c:v>
                </c:pt>
              </c:strCache>
            </c:strRef>
          </c:tx>
          <c:spPr>
            <a:solidFill>
              <a:schemeClr val="accent1"/>
            </a:solidFill>
            <a:ln>
              <a:noFill/>
            </a:ln>
            <a:effectLst/>
          </c:spPr>
          <c:invertIfNegative val="0"/>
          <c:dLbls>
            <c:dLbl>
              <c:idx val="18"/>
              <c:layout>
                <c:manualLayout>
                  <c:x val="6.6298342541434843E-3"/>
                  <c:y val="-5.91191315893891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1A5-44B9-8126-9EE5B1A6C8A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24"/>
                <c:pt idx="0">
                  <c:v>Average</c:v>
                </c:pt>
                <c:pt idx="1">
                  <c:v>Media &amp; entertainment</c:v>
                </c:pt>
                <c:pt idx="2">
                  <c:v>Natural sciences</c:v>
                </c:pt>
                <c:pt idx="3">
                  <c:v>Economics/political science</c:v>
                </c:pt>
                <c:pt idx="4">
                  <c:v>Banking &amp; finance</c:v>
                </c:pt>
                <c:pt idx="5">
                  <c:v>Food &amp; drink manufacture</c:v>
                </c:pt>
                <c:pt idx="6">
                  <c:v>Pharma/medical research</c:v>
                </c:pt>
                <c:pt idx="7">
                  <c:v>Judiciary</c:v>
                </c:pt>
                <c:pt idx="8">
                  <c:v>Government &amp; politics</c:v>
                </c:pt>
                <c:pt idx="9">
                  <c:v>High-tech &amp; AI</c:v>
                </c:pt>
                <c:pt idx="10">
                  <c:v>International Sports Orgs</c:v>
                </c:pt>
                <c:pt idx="11">
                  <c:v>Architecture</c:v>
                </c:pt>
                <c:pt idx="12">
                  <c:v>Foreign Affairs &amp; Diplomacy</c:v>
                </c:pt>
                <c:pt idx="13">
                  <c:v>Charity &amp; not for profits</c:v>
                </c:pt>
                <c:pt idx="14">
                  <c:v>Education</c:v>
                </c:pt>
                <c:pt idx="15">
                  <c:v>Intelligence services</c:v>
                </c:pt>
                <c:pt idx="16">
                  <c:v>Aerospace</c:v>
                </c:pt>
                <c:pt idx="17">
                  <c:v>Engineering</c:v>
                </c:pt>
                <c:pt idx="18">
                  <c:v>Healthcare &amp; well-being</c:v>
                </c:pt>
                <c:pt idx="19">
                  <c:v>Gaming</c:v>
                </c:pt>
                <c:pt idx="20">
                  <c:v>Automotive manufacture</c:v>
                </c:pt>
                <c:pt idx="21">
                  <c:v>Defence &amp; police</c:v>
                </c:pt>
                <c:pt idx="22">
                  <c:v>Fashion &amp; beauty</c:v>
                </c:pt>
                <c:pt idx="23">
                  <c:v>Childcare</c:v>
                </c:pt>
              </c:strCache>
            </c:strRef>
          </c:cat>
          <c:val>
            <c:numRef>
              <c:f>Sheet1!$B$2:$B$25</c:f>
              <c:numCache>
                <c:formatCode>General</c:formatCode>
                <c:ptCount val="24"/>
                <c:pt idx="0">
                  <c:v>73</c:v>
                </c:pt>
                <c:pt idx="1">
                  <c:v>81</c:v>
                </c:pt>
                <c:pt idx="2">
                  <c:v>81</c:v>
                </c:pt>
                <c:pt idx="3">
                  <c:v>81</c:v>
                </c:pt>
                <c:pt idx="4">
                  <c:v>80</c:v>
                </c:pt>
                <c:pt idx="5">
                  <c:v>80</c:v>
                </c:pt>
                <c:pt idx="6">
                  <c:v>80</c:v>
                </c:pt>
                <c:pt idx="7">
                  <c:v>79</c:v>
                </c:pt>
                <c:pt idx="8">
                  <c:v>78</c:v>
                </c:pt>
                <c:pt idx="9">
                  <c:v>78</c:v>
                </c:pt>
                <c:pt idx="10">
                  <c:v>76</c:v>
                </c:pt>
                <c:pt idx="11">
                  <c:v>75</c:v>
                </c:pt>
                <c:pt idx="12">
                  <c:v>75</c:v>
                </c:pt>
                <c:pt idx="13">
                  <c:v>75</c:v>
                </c:pt>
                <c:pt idx="14">
                  <c:v>73</c:v>
                </c:pt>
                <c:pt idx="15">
                  <c:v>73</c:v>
                </c:pt>
                <c:pt idx="16">
                  <c:v>72</c:v>
                </c:pt>
                <c:pt idx="17">
                  <c:v>72</c:v>
                </c:pt>
                <c:pt idx="18">
                  <c:v>71</c:v>
                </c:pt>
                <c:pt idx="19">
                  <c:v>69</c:v>
                </c:pt>
                <c:pt idx="20">
                  <c:v>65</c:v>
                </c:pt>
                <c:pt idx="21">
                  <c:v>64</c:v>
                </c:pt>
                <c:pt idx="22">
                  <c:v>56</c:v>
                </c:pt>
                <c:pt idx="23">
                  <c:v>54</c:v>
                </c:pt>
              </c:numCache>
            </c:numRef>
          </c:val>
          <c:extLst>
            <c:ext xmlns:c16="http://schemas.microsoft.com/office/drawing/2014/chart" uri="{C3380CC4-5D6E-409C-BE32-E72D297353CC}">
              <c16:uniqueId val="{00000000-D883-4562-9BCD-65260C47412F}"/>
            </c:ext>
          </c:extLst>
        </c:ser>
        <c:ser>
          <c:idx val="1"/>
          <c:order val="1"/>
          <c:tx>
            <c:strRef>
              <c:f>Sheet1!$C$1</c:f>
              <c:strCache>
                <c:ptCount val="1"/>
                <c:pt idx="0">
                  <c:v>Italia</c:v>
                </c:pt>
              </c:strCache>
            </c:strRef>
          </c:tx>
          <c:spPr>
            <a:solidFill>
              <a:schemeClr val="accent2"/>
            </a:solidFill>
            <a:ln>
              <a:noFill/>
            </a:ln>
            <a:effectLst/>
          </c:spPr>
          <c:invertIfNegative val="0"/>
          <c:dLbls>
            <c:dLbl>
              <c:idx val="0"/>
              <c:layout>
                <c:manualLayout>
                  <c:x val="5.5248618784530384E-3"/>
                  <c:y val="-8.7271099012907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1A5-44B9-8126-9EE5B1A6C8A9}"/>
                </c:ext>
              </c:extLst>
            </c:dLbl>
            <c:dLbl>
              <c:idx val="13"/>
              <c:layout>
                <c:manualLayout>
                  <c:x val="1.1049723756905267E-3"/>
                  <c:y val="-6.75647218164447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1A5-44B9-8126-9EE5B1A6C8A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24"/>
                <c:pt idx="0">
                  <c:v>Average</c:v>
                </c:pt>
                <c:pt idx="1">
                  <c:v>Media &amp; entertainment</c:v>
                </c:pt>
                <c:pt idx="2">
                  <c:v>Natural sciences</c:v>
                </c:pt>
                <c:pt idx="3">
                  <c:v>Economics/political science</c:v>
                </c:pt>
                <c:pt idx="4">
                  <c:v>Banking &amp; finance</c:v>
                </c:pt>
                <c:pt idx="5">
                  <c:v>Food &amp; drink manufacture</c:v>
                </c:pt>
                <c:pt idx="6">
                  <c:v>Pharma/medical research</c:v>
                </c:pt>
                <c:pt idx="7">
                  <c:v>Judiciary</c:v>
                </c:pt>
                <c:pt idx="8">
                  <c:v>Government &amp; politics</c:v>
                </c:pt>
                <c:pt idx="9">
                  <c:v>High-tech &amp; AI</c:v>
                </c:pt>
                <c:pt idx="10">
                  <c:v>International Sports Orgs</c:v>
                </c:pt>
                <c:pt idx="11">
                  <c:v>Architecture</c:v>
                </c:pt>
                <c:pt idx="12">
                  <c:v>Foreign Affairs &amp; Diplomacy</c:v>
                </c:pt>
                <c:pt idx="13">
                  <c:v>Charity &amp; not for profits</c:v>
                </c:pt>
                <c:pt idx="14">
                  <c:v>Education</c:v>
                </c:pt>
                <c:pt idx="15">
                  <c:v>Intelligence services</c:v>
                </c:pt>
                <c:pt idx="16">
                  <c:v>Aerospace</c:v>
                </c:pt>
                <c:pt idx="17">
                  <c:v>Engineering</c:v>
                </c:pt>
                <c:pt idx="18">
                  <c:v>Healthcare &amp; well-being</c:v>
                </c:pt>
                <c:pt idx="19">
                  <c:v>Gaming</c:v>
                </c:pt>
                <c:pt idx="20">
                  <c:v>Automotive manufacture</c:v>
                </c:pt>
                <c:pt idx="21">
                  <c:v>Defence &amp; police</c:v>
                </c:pt>
                <c:pt idx="22">
                  <c:v>Fashion &amp; beauty</c:v>
                </c:pt>
                <c:pt idx="23">
                  <c:v>Childcare</c:v>
                </c:pt>
              </c:strCache>
            </c:strRef>
          </c:cat>
          <c:val>
            <c:numRef>
              <c:f>Sheet1!$C$2:$C$25</c:f>
              <c:numCache>
                <c:formatCode>General</c:formatCode>
                <c:ptCount val="24"/>
                <c:pt idx="0">
                  <c:v>68</c:v>
                </c:pt>
                <c:pt idx="1">
                  <c:v>74</c:v>
                </c:pt>
                <c:pt idx="2">
                  <c:v>74</c:v>
                </c:pt>
                <c:pt idx="3">
                  <c:v>77</c:v>
                </c:pt>
                <c:pt idx="4">
                  <c:v>76</c:v>
                </c:pt>
                <c:pt idx="5">
                  <c:v>74</c:v>
                </c:pt>
                <c:pt idx="6">
                  <c:v>73</c:v>
                </c:pt>
                <c:pt idx="7">
                  <c:v>73</c:v>
                </c:pt>
                <c:pt idx="8">
                  <c:v>73</c:v>
                </c:pt>
                <c:pt idx="9">
                  <c:v>74</c:v>
                </c:pt>
                <c:pt idx="10">
                  <c:v>71</c:v>
                </c:pt>
                <c:pt idx="11">
                  <c:v>74</c:v>
                </c:pt>
                <c:pt idx="12">
                  <c:v>70</c:v>
                </c:pt>
                <c:pt idx="13">
                  <c:v>68</c:v>
                </c:pt>
                <c:pt idx="14">
                  <c:v>64</c:v>
                </c:pt>
                <c:pt idx="15">
                  <c:v>66</c:v>
                </c:pt>
                <c:pt idx="16">
                  <c:v>67</c:v>
                </c:pt>
                <c:pt idx="17">
                  <c:v>69</c:v>
                </c:pt>
                <c:pt idx="18">
                  <c:v>71</c:v>
                </c:pt>
                <c:pt idx="19">
                  <c:v>62</c:v>
                </c:pt>
                <c:pt idx="20">
                  <c:v>60</c:v>
                </c:pt>
                <c:pt idx="21">
                  <c:v>58</c:v>
                </c:pt>
                <c:pt idx="22">
                  <c:v>52</c:v>
                </c:pt>
                <c:pt idx="23">
                  <c:v>48</c:v>
                </c:pt>
              </c:numCache>
            </c:numRef>
          </c:val>
          <c:extLst>
            <c:ext xmlns:c16="http://schemas.microsoft.com/office/drawing/2014/chart" uri="{C3380CC4-5D6E-409C-BE32-E72D297353CC}">
              <c16:uniqueId val="{00000001-D883-4562-9BCD-65260C47412F}"/>
            </c:ext>
          </c:extLst>
        </c:ser>
        <c:dLbls>
          <c:showLegendKey val="0"/>
          <c:showVal val="0"/>
          <c:showCatName val="0"/>
          <c:showSerName val="0"/>
          <c:showPercent val="0"/>
          <c:showBubbleSize val="0"/>
        </c:dLbls>
        <c:gapWidth val="219"/>
        <c:overlap val="-27"/>
        <c:axId val="1018894032"/>
        <c:axId val="1018891080"/>
      </c:barChart>
      <c:catAx>
        <c:axId val="101889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1018891080"/>
        <c:crosses val="autoZero"/>
        <c:auto val="1"/>
        <c:lblAlgn val="ctr"/>
        <c:lblOffset val="100"/>
        <c:noMultiLvlLbl val="0"/>
      </c:catAx>
      <c:valAx>
        <c:axId val="1018891080"/>
        <c:scaling>
          <c:orientation val="minMax"/>
        </c:scaling>
        <c:delete val="0"/>
        <c:axPos val="l"/>
        <c:majorGridlines>
          <c:spPr>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101889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42691DDE-BA6A-4F57-909C-98F49C72955F}" type="datetimeFigureOut">
              <a:rPr lang="en-GB" smtClean="0"/>
              <a:t>09/11/2020</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3DC50D33-42BE-4A7B-9A0E-84D31BC6EF4B}" type="slidenum">
              <a:rPr lang="en-GB" smtClean="0"/>
              <a:t>‹#›</a:t>
            </a:fld>
            <a:endParaRPr lang="en-GB"/>
          </a:p>
        </p:txBody>
      </p:sp>
    </p:spTree>
    <p:extLst>
      <p:ext uri="{BB962C8B-B14F-4D97-AF65-F5344CB8AC3E}">
        <p14:creationId xmlns:p14="http://schemas.microsoft.com/office/powerpoint/2010/main" val="2734553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CBAAC5B1-F58D-4268-BB75-9856A9D794A6}" type="datetimeFigureOut">
              <a:rPr lang="en-GB" smtClean="0"/>
              <a:t>09/11/2020</a:t>
            </a:fld>
            <a:endParaRPr lang="en-GB"/>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65900C33-90AE-4963-9AD8-3B07939F57E9}" type="slidenum">
              <a:rPr lang="en-GB" smtClean="0"/>
              <a:t>‹#›</a:t>
            </a:fld>
            <a:endParaRPr lang="en-GB"/>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900C33-90AE-4963-9AD8-3B07939F57E9}" type="slidenum">
              <a:rPr lang="en-GB" smtClean="0"/>
              <a:t>1</a:t>
            </a:fld>
            <a:endParaRPr lang="en-GB"/>
          </a:p>
        </p:txBody>
      </p:sp>
    </p:spTree>
    <p:extLst>
      <p:ext uri="{BB962C8B-B14F-4D97-AF65-F5344CB8AC3E}">
        <p14:creationId xmlns:p14="http://schemas.microsoft.com/office/powerpoint/2010/main" val="723074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95427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endParaRPr lang="en-GB" dirty="0"/>
          </a:p>
        </p:txBody>
      </p:sp>
    </p:spTree>
    <p:extLst>
      <p:ext uri="{BB962C8B-B14F-4D97-AF65-F5344CB8AC3E}">
        <p14:creationId xmlns:p14="http://schemas.microsoft.com/office/powerpoint/2010/main" val="723272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74947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64494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GB" sz="1200" dirty="0">
              <a:effectLst/>
              <a:latin typeface="+mj-lt"/>
              <a:ea typeface="+mj-ea"/>
              <a:cs typeface="+mj-cs"/>
              <a:sym typeface="Calibri"/>
            </a:endParaRPr>
          </a:p>
        </p:txBody>
      </p:sp>
    </p:spTree>
    <p:extLst>
      <p:ext uri="{BB962C8B-B14F-4D97-AF65-F5344CB8AC3E}">
        <p14:creationId xmlns:p14="http://schemas.microsoft.com/office/powerpoint/2010/main" val="4081287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900C33-90AE-4963-9AD8-3B07939F57E9}" type="slidenum">
              <a:rPr lang="en-GB" smtClean="0"/>
              <a:t>24</a:t>
            </a:fld>
            <a:endParaRPr lang="en-GB"/>
          </a:p>
        </p:txBody>
      </p:sp>
    </p:spTree>
    <p:extLst>
      <p:ext uri="{BB962C8B-B14F-4D97-AF65-F5344CB8AC3E}">
        <p14:creationId xmlns:p14="http://schemas.microsoft.com/office/powerpoint/2010/main" val="31038501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tags" Target="../tags/tag1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tags" Target="../tags/tag1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tags" Target="../tags/tag1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1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1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1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5.xml"/><Relationship Id="rId1" Type="http://schemas.openxmlformats.org/officeDocument/2006/relationships/tags" Target="../tags/tag19.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5.xml"/><Relationship Id="rId1"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5.xml"/><Relationship Id="rId1" Type="http://schemas.openxmlformats.org/officeDocument/2006/relationships/tags" Target="../tags/tag2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5.xml"/><Relationship Id="rId1" Type="http://schemas.openxmlformats.org/officeDocument/2006/relationships/tags" Target="../tags/tag2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5.xml"/><Relationship Id="rId1" Type="http://schemas.openxmlformats.org/officeDocument/2006/relationships/tags" Target="../tags/tag2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5.xml"/><Relationship Id="rId1" Type="http://schemas.openxmlformats.org/officeDocument/2006/relationships/tags" Target="../tags/tag2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8.xml"/><Relationship Id="rId1" Type="http://schemas.openxmlformats.org/officeDocument/2006/relationships/tags" Target="../tags/tag30.xml"/><Relationship Id="rId4" Type="http://schemas.openxmlformats.org/officeDocument/2006/relationships/image" Target="../media/image8.sv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8.xml"/><Relationship Id="rId1" Type="http://schemas.openxmlformats.org/officeDocument/2006/relationships/tags" Target="../tags/tag31.xml"/><Relationship Id="rId5" Type="http://schemas.openxmlformats.org/officeDocument/2006/relationships/image" Target="../media/image9.png"/><Relationship Id="rId4" Type="http://schemas.openxmlformats.org/officeDocument/2006/relationships/image" Target="../media/image8.sv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8.xml"/><Relationship Id="rId1" Type="http://schemas.openxmlformats.org/officeDocument/2006/relationships/tags" Target="../tags/tag32.xml"/><Relationship Id="rId4" Type="http://schemas.openxmlformats.org/officeDocument/2006/relationships/image" Target="../media/image11.sv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8.xml"/><Relationship Id="rId1" Type="http://schemas.openxmlformats.org/officeDocument/2006/relationships/tags" Target="../tags/tag33.xml"/><Relationship Id="rId5" Type="http://schemas.openxmlformats.org/officeDocument/2006/relationships/image" Target="../media/image9.png"/><Relationship Id="rId4" Type="http://schemas.openxmlformats.org/officeDocument/2006/relationships/image" Target="../media/image11.sv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7200" y="1138238"/>
            <a:ext cx="4665663" cy="1787237"/>
          </a:xfrm>
          <a:prstGeom prst="rect">
            <a:avLst/>
          </a:prstGeom>
        </p:spPr>
        <p:txBody>
          <a:bodyPr anchor="b">
            <a:noAutofit/>
          </a:bodyPr>
          <a:lstStyle>
            <a:lvl1pPr algn="l">
              <a:defRPr sz="2400" b="1">
                <a:solidFill>
                  <a:schemeClr val="tx1"/>
                </a:solidFill>
              </a:defRPr>
            </a:lvl1pPr>
          </a:lstStyle>
          <a:p>
            <a:r>
              <a:rPr lang="en-GB"/>
              <a:t>Click to edit master title style</a:t>
            </a:r>
          </a:p>
        </p:txBody>
      </p:sp>
      <p:sp>
        <p:nvSpPr>
          <p:cNvPr id="3" name="Subtitle 2"/>
          <p:cNvSpPr>
            <a:spLocks noGrp="1"/>
          </p:cNvSpPr>
          <p:nvPr>
            <p:ph type="subTitle" idx="1" hasCustomPrompt="1"/>
          </p:nvPr>
        </p:nvSpPr>
        <p:spPr>
          <a:xfrm>
            <a:off x="3672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6" name="Picture 5">
            <a:extLst>
              <a:ext uri="{FF2B5EF4-FFF2-40B4-BE49-F238E27FC236}">
                <a16:creationId xmlns:a16="http://schemas.microsoft.com/office/drawing/2014/main" id="{04C05143-6FDF-4A9E-BC22-A45CF052A570}"/>
              </a:ext>
            </a:extLst>
          </p:cNvPr>
          <p:cNvPicPr>
            <a:picLocks noChangeAspect="1"/>
          </p:cNvPicPr>
          <p:nvPr userDrawn="1">
            <p:custDataLst>
              <p:tags r:id="rId1"/>
            </p:custDataLst>
          </p:nvPr>
        </p:nvPicPr>
        <p:blipFill rotWithShape="1">
          <a:blip r:embed="rId3">
            <a:extLst>
              <a:ext uri="{28A0092B-C50C-407E-A947-70E740481C1C}">
                <a14:useLocalDpi xmlns:a14="http://schemas.microsoft.com/office/drawing/2010/main" val="0"/>
              </a:ext>
            </a:extLst>
          </a:blip>
          <a:srcRect l="1334" t="3387" r="1092" b="4058"/>
          <a:stretch/>
        </p:blipFill>
        <p:spPr>
          <a:xfrm>
            <a:off x="368300" y="558800"/>
            <a:ext cx="1975911" cy="381000"/>
          </a:xfrm>
          <a:prstGeom prst="rect">
            <a:avLst/>
          </a:prstGeom>
        </p:spPr>
      </p:pic>
    </p:spTree>
    <p:extLst>
      <p:ext uri="{BB962C8B-B14F-4D97-AF65-F5344CB8AC3E}">
        <p14:creationId xmlns:p14="http://schemas.microsoft.com/office/powerpoint/2010/main" val="84850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
        <p:nvSpPr>
          <p:cNvPr id="9" name="Text Placeholder 2"/>
          <p:cNvSpPr>
            <a:spLocks noGrp="1"/>
          </p:cNvSpPr>
          <p:nvPr>
            <p:ph type="body" sz="quarter" idx="17" hasCustomPrompt="1"/>
          </p:nvPr>
        </p:nvSpPr>
        <p:spPr>
          <a:xfrm>
            <a:off x="357188" y="909635"/>
            <a:ext cx="11477331" cy="396875"/>
          </a:xfrm>
        </p:spPr>
        <p:txBody>
          <a:bodyPr/>
          <a:lstStyle>
            <a:lvl1pPr>
              <a:defRPr sz="1800"/>
            </a:lvl1pPr>
          </a:lstStyle>
          <a:p>
            <a:pPr lvl="0"/>
            <a:r>
              <a:rPr lang="en-GB"/>
              <a:t>Click to edit master text styles</a:t>
            </a:r>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a:t>Click to add footer text</a:t>
            </a:r>
          </a:p>
        </p:txBody>
      </p:sp>
    </p:spTree>
    <p:extLst>
      <p:ext uri="{BB962C8B-B14F-4D97-AF65-F5344CB8AC3E}">
        <p14:creationId xmlns:p14="http://schemas.microsoft.com/office/powerpoint/2010/main" val="122512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1543278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2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D1F22C1D-496B-4E53-BF19-ED9291DCCF94}"/>
              </a:ext>
            </a:extLst>
          </p:cNvPr>
          <p:cNvSpPr>
            <a:spLocks noGrp="1"/>
          </p:cNvSpPr>
          <p:nvPr>
            <p:ph type="body" sz="quarter" idx="16"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1827115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1">
            <a:extLst>
              <a:ext uri="{FF2B5EF4-FFF2-40B4-BE49-F238E27FC236}">
                <a16:creationId xmlns:a16="http://schemas.microsoft.com/office/drawing/2014/main" id="{F7582AC7-4667-407B-A5E8-45D6349311AA}"/>
              </a:ext>
            </a:extLst>
          </p:cNvPr>
          <p:cNvSpPr>
            <a:spLocks noGrp="1"/>
          </p:cNvSpPr>
          <p:nvPr>
            <p:ph type="body" sz="quarter" idx="15" hasCustomPrompt="1"/>
          </p:nvPr>
        </p:nvSpPr>
        <p:spPr>
          <a:xfrm>
            <a:off x="360000" y="910800"/>
            <a:ext cx="11466000"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23839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nd 3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dirty="0"/>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3593581B-25F6-45F4-A388-25B91698559B}"/>
              </a:ext>
            </a:extLst>
          </p:cNvPr>
          <p:cNvSpPr>
            <a:spLocks noGrp="1"/>
          </p:cNvSpPr>
          <p:nvPr>
            <p:ph type="body" sz="quarter" idx="18" hasCustomPrompt="1"/>
          </p:nvPr>
        </p:nvSpPr>
        <p:spPr>
          <a:xfrm>
            <a:off x="360000" y="910800"/>
            <a:ext cx="11466000"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258914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A97B1331-D3E0-4904-82E5-02B601057EBC}"/>
              </a:ext>
            </a:extLst>
          </p:cNvPr>
          <p:cNvSpPr>
            <a:spLocks noGrp="1"/>
          </p:cNvSpPr>
          <p:nvPr>
            <p:ph type="body" sz="quarter" idx="16" hasCustomPrompt="1"/>
          </p:nvPr>
        </p:nvSpPr>
        <p:spPr>
          <a:xfrm>
            <a:off x="360000" y="910800"/>
            <a:ext cx="11466000"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270943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AA444E5-6DCB-4387-82D7-374FBA34E3ED}"/>
              </a:ext>
            </a:extLst>
          </p:cNvPr>
          <p:cNvSpPr>
            <a:spLocks noGrp="1"/>
          </p:cNvSpPr>
          <p:nvPr>
            <p:ph type="body" sz="quarter" idx="20"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2968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15">
            <a:extLst>
              <a:ext uri="{FF2B5EF4-FFF2-40B4-BE49-F238E27FC236}">
                <a16:creationId xmlns:a16="http://schemas.microsoft.com/office/drawing/2014/main" id="{3E23F4F6-B0E8-4724-933C-35F21A7E4235}"/>
              </a:ext>
            </a:extLst>
          </p:cNvPr>
          <p:cNvSpPr>
            <a:spLocks noGrp="1"/>
          </p:cNvSpPr>
          <p:nvPr>
            <p:ph type="body" sz="quarter" idx="17" hasCustomPrompt="1"/>
          </p:nvPr>
        </p:nvSpPr>
        <p:spPr>
          <a:xfrm>
            <a:off x="360874" y="910800"/>
            <a:ext cx="11466000"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107183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5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48EED4C4-55A2-440F-BFEB-B054C51690A5}"/>
              </a:ext>
            </a:extLst>
          </p:cNvPr>
          <p:cNvSpPr>
            <a:spLocks noGrp="1"/>
          </p:cNvSpPr>
          <p:nvPr>
            <p:ph type="body" sz="quarter" idx="22" hasCustomPrompt="1"/>
          </p:nvPr>
        </p:nvSpPr>
        <p:spPr>
          <a:xfrm>
            <a:off x="360000" y="910800"/>
            <a:ext cx="11466000" cy="396000"/>
          </a:xfrm>
        </p:spPr>
        <p:txBody>
          <a:bodyPr/>
          <a:lstStyle>
            <a:lvl1pPr>
              <a:spcBef>
                <a:spcPts val="600"/>
              </a:spcBef>
              <a:defRPr sz="2200"/>
            </a:lvl1pPr>
          </a:lstStyle>
          <a:p>
            <a:pPr lvl="0"/>
            <a:r>
              <a:rPr lang="en-US" dirty="0"/>
              <a:t>Click to add subtitle</a:t>
            </a:r>
            <a:endParaRPr lang="en-GB" dirty="0"/>
          </a:p>
        </p:txBody>
      </p:sp>
    </p:spTree>
    <p:extLst>
      <p:ext uri="{BB962C8B-B14F-4D97-AF65-F5344CB8AC3E}">
        <p14:creationId xmlns:p14="http://schemas.microsoft.com/office/powerpoint/2010/main" val="180354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12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224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36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448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56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569F7FED-54BA-4C56-83A5-FA8601194047}"/>
              </a:ext>
            </a:extLst>
          </p:cNvPr>
          <p:cNvSpPr>
            <a:spLocks noGrp="1"/>
          </p:cNvSpPr>
          <p:nvPr>
            <p:ph type="body" sz="quarter" idx="18" hasCustomPrompt="1"/>
          </p:nvPr>
        </p:nvSpPr>
        <p:spPr>
          <a:xfrm>
            <a:off x="360000" y="910800"/>
            <a:ext cx="11466000" cy="396000"/>
          </a:xfrm>
        </p:spPr>
        <p:txBody>
          <a:bodyPr/>
          <a:lstStyle>
            <a:lvl1pPr>
              <a:spcBef>
                <a:spcPts val="600"/>
              </a:spcBef>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2545003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6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120" y="1708149"/>
            <a:ext cx="17604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12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2240" y="1708150"/>
            <a:ext cx="17604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224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360" y="1708149"/>
            <a:ext cx="17604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36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4480" y="1708150"/>
            <a:ext cx="17604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448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5600" y="1708150"/>
            <a:ext cx="1760400" cy="604800"/>
          </a:xfrm>
        </p:spPr>
        <p:txBody>
          <a:bodyPr/>
          <a:lstStyle>
            <a:lvl1pPr>
              <a:defRPr b="1"/>
            </a:lvl1pPr>
          </a:lstStyle>
          <a:p>
            <a:pPr lvl="0"/>
            <a:r>
              <a:rPr lang="en-US" dirty="0"/>
              <a:t>Click to add text</a:t>
            </a:r>
            <a:endParaRPr lang="en-GB" dirty="0"/>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56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29">
            <a:extLst>
              <a:ext uri="{FF2B5EF4-FFF2-40B4-BE49-F238E27FC236}">
                <a16:creationId xmlns:a16="http://schemas.microsoft.com/office/drawing/2014/main" id="{D26D01CC-3541-4F97-AF97-73FF6352033A}"/>
              </a:ext>
            </a:extLst>
          </p:cNvPr>
          <p:cNvSpPr>
            <a:spLocks noGrp="1"/>
          </p:cNvSpPr>
          <p:nvPr>
            <p:ph type="body" sz="quarter" idx="24" hasCustomPrompt="1"/>
          </p:nvPr>
        </p:nvSpPr>
        <p:spPr>
          <a:xfrm>
            <a:off x="360000" y="910800"/>
            <a:ext cx="11466000" cy="396000"/>
          </a:xfrm>
        </p:spPr>
        <p:txBody>
          <a:bodyPr/>
          <a:lstStyle>
            <a:lvl1pPr>
              <a:spcBef>
                <a:spcPts val="600"/>
              </a:spcBef>
              <a:defRPr sz="2200"/>
            </a:lvl1pPr>
          </a:lstStyle>
          <a:p>
            <a:pPr lvl="0"/>
            <a:r>
              <a:rPr lang="en-US" dirty="0"/>
              <a:t>Click to add subtitle</a:t>
            </a:r>
            <a:endParaRPr lang="en-GB" dirty="0"/>
          </a:p>
        </p:txBody>
      </p:sp>
    </p:spTree>
    <p:extLst>
      <p:ext uri="{BB962C8B-B14F-4D97-AF65-F5344CB8AC3E}">
        <p14:creationId xmlns:p14="http://schemas.microsoft.com/office/powerpoint/2010/main" val="243965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59998" y="1708150"/>
            <a:ext cx="36792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idx="14" hasCustomPrompt="1"/>
          </p:nvPr>
        </p:nvSpPr>
        <p:spPr>
          <a:xfrm>
            <a:off x="4251326" y="1708150"/>
            <a:ext cx="36792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2"/>
          <p:cNvSpPr>
            <a:spLocks noGrp="1"/>
          </p:cNvSpPr>
          <p:nvPr>
            <p:ph idx="15" hasCustomPrompt="1"/>
          </p:nvPr>
        </p:nvSpPr>
        <p:spPr>
          <a:xfrm>
            <a:off x="8142653" y="1708150"/>
            <a:ext cx="36792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17" name="Text Placeholder 2"/>
          <p:cNvSpPr>
            <a:spLocks noGrp="1"/>
          </p:cNvSpPr>
          <p:nvPr>
            <p:ph type="body" sz="quarter" idx="17" hasCustomPrompt="1"/>
          </p:nvPr>
        </p:nvSpPr>
        <p:spPr>
          <a:xfrm>
            <a:off x="357188" y="909635"/>
            <a:ext cx="11477331" cy="396875"/>
          </a:xfrm>
        </p:spPr>
        <p:txBody>
          <a:bodyPr/>
          <a:lstStyle>
            <a:lvl1pPr>
              <a:defRPr sz="1800"/>
            </a:lvl1pPr>
          </a:lstStyle>
          <a:p>
            <a:pPr lvl="0"/>
            <a:r>
              <a:rPr lang="en-GB"/>
              <a:t>Click to edit master text styles</a:t>
            </a:r>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Tree>
    <p:extLst>
      <p:ext uri="{BB962C8B-B14F-4D97-AF65-F5344CB8AC3E}">
        <p14:creationId xmlns:p14="http://schemas.microsoft.com/office/powerpoint/2010/main" val="297238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2903-71A8-4BD2-B059-6BA4C3AA3987}"/>
              </a:ext>
            </a:extLst>
          </p:cNvPr>
          <p:cNvSpPr>
            <a:spLocks noGrp="1"/>
          </p:cNvSpPr>
          <p:nvPr>
            <p:ph type="title" hasCustomPrompt="1"/>
          </p:nvPr>
        </p:nvSpPr>
        <p:spPr>
          <a:xfrm>
            <a:off x="359999" y="430718"/>
            <a:ext cx="5626800"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33EFCC3-809C-4472-825A-5268DA759575}"/>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257A7757-8EC5-4D12-B56F-AB9F88D69ABD}"/>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C55437D9-CE22-451C-B458-B3F648A64234}"/>
              </a:ext>
            </a:extLst>
          </p:cNvPr>
          <p:cNvSpPr>
            <a:spLocks noGrp="1"/>
          </p:cNvSpPr>
          <p:nvPr>
            <p:ph type="body" sz="quarter" idx="12" hasCustomPrompt="1"/>
          </p:nvPr>
        </p:nvSpPr>
        <p:spPr>
          <a:xfrm>
            <a:off x="360000" y="170815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Picture Placeholder 7">
            <a:extLst>
              <a:ext uri="{FF2B5EF4-FFF2-40B4-BE49-F238E27FC236}">
                <a16:creationId xmlns:a16="http://schemas.microsoft.com/office/drawing/2014/main" id="{9F169CDD-9FFC-4BEA-A4C1-F55F1EBC5A64}"/>
              </a:ext>
            </a:extLst>
          </p:cNvPr>
          <p:cNvSpPr>
            <a:spLocks noGrp="1"/>
          </p:cNvSpPr>
          <p:nvPr>
            <p:ph type="pic" sz="quarter" idx="13"/>
          </p:nvPr>
        </p:nvSpPr>
        <p:spPr>
          <a:xfrm>
            <a:off x="6202799" y="430717"/>
            <a:ext cx="5626800" cy="5468400"/>
          </a:xfrm>
        </p:spPr>
        <p:txBody>
          <a:bodyPr anchor="ctr" anchorCtr="0"/>
          <a:lstStyle>
            <a:lvl1pPr algn="ctr">
              <a:defRPr/>
            </a:lvl1pPr>
          </a:lstStyle>
          <a:p>
            <a:r>
              <a:rPr lang="en-US"/>
              <a:t>Click icon to add picture</a:t>
            </a:r>
            <a:endParaRPr lang="en-GB"/>
          </a:p>
        </p:txBody>
      </p:sp>
    </p:spTree>
    <p:extLst>
      <p:ext uri="{BB962C8B-B14F-4D97-AF65-F5344CB8AC3E}">
        <p14:creationId xmlns:p14="http://schemas.microsoft.com/office/powerpoint/2010/main" val="236494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FAACB8-7B00-457D-8F89-FB4DD9039A6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F6556072-910B-4986-8C02-A52A75446092}"/>
              </a:ext>
            </a:extLst>
          </p:cNvPr>
          <p:cNvSpPr>
            <a:spLocks noGrp="1"/>
          </p:cNvSpPr>
          <p:nvPr>
            <p:ph type="ftr" sz="quarter" idx="11"/>
          </p:nvPr>
        </p:nvSpPr>
        <p:spPr/>
        <p:txBody>
          <a:bodyPr/>
          <a:lstStyle/>
          <a:p>
            <a:endParaRPr lang="en-GB" dirty="0"/>
          </a:p>
        </p:txBody>
      </p:sp>
      <p:sp>
        <p:nvSpPr>
          <p:cNvPr id="8" name="Picture Placeholder 7">
            <a:extLst>
              <a:ext uri="{FF2B5EF4-FFF2-40B4-BE49-F238E27FC236}">
                <a16:creationId xmlns:a16="http://schemas.microsoft.com/office/drawing/2014/main" id="{44F34447-13E0-43B9-BE1F-C60C03555D39}"/>
              </a:ext>
            </a:extLst>
          </p:cNvPr>
          <p:cNvSpPr>
            <a:spLocks noGrp="1"/>
          </p:cNvSpPr>
          <p:nvPr>
            <p:ph type="pic" sz="quarter" idx="12"/>
          </p:nvPr>
        </p:nvSpPr>
        <p:spPr>
          <a:xfrm>
            <a:off x="360000" y="432000"/>
            <a:ext cx="5627561" cy="5468400"/>
          </a:xfrm>
        </p:spPr>
        <p:txBody>
          <a:bodyPr anchor="ctr" anchorCtr="0"/>
          <a:lstStyle>
            <a:lvl1pPr algn="ctr">
              <a:defRPr/>
            </a:lvl1pPr>
          </a:lstStyle>
          <a:p>
            <a:r>
              <a:rPr lang="en-US"/>
              <a:t>Click icon to add picture</a:t>
            </a:r>
            <a:endParaRPr lang="en-GB"/>
          </a:p>
        </p:txBody>
      </p:sp>
      <p:sp>
        <p:nvSpPr>
          <p:cNvPr id="6" name="Text Placeholder 5">
            <a:extLst>
              <a:ext uri="{FF2B5EF4-FFF2-40B4-BE49-F238E27FC236}">
                <a16:creationId xmlns:a16="http://schemas.microsoft.com/office/drawing/2014/main" id="{10D6BD01-6C23-44ED-8363-1C234E2533EA}"/>
              </a:ext>
            </a:extLst>
          </p:cNvPr>
          <p:cNvSpPr>
            <a:spLocks noGrp="1"/>
          </p:cNvSpPr>
          <p:nvPr>
            <p:ph type="body" sz="quarter" idx="13" hasCustomPrompt="1"/>
          </p:nvPr>
        </p:nvSpPr>
        <p:spPr>
          <a:xfrm>
            <a:off x="6202361" y="170815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586AABB0-FC25-4DDA-B141-9861B8EF64BF}"/>
              </a:ext>
            </a:extLst>
          </p:cNvPr>
          <p:cNvSpPr>
            <a:spLocks noGrp="1"/>
          </p:cNvSpPr>
          <p:nvPr>
            <p:ph type="title" hasCustomPrompt="1"/>
          </p:nvPr>
        </p:nvSpPr>
        <p:spPr>
          <a:xfrm>
            <a:off x="6202361" y="430718"/>
            <a:ext cx="5626800" cy="403200"/>
          </a:xfrm>
        </p:spPr>
        <p:txBody>
          <a:bodyPr/>
          <a:lstStyle>
            <a:lvl1pPr>
              <a:defRPr/>
            </a:lvl1pPr>
          </a:lstStyle>
          <a:p>
            <a:r>
              <a:rPr lang="en-US" dirty="0"/>
              <a:t>Click to add title</a:t>
            </a:r>
            <a:endParaRPr lang="en-GB" dirty="0"/>
          </a:p>
        </p:txBody>
      </p:sp>
    </p:spTree>
    <p:extLst>
      <p:ext uri="{BB962C8B-B14F-4D97-AF65-F5344CB8AC3E}">
        <p14:creationId xmlns:p14="http://schemas.microsoft.com/office/powerpoint/2010/main" val="58515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p:spPr>
        <p:txBody>
          <a:bodyPr/>
          <a:lstStyle>
            <a:lvl1pPr>
              <a:spcBef>
                <a:spcPts val="600"/>
              </a:spcBef>
              <a:defRPr sz="2200"/>
            </a:lvl1pPr>
          </a:lstStyle>
          <a:p>
            <a:pPr lvl="0"/>
            <a:r>
              <a:rPr lang="en-US" dirty="0"/>
              <a:t>Click to add subtitle</a:t>
            </a:r>
            <a:endParaRPr lang="en-GB" dirty="0"/>
          </a:p>
        </p:txBody>
      </p:sp>
    </p:spTree>
    <p:extLst>
      <p:ext uri="{BB962C8B-B14F-4D97-AF65-F5344CB8AC3E}">
        <p14:creationId xmlns:p14="http://schemas.microsoft.com/office/powerpoint/2010/main" val="742969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73875A20-F354-407F-8F71-92C914742B40}"/>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45835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8"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Content Placeholder 2"/>
          <p:cNvSpPr>
            <a:spLocks noGrp="1"/>
          </p:cNvSpPr>
          <p:nvPr>
            <p:ph idx="14" hasCustomPrompt="1"/>
          </p:nvPr>
        </p:nvSpPr>
        <p:spPr>
          <a:xfrm>
            <a:off x="3275192"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Content Placeholder 2"/>
          <p:cNvSpPr>
            <a:spLocks noGrp="1"/>
          </p:cNvSpPr>
          <p:nvPr>
            <p:ph idx="15" hasCustomPrompt="1"/>
          </p:nvPr>
        </p:nvSpPr>
        <p:spPr>
          <a:xfrm>
            <a:off x="6190386"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20" name="Text Placeholder 2"/>
          <p:cNvSpPr>
            <a:spLocks noGrp="1"/>
          </p:cNvSpPr>
          <p:nvPr>
            <p:ph type="body" sz="quarter" idx="18" hasCustomPrompt="1"/>
          </p:nvPr>
        </p:nvSpPr>
        <p:spPr>
          <a:xfrm>
            <a:off x="357188" y="909635"/>
            <a:ext cx="11477331" cy="396875"/>
          </a:xfrm>
        </p:spPr>
        <p:txBody>
          <a:bodyPr/>
          <a:lstStyle>
            <a:lvl1pPr>
              <a:defRPr sz="1800"/>
            </a:lvl1pPr>
          </a:lstStyle>
          <a:p>
            <a:pPr lvl="0"/>
            <a:r>
              <a:rPr lang="en-GB"/>
              <a:t>Click to edit master text styles</a:t>
            </a:r>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Tree>
    <p:extLst>
      <p:ext uri="{BB962C8B-B14F-4D97-AF65-F5344CB8AC3E}">
        <p14:creationId xmlns:p14="http://schemas.microsoft.com/office/powerpoint/2010/main" val="327980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
        <p:nvSpPr>
          <p:cNvPr id="7" name="Text Placeholder 2"/>
          <p:cNvSpPr>
            <a:spLocks noGrp="1"/>
          </p:cNvSpPr>
          <p:nvPr>
            <p:ph type="body" sz="quarter" idx="17" hasCustomPrompt="1"/>
          </p:nvPr>
        </p:nvSpPr>
        <p:spPr>
          <a:xfrm>
            <a:off x="357188" y="909635"/>
            <a:ext cx="11477331" cy="396875"/>
          </a:xfrm>
        </p:spPr>
        <p:txBody>
          <a:bodyPr/>
          <a:lstStyle>
            <a:lvl1pPr>
              <a:defRPr sz="1800"/>
            </a:lvl1pPr>
          </a:lstStyle>
          <a:p>
            <a:pPr lvl="0"/>
            <a:r>
              <a:rPr lang="en-GB"/>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a:t>Click to add footer text</a:t>
            </a:r>
          </a:p>
        </p:txBody>
      </p:sp>
    </p:spTree>
    <p:extLst>
      <p:ext uri="{BB962C8B-B14F-4D97-AF65-F5344CB8AC3E}">
        <p14:creationId xmlns:p14="http://schemas.microsoft.com/office/powerpoint/2010/main" val="170820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Tree>
    <p:extLst>
      <p:ext uri="{BB962C8B-B14F-4D97-AF65-F5344CB8AC3E}">
        <p14:creationId xmlns:p14="http://schemas.microsoft.com/office/powerpoint/2010/main" val="363862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1 x content - no sub headin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a:t>Click to add footer text</a:t>
            </a:r>
          </a:p>
        </p:txBody>
      </p:sp>
    </p:spTree>
    <p:extLst>
      <p:ext uri="{BB962C8B-B14F-4D97-AF65-F5344CB8AC3E}">
        <p14:creationId xmlns:p14="http://schemas.microsoft.com/office/powerpoint/2010/main" val="358011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2 x content - no sub heading">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a:t>Click to add footer text</a:t>
            </a:r>
          </a:p>
        </p:txBody>
      </p:sp>
    </p:spTree>
    <p:extLst>
      <p:ext uri="{BB962C8B-B14F-4D97-AF65-F5344CB8AC3E}">
        <p14:creationId xmlns:p14="http://schemas.microsoft.com/office/powerpoint/2010/main" val="292778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3 x content - no sub heading">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65073" y="1708150"/>
            <a:ext cx="36792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Content Placeholder 2"/>
          <p:cNvSpPr>
            <a:spLocks noGrp="1"/>
          </p:cNvSpPr>
          <p:nvPr>
            <p:ph idx="14" hasCustomPrompt="1"/>
          </p:nvPr>
        </p:nvSpPr>
        <p:spPr>
          <a:xfrm>
            <a:off x="4256400" y="1708150"/>
            <a:ext cx="36792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Content Placeholder 2"/>
          <p:cNvSpPr>
            <a:spLocks noGrp="1"/>
          </p:cNvSpPr>
          <p:nvPr>
            <p:ph idx="15" hasCustomPrompt="1"/>
          </p:nvPr>
        </p:nvSpPr>
        <p:spPr>
          <a:xfrm>
            <a:off x="8142653" y="1708150"/>
            <a:ext cx="36792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Tree>
    <p:extLst>
      <p:ext uri="{BB962C8B-B14F-4D97-AF65-F5344CB8AC3E}">
        <p14:creationId xmlns:p14="http://schemas.microsoft.com/office/powerpoint/2010/main" val="351746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4 x content - no sub heading">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9"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Content Placeholder 2"/>
          <p:cNvSpPr>
            <a:spLocks noGrp="1"/>
          </p:cNvSpPr>
          <p:nvPr>
            <p:ph idx="14" hasCustomPrompt="1"/>
          </p:nvPr>
        </p:nvSpPr>
        <p:spPr>
          <a:xfrm>
            <a:off x="3275193"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Content Placeholder 2"/>
          <p:cNvSpPr>
            <a:spLocks noGrp="1"/>
          </p:cNvSpPr>
          <p:nvPr>
            <p:ph idx="15" hasCustomPrompt="1"/>
          </p:nvPr>
        </p:nvSpPr>
        <p:spPr>
          <a:xfrm>
            <a:off x="6190387"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Tree>
    <p:extLst>
      <p:ext uri="{BB962C8B-B14F-4D97-AF65-F5344CB8AC3E}">
        <p14:creationId xmlns:p14="http://schemas.microsoft.com/office/powerpoint/2010/main" val="320819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 no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a:t>Click to add footer text</a:t>
            </a:r>
          </a:p>
        </p:txBody>
      </p:sp>
    </p:spTree>
    <p:extLst>
      <p:ext uri="{BB962C8B-B14F-4D97-AF65-F5344CB8AC3E}">
        <p14:creationId xmlns:p14="http://schemas.microsoft.com/office/powerpoint/2010/main" val="23347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white)">
    <p:bg>
      <p:bgPr>
        <a:solidFill>
          <a:schemeClr val="bg1"/>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tx1"/>
                </a:solidFill>
              </a:defRPr>
            </a:lvl1pPr>
          </a:lstStyle>
          <a:p>
            <a:r>
              <a:rPr lang="en-US"/>
              <a:t>Click icon to add picture</a:t>
            </a:r>
            <a:endParaRPr lang="en-GB"/>
          </a:p>
        </p:txBody>
      </p:sp>
      <p:sp>
        <p:nvSpPr>
          <p:cNvPr id="2"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tx1"/>
                </a:solidFill>
              </a:defRPr>
            </a:lvl1pPr>
          </a:lstStyle>
          <a:p>
            <a:r>
              <a:rPr lang="en-GB"/>
              <a:t>Click to edit master title style</a:t>
            </a:r>
          </a:p>
        </p:txBody>
      </p:sp>
      <p:sp>
        <p:nvSpPr>
          <p:cNvPr id="3"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7" name="Picture 6">
            <a:extLst>
              <a:ext uri="{FF2B5EF4-FFF2-40B4-BE49-F238E27FC236}">
                <a16:creationId xmlns:a16="http://schemas.microsoft.com/office/drawing/2014/main" id="{09B24512-6FEE-4589-BE8E-769BB276E3B6}"/>
              </a:ext>
            </a:extLst>
          </p:cNvPr>
          <p:cNvPicPr>
            <a:picLocks noChangeAspect="1"/>
          </p:cNvPicPr>
          <p:nvPr userDrawn="1">
            <p:custDataLst>
              <p:tags r:id="rId1"/>
            </p:custDataLst>
          </p:nvPr>
        </p:nvPicPr>
        <p:blipFill rotWithShape="1">
          <a:blip r:embed="rId3">
            <a:extLst>
              <a:ext uri="{28A0092B-C50C-407E-A947-70E740481C1C}">
                <a14:useLocalDpi xmlns:a14="http://schemas.microsoft.com/office/drawing/2010/main" val="0"/>
              </a:ext>
            </a:extLst>
          </a:blip>
          <a:srcRect l="1334" t="3387" r="1092" b="4058"/>
          <a:stretch/>
        </p:blipFill>
        <p:spPr>
          <a:xfrm>
            <a:off x="368300" y="558800"/>
            <a:ext cx="1975911" cy="381000"/>
          </a:xfrm>
          <a:prstGeom prst="rect">
            <a:avLst/>
          </a:prstGeom>
        </p:spPr>
      </p:pic>
    </p:spTree>
    <p:extLst>
      <p:ext uri="{BB962C8B-B14F-4D97-AF65-F5344CB8AC3E}">
        <p14:creationId xmlns:p14="http://schemas.microsoft.com/office/powerpoint/2010/main" val="142239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7200" y="1138238"/>
            <a:ext cx="4665663" cy="1787237"/>
          </a:xfrm>
          <a:prstGeom prst="rect">
            <a:avLst/>
          </a:prstGeom>
        </p:spPr>
        <p:txBody>
          <a:bodyPr anchor="b">
            <a:noAutofit/>
          </a:bodyPr>
          <a:lstStyle>
            <a:lvl1pPr algn="l">
              <a:defRPr sz="2400" b="1">
                <a:solidFill>
                  <a:schemeClr val="tx1"/>
                </a:solidFill>
              </a:defRPr>
            </a:lvl1pPr>
          </a:lstStyle>
          <a:p>
            <a:r>
              <a:rPr lang="en-GB"/>
              <a:t>Click to edit master title style</a:t>
            </a:r>
          </a:p>
        </p:txBody>
      </p:sp>
      <p:sp>
        <p:nvSpPr>
          <p:cNvPr id="3" name="Subtitle 2"/>
          <p:cNvSpPr>
            <a:spLocks noGrp="1"/>
          </p:cNvSpPr>
          <p:nvPr>
            <p:ph type="subTitle" idx="1" hasCustomPrompt="1"/>
          </p:nvPr>
        </p:nvSpPr>
        <p:spPr>
          <a:xfrm>
            <a:off x="3672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7" name="Picture 6"/>
          <p:cNvPicPr>
            <a:picLocks noChangeAspect="1"/>
          </p:cNvPicPr>
          <p:nvPr userDrawn="1">
            <p:custDataLst>
              <p:tags r:id="rId1"/>
            </p:custDataLst>
          </p:nvPr>
        </p:nvPicPr>
        <p:blipFill rotWithShape="1">
          <a:blip r:embed="rId3" cstate="screen">
            <a:extLst>
              <a:ext uri="{28A0092B-C50C-407E-A947-70E740481C1C}">
                <a14:useLocalDpi xmlns:a14="http://schemas.microsoft.com/office/drawing/2010/main"/>
              </a:ext>
            </a:extLst>
          </a:blip>
          <a:srcRect l="1334" t="3387" r="1092" b="4058"/>
          <a:stretch/>
        </p:blipFill>
        <p:spPr>
          <a:xfrm>
            <a:off x="368300" y="558800"/>
            <a:ext cx="1975911" cy="381000"/>
          </a:xfrm>
          <a:prstGeom prst="rect">
            <a:avLst/>
          </a:prstGeom>
        </p:spPr>
      </p:pic>
    </p:spTree>
    <p:extLst>
      <p:ext uri="{BB962C8B-B14F-4D97-AF65-F5344CB8AC3E}">
        <p14:creationId xmlns:p14="http://schemas.microsoft.com/office/powerpoint/2010/main" val="174518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2 (white)">
    <p:bg>
      <p:bgPr>
        <a:solidFill>
          <a:schemeClr val="bg1"/>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tx1"/>
                </a:solidFill>
              </a:defRPr>
            </a:lvl1pPr>
          </a:lstStyle>
          <a:p>
            <a:r>
              <a:rPr lang="en-US"/>
              <a:t>Click icon to add picture</a:t>
            </a:r>
            <a:endParaRPr lang="en-GB"/>
          </a:p>
        </p:txBody>
      </p:sp>
      <p:sp>
        <p:nvSpPr>
          <p:cNvPr id="2"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tx1"/>
                </a:solidFill>
              </a:defRPr>
            </a:lvl1pPr>
          </a:lstStyle>
          <a:p>
            <a:r>
              <a:rPr lang="en-GB"/>
              <a:t>Click to edit master title style</a:t>
            </a:r>
          </a:p>
        </p:txBody>
      </p:sp>
      <p:sp>
        <p:nvSpPr>
          <p:cNvPr id="3"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8" name="Picture 7"/>
          <p:cNvPicPr>
            <a:picLocks noChangeAspect="1"/>
          </p:cNvPicPr>
          <p:nvPr userDrawn="1">
            <p:custDataLst>
              <p:tags r:id="rId1"/>
            </p:custDataLst>
          </p:nvPr>
        </p:nvPicPr>
        <p:blipFill rotWithShape="1">
          <a:blip r:embed="rId3" cstate="screen">
            <a:extLst>
              <a:ext uri="{28A0092B-C50C-407E-A947-70E740481C1C}">
                <a14:useLocalDpi xmlns:a14="http://schemas.microsoft.com/office/drawing/2010/main"/>
              </a:ext>
            </a:extLst>
          </a:blip>
          <a:srcRect l="1334" t="3387" r="1092" b="4058"/>
          <a:stretch/>
        </p:blipFill>
        <p:spPr>
          <a:xfrm>
            <a:off x="368300" y="558800"/>
            <a:ext cx="1975911" cy="381000"/>
          </a:xfrm>
          <a:prstGeom prst="rect">
            <a:avLst/>
          </a:prstGeom>
        </p:spPr>
      </p:pic>
    </p:spTree>
    <p:extLst>
      <p:ext uri="{BB962C8B-B14F-4D97-AF65-F5344CB8AC3E}">
        <p14:creationId xmlns:p14="http://schemas.microsoft.com/office/powerpoint/2010/main" val="279712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3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tx1"/>
                </a:solidFill>
              </a:defRPr>
            </a:lvl1pPr>
          </a:lstStyle>
          <a:p>
            <a:r>
              <a:rPr lang="en-GB"/>
              <a:t>Click to edit master title style</a:t>
            </a:r>
          </a:p>
        </p:txBody>
      </p:sp>
      <p:sp>
        <p:nvSpPr>
          <p:cNvPr id="3"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7" name="Picture 6"/>
          <p:cNvPicPr>
            <a:picLocks noChangeAspect="1"/>
          </p:cNvPicPr>
          <p:nvPr userDrawn="1">
            <p:custDataLst>
              <p:tags r:id="rId1"/>
            </p:custDataLst>
          </p:nvPr>
        </p:nvPicPr>
        <p:blipFill rotWithShape="1">
          <a:blip r:embed="rId3" cstate="screen">
            <a:extLst>
              <a:ext uri="{28A0092B-C50C-407E-A947-70E740481C1C}">
                <a14:useLocalDpi xmlns:a14="http://schemas.microsoft.com/office/drawing/2010/main"/>
              </a:ext>
            </a:extLst>
          </a:blip>
          <a:srcRect l="1334" t="3387" r="1092" b="4058"/>
          <a:stretch/>
        </p:blipFill>
        <p:spPr>
          <a:xfrm>
            <a:off x="368300" y="558800"/>
            <a:ext cx="1975911" cy="381000"/>
          </a:xfrm>
          <a:prstGeom prst="rect">
            <a:avLst/>
          </a:prstGeom>
        </p:spPr>
      </p:pic>
    </p:spTree>
    <p:extLst>
      <p:ext uri="{BB962C8B-B14F-4D97-AF65-F5344CB8AC3E}">
        <p14:creationId xmlns:p14="http://schemas.microsoft.com/office/powerpoint/2010/main" val="190164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7200" y="1138238"/>
            <a:ext cx="4666800" cy="1789200"/>
          </a:xfrm>
          <a:prstGeom prst="rect">
            <a:avLst/>
          </a:prstGeom>
        </p:spPr>
        <p:txBody>
          <a:bodyPr anchor="b">
            <a:noAutofit/>
          </a:bodyPr>
          <a:lstStyle>
            <a:lvl1pPr algn="l">
              <a:defRPr sz="2400" b="1">
                <a:solidFill>
                  <a:schemeClr val="bg1"/>
                </a:solidFill>
              </a:defRPr>
            </a:lvl1pPr>
          </a:lstStyle>
          <a:p>
            <a:r>
              <a:rPr lang="en-GB"/>
              <a:t>Click to edit master title style</a:t>
            </a:r>
          </a:p>
        </p:txBody>
      </p:sp>
      <p:sp>
        <p:nvSpPr>
          <p:cNvPr id="8" name="Subtitle 2"/>
          <p:cNvSpPr>
            <a:spLocks noGrp="1"/>
          </p:cNvSpPr>
          <p:nvPr>
            <p:ph type="subTitle" idx="1" hasCustomPrompt="1"/>
          </p:nvPr>
        </p:nvSpPr>
        <p:spPr>
          <a:xfrm>
            <a:off x="367200" y="3147038"/>
            <a:ext cx="4666800" cy="1882800"/>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6" name="Picture 5"/>
          <p:cNvPicPr>
            <a:picLocks noChangeAspect="1"/>
          </p:cNvPicPr>
          <p:nvPr userDrawn="1">
            <p:custDataLst>
              <p:tags r:id="rId1"/>
            </p:custDataLst>
          </p:nvPr>
        </p:nvPicPr>
        <p:blipFill rotWithShape="1">
          <a:blip r:embed="rId3" cstate="screen">
            <a:extLst>
              <a:ext uri="{28A0092B-C50C-407E-A947-70E740481C1C}">
                <a14:useLocalDpi xmlns:a14="http://schemas.microsoft.com/office/drawing/2010/main"/>
              </a:ext>
            </a:extLst>
          </a:blip>
          <a:srcRect/>
          <a:stretch/>
        </p:blipFill>
        <p:spPr bwMode="invGray">
          <a:xfrm>
            <a:off x="368300" y="558800"/>
            <a:ext cx="1962735" cy="381000"/>
          </a:xfrm>
          <a:prstGeom prst="rect">
            <a:avLst/>
          </a:prstGeom>
        </p:spPr>
      </p:pic>
    </p:spTree>
    <p:extLst>
      <p:ext uri="{BB962C8B-B14F-4D97-AF65-F5344CB8AC3E}">
        <p14:creationId xmlns:p14="http://schemas.microsoft.com/office/powerpoint/2010/main" val="243348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2 (black)">
    <p:bg>
      <p:bgPr>
        <a:solidFill>
          <a:srgbClr val="000000"/>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bg1"/>
                </a:solidFill>
              </a:defRPr>
            </a:lvl1pPr>
          </a:lstStyle>
          <a:p>
            <a:r>
              <a:rPr lang="en-US"/>
              <a:t>Click icon to add picture</a:t>
            </a:r>
            <a:endParaRPr lang="en-GB"/>
          </a:p>
        </p:txBody>
      </p:sp>
      <p:sp>
        <p:nvSpPr>
          <p:cNvPr id="8"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bg1"/>
                </a:solidFill>
              </a:defRPr>
            </a:lvl1pPr>
          </a:lstStyle>
          <a:p>
            <a:r>
              <a:rPr lang="en-GB"/>
              <a:t>Click to edit master title style</a:t>
            </a:r>
          </a:p>
        </p:txBody>
      </p:sp>
      <p:sp>
        <p:nvSpPr>
          <p:cNvPr id="9"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7" name="Picture 6"/>
          <p:cNvPicPr>
            <a:picLocks noChangeAspect="1"/>
          </p:cNvPicPr>
          <p:nvPr userDrawn="1">
            <p:custDataLst>
              <p:tags r:id="rId1"/>
            </p:custDataLst>
          </p:nvPr>
        </p:nvPicPr>
        <p:blipFill rotWithShape="1">
          <a:blip r:embed="rId3" cstate="screen">
            <a:extLst>
              <a:ext uri="{28A0092B-C50C-407E-A947-70E740481C1C}">
                <a14:useLocalDpi xmlns:a14="http://schemas.microsoft.com/office/drawing/2010/main"/>
              </a:ext>
            </a:extLst>
          </a:blip>
          <a:srcRect/>
          <a:stretch/>
        </p:blipFill>
        <p:spPr bwMode="invGray">
          <a:xfrm>
            <a:off x="368300" y="558800"/>
            <a:ext cx="1962735" cy="381000"/>
          </a:xfrm>
          <a:prstGeom prst="rect">
            <a:avLst/>
          </a:prstGeom>
        </p:spPr>
      </p:pic>
    </p:spTree>
    <p:extLst>
      <p:ext uri="{BB962C8B-B14F-4D97-AF65-F5344CB8AC3E}">
        <p14:creationId xmlns:p14="http://schemas.microsoft.com/office/powerpoint/2010/main" val="328735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3 (black)">
    <p:bg>
      <p:bgPr>
        <a:solidFill>
          <a:srgbClr val="000000"/>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bg1"/>
                </a:solidFill>
              </a:defRPr>
            </a:lvl1pPr>
          </a:lstStyle>
          <a:p>
            <a:r>
              <a:rPr lang="en-GB"/>
              <a:t>Click to edit master title style</a:t>
            </a:r>
          </a:p>
        </p:txBody>
      </p:sp>
      <p:sp>
        <p:nvSpPr>
          <p:cNvPr id="9"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10" name="Picture 9"/>
          <p:cNvPicPr>
            <a:picLocks noChangeAspect="1"/>
          </p:cNvPicPr>
          <p:nvPr userDrawn="1">
            <p:custDataLst>
              <p:tags r:id="rId1"/>
            </p:custDataLst>
          </p:nvPr>
        </p:nvPicPr>
        <p:blipFill rotWithShape="1">
          <a:blip r:embed="rId3" cstate="screen">
            <a:extLst>
              <a:ext uri="{28A0092B-C50C-407E-A947-70E740481C1C}">
                <a14:useLocalDpi xmlns:a14="http://schemas.microsoft.com/office/drawing/2010/main"/>
              </a:ext>
            </a:extLst>
          </a:blip>
          <a:srcRect/>
          <a:stretch/>
        </p:blipFill>
        <p:spPr bwMode="invGray">
          <a:xfrm>
            <a:off x="368300" y="558800"/>
            <a:ext cx="1962735" cy="381000"/>
          </a:xfrm>
          <a:prstGeom prst="rect">
            <a:avLst/>
          </a:prstGeom>
        </p:spPr>
      </p:pic>
    </p:spTree>
    <p:extLst>
      <p:ext uri="{BB962C8B-B14F-4D97-AF65-F5344CB8AC3E}">
        <p14:creationId xmlns:p14="http://schemas.microsoft.com/office/powerpoint/2010/main" val="4076711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60362" y="2984855"/>
            <a:ext cx="11466511" cy="1585557"/>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GB"/>
              <a:t>Click to edit master text styles</a:t>
            </a:r>
          </a:p>
          <a:p>
            <a:pPr lvl="1"/>
            <a:r>
              <a:rPr lang="en-GB"/>
              <a:t>Second level</a:t>
            </a:r>
          </a:p>
        </p:txBody>
      </p:sp>
      <p:sp>
        <p:nvSpPr>
          <p:cNvPr id="5" name="Text Placeholder 2"/>
          <p:cNvSpPr>
            <a:spLocks noGrp="1"/>
          </p:cNvSpPr>
          <p:nvPr>
            <p:ph type="body" sz="quarter" idx="16" hasCustomPrompt="1"/>
          </p:nvPr>
        </p:nvSpPr>
        <p:spPr>
          <a:xfrm>
            <a:off x="359999" y="2564672"/>
            <a:ext cx="976676" cy="411163"/>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404401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984855"/>
            <a:ext cx="11468465" cy="1585557"/>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n-GB"/>
              <a:t>Click to edit master text styles</a:t>
            </a:r>
          </a:p>
          <a:p>
            <a:pPr lvl="1"/>
            <a:r>
              <a:rPr lang="en-GB"/>
              <a:t>Second level</a:t>
            </a:r>
          </a:p>
        </p:txBody>
      </p:sp>
      <p:sp>
        <p:nvSpPr>
          <p:cNvPr id="7" name="Text Placeholder 2"/>
          <p:cNvSpPr>
            <a:spLocks noGrp="1"/>
          </p:cNvSpPr>
          <p:nvPr>
            <p:ph type="body" sz="quarter" idx="16" hasCustomPrompt="1"/>
          </p:nvPr>
        </p:nvSpPr>
        <p:spPr>
          <a:xfrm>
            <a:off x="360363" y="2564672"/>
            <a:ext cx="976312" cy="411163"/>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3107160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
        <p:nvSpPr>
          <p:cNvPr id="8" name="Text Placeholder 2"/>
          <p:cNvSpPr>
            <a:spLocks noGrp="1"/>
          </p:cNvSpPr>
          <p:nvPr>
            <p:ph type="body" sz="quarter" idx="17" hasCustomPrompt="1"/>
          </p:nvPr>
        </p:nvSpPr>
        <p:spPr>
          <a:xfrm>
            <a:off x="357188" y="909635"/>
            <a:ext cx="11477331" cy="396875"/>
          </a:xfrm>
        </p:spPr>
        <p:txBody>
          <a:bodyPr/>
          <a:lstStyle>
            <a:lvl1pPr>
              <a:defRPr sz="1800"/>
            </a:lvl1pPr>
          </a:lstStyle>
          <a:p>
            <a:pPr lvl="0"/>
            <a:r>
              <a:rPr lang="en-GB"/>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a:t>Click to add footer text</a:t>
            </a:r>
          </a:p>
        </p:txBody>
      </p:sp>
    </p:spTree>
    <p:extLst>
      <p:ext uri="{BB962C8B-B14F-4D97-AF65-F5344CB8AC3E}">
        <p14:creationId xmlns:p14="http://schemas.microsoft.com/office/powerpoint/2010/main" val="62925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
        <p:nvSpPr>
          <p:cNvPr id="9" name="Text Placeholder 2"/>
          <p:cNvSpPr>
            <a:spLocks noGrp="1"/>
          </p:cNvSpPr>
          <p:nvPr>
            <p:ph type="body" sz="quarter" idx="17" hasCustomPrompt="1"/>
          </p:nvPr>
        </p:nvSpPr>
        <p:spPr>
          <a:xfrm>
            <a:off x="357188" y="909635"/>
            <a:ext cx="11477331" cy="396875"/>
          </a:xfrm>
        </p:spPr>
        <p:txBody>
          <a:bodyPr/>
          <a:lstStyle>
            <a:lvl1pPr>
              <a:defRPr sz="1800"/>
            </a:lvl1pPr>
          </a:lstStyle>
          <a:p>
            <a:pPr lvl="0"/>
            <a:r>
              <a:rPr lang="en-GB"/>
              <a:t>Click to edit master text styles</a:t>
            </a:r>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a:t>Click to add footer text</a:t>
            </a:r>
          </a:p>
        </p:txBody>
      </p:sp>
    </p:spTree>
    <p:extLst>
      <p:ext uri="{BB962C8B-B14F-4D97-AF65-F5344CB8AC3E}">
        <p14:creationId xmlns:p14="http://schemas.microsoft.com/office/powerpoint/2010/main" val="2028355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tx1"/>
                </a:solidFill>
              </a:defRPr>
            </a:lvl1pPr>
          </a:lstStyle>
          <a:p>
            <a:r>
              <a:rPr lang="en-GB"/>
              <a:t>Click to edit master title style</a:t>
            </a:r>
          </a:p>
        </p:txBody>
      </p:sp>
      <p:sp>
        <p:nvSpPr>
          <p:cNvPr id="3"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6" name="Picture 5">
            <a:extLst>
              <a:ext uri="{FF2B5EF4-FFF2-40B4-BE49-F238E27FC236}">
                <a16:creationId xmlns:a16="http://schemas.microsoft.com/office/drawing/2014/main" id="{433CCDA5-D596-4B5A-8CD2-06143BC46CB4}"/>
              </a:ext>
            </a:extLst>
          </p:cNvPr>
          <p:cNvPicPr>
            <a:picLocks noChangeAspect="1"/>
          </p:cNvPicPr>
          <p:nvPr userDrawn="1">
            <p:custDataLst>
              <p:tags r:id="rId1"/>
            </p:custDataLst>
          </p:nvPr>
        </p:nvPicPr>
        <p:blipFill rotWithShape="1">
          <a:blip r:embed="rId3">
            <a:extLst>
              <a:ext uri="{28A0092B-C50C-407E-A947-70E740481C1C}">
                <a14:useLocalDpi xmlns:a14="http://schemas.microsoft.com/office/drawing/2010/main" val="0"/>
              </a:ext>
            </a:extLst>
          </a:blip>
          <a:srcRect l="1334" t="3387" r="1092" b="4058"/>
          <a:stretch/>
        </p:blipFill>
        <p:spPr>
          <a:xfrm>
            <a:off x="368300" y="558800"/>
            <a:ext cx="1975911" cy="381000"/>
          </a:xfrm>
          <a:prstGeom prst="rect">
            <a:avLst/>
          </a:prstGeom>
        </p:spPr>
      </p:pic>
    </p:spTree>
    <p:extLst>
      <p:ext uri="{BB962C8B-B14F-4D97-AF65-F5344CB8AC3E}">
        <p14:creationId xmlns:p14="http://schemas.microsoft.com/office/powerpoint/2010/main" val="405961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59998"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idx="14" hasCustomPrompt="1"/>
          </p:nvPr>
        </p:nvSpPr>
        <p:spPr>
          <a:xfrm>
            <a:off x="4251326"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2"/>
          <p:cNvSpPr>
            <a:spLocks noGrp="1"/>
          </p:cNvSpPr>
          <p:nvPr>
            <p:ph idx="15" hasCustomPrompt="1"/>
          </p:nvPr>
        </p:nvSpPr>
        <p:spPr>
          <a:xfrm>
            <a:off x="8142653"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17" name="Text Placeholder 2"/>
          <p:cNvSpPr>
            <a:spLocks noGrp="1"/>
          </p:cNvSpPr>
          <p:nvPr>
            <p:ph type="body" sz="quarter" idx="17" hasCustomPrompt="1"/>
          </p:nvPr>
        </p:nvSpPr>
        <p:spPr>
          <a:xfrm>
            <a:off x="357188" y="909635"/>
            <a:ext cx="11477331" cy="396875"/>
          </a:xfrm>
        </p:spPr>
        <p:txBody>
          <a:bodyPr/>
          <a:lstStyle>
            <a:lvl1pPr>
              <a:defRPr sz="1800"/>
            </a:lvl1pPr>
          </a:lstStyle>
          <a:p>
            <a:pPr lvl="0"/>
            <a:r>
              <a:rPr lang="en-GB"/>
              <a:t>Click to edit master text styles</a:t>
            </a:r>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Tree>
    <p:extLst>
      <p:ext uri="{BB962C8B-B14F-4D97-AF65-F5344CB8AC3E}">
        <p14:creationId xmlns:p14="http://schemas.microsoft.com/office/powerpoint/2010/main" val="114107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8"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Content Placeholder 2"/>
          <p:cNvSpPr>
            <a:spLocks noGrp="1"/>
          </p:cNvSpPr>
          <p:nvPr>
            <p:ph idx="14" hasCustomPrompt="1"/>
          </p:nvPr>
        </p:nvSpPr>
        <p:spPr>
          <a:xfrm>
            <a:off x="3275192"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Content Placeholder 2"/>
          <p:cNvSpPr>
            <a:spLocks noGrp="1"/>
          </p:cNvSpPr>
          <p:nvPr>
            <p:ph idx="15" hasCustomPrompt="1"/>
          </p:nvPr>
        </p:nvSpPr>
        <p:spPr>
          <a:xfrm>
            <a:off x="6190386"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20" name="Text Placeholder 2"/>
          <p:cNvSpPr>
            <a:spLocks noGrp="1"/>
          </p:cNvSpPr>
          <p:nvPr>
            <p:ph type="body" sz="quarter" idx="18" hasCustomPrompt="1"/>
          </p:nvPr>
        </p:nvSpPr>
        <p:spPr>
          <a:xfrm>
            <a:off x="357188" y="909635"/>
            <a:ext cx="11477331" cy="396875"/>
          </a:xfrm>
        </p:spPr>
        <p:txBody>
          <a:bodyPr/>
          <a:lstStyle>
            <a:lvl1pPr>
              <a:defRPr sz="1800"/>
            </a:lvl1pPr>
          </a:lstStyle>
          <a:p>
            <a:pPr lvl="0"/>
            <a:r>
              <a:rPr lang="en-GB"/>
              <a:t>Click to edit master text styles</a:t>
            </a:r>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Tree>
    <p:extLst>
      <p:ext uri="{BB962C8B-B14F-4D97-AF65-F5344CB8AC3E}">
        <p14:creationId xmlns:p14="http://schemas.microsoft.com/office/powerpoint/2010/main" val="252431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
        <p:nvSpPr>
          <p:cNvPr id="7" name="Text Placeholder 2"/>
          <p:cNvSpPr>
            <a:spLocks noGrp="1"/>
          </p:cNvSpPr>
          <p:nvPr>
            <p:ph type="body" sz="quarter" idx="17" hasCustomPrompt="1"/>
          </p:nvPr>
        </p:nvSpPr>
        <p:spPr>
          <a:xfrm>
            <a:off x="357188" y="909635"/>
            <a:ext cx="11477331" cy="396875"/>
          </a:xfrm>
        </p:spPr>
        <p:txBody>
          <a:bodyPr/>
          <a:lstStyle>
            <a:lvl1pPr>
              <a:defRPr sz="1800"/>
            </a:lvl1pPr>
          </a:lstStyle>
          <a:p>
            <a:pPr lvl="0"/>
            <a:r>
              <a:rPr lang="en-GB"/>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a:t>Click to add footer text</a:t>
            </a:r>
          </a:p>
        </p:txBody>
      </p:sp>
    </p:spTree>
    <p:extLst>
      <p:ext uri="{BB962C8B-B14F-4D97-AF65-F5344CB8AC3E}">
        <p14:creationId xmlns:p14="http://schemas.microsoft.com/office/powerpoint/2010/main" val="3147032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Tree>
    <p:extLst>
      <p:ext uri="{BB962C8B-B14F-4D97-AF65-F5344CB8AC3E}">
        <p14:creationId xmlns:p14="http://schemas.microsoft.com/office/powerpoint/2010/main" val="288265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F964EF-4C79-C243-8927-09CABD624DE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79B75641-9E53-EC4D-AA13-F8EC5CDA24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7089ED2-0F3E-6A40-9D49-325743374740}"/>
              </a:ext>
            </a:extLst>
          </p:cNvPr>
          <p:cNvSpPr>
            <a:spLocks noGrp="1"/>
          </p:cNvSpPr>
          <p:nvPr>
            <p:ph type="sldNum" sz="quarter" idx="12"/>
          </p:nvPr>
        </p:nvSpPr>
        <p:spPr/>
        <p:txBody>
          <a:bodyPr/>
          <a:lstStyle/>
          <a:p>
            <a:fld id="{53751F37-A489-014C-A651-B3918EEBD20A}" type="slidenum">
              <a:rPr lang="en-US" smtClean="0"/>
              <a:t>‹#›</a:t>
            </a:fld>
            <a:endParaRPr lang="en-US"/>
          </a:p>
        </p:txBody>
      </p:sp>
    </p:spTree>
    <p:extLst>
      <p:ext uri="{BB962C8B-B14F-4D97-AF65-F5344CB8AC3E}">
        <p14:creationId xmlns:p14="http://schemas.microsoft.com/office/powerpoint/2010/main" val="3684278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lank (White)">
    <p:spTree>
      <p:nvGrpSpPr>
        <p:cNvPr id="1" name=""/>
        <p:cNvGrpSpPr/>
        <p:nvPr/>
      </p:nvGrpSpPr>
      <p:grpSpPr>
        <a:xfrm>
          <a:off x="0" y="0"/>
          <a:ext cx="0" cy="0"/>
          <a:chOff x="0" y="0"/>
          <a:chExt cx="0" cy="0"/>
        </a:xfrm>
      </p:grpSpPr>
      <p:sp>
        <p:nvSpPr>
          <p:cNvPr id="3" name="Slide Number Placeholder 1"/>
          <p:cNvSpPr txBox="1">
            <a:spLocks/>
          </p:cNvSpPr>
          <p:nvPr userDrawn="1"/>
        </p:nvSpPr>
        <p:spPr>
          <a:xfrm>
            <a:off x="10856913" y="6394275"/>
            <a:ext cx="969962" cy="196850"/>
          </a:xfrm>
          <a:prstGeom prst="rect">
            <a:avLst/>
          </a:prstGeom>
        </p:spPr>
        <p:txBody>
          <a:bodyPr vert="horz" lIns="0" tIns="0" rIns="0" bIns="0" rtlCol="0" anchor="ctr"/>
          <a:lstStyle>
            <a:defPPr>
              <a:defRPr lang="en-US"/>
            </a:defPPr>
            <a:lvl1pPr algn="r">
              <a:defRPr sz="1000"/>
            </a:lvl1pPr>
          </a:lstStyle>
          <a:p>
            <a:fld id="{4DD98664-882C-4D8A-B754-A20392790825}" type="slidenum">
              <a:rPr lang="en-GB" smtClean="0">
                <a:solidFill>
                  <a:srgbClr val="717171"/>
                </a:solidFill>
              </a:rPr>
              <a:pPr/>
              <a:t>‹#›</a:t>
            </a:fld>
            <a:endParaRPr lang="en-GB">
              <a:solidFill>
                <a:srgbClr val="717171"/>
              </a:solidFill>
            </a:endParaRPr>
          </a:p>
        </p:txBody>
      </p:sp>
    </p:spTree>
    <p:extLst>
      <p:ext uri="{BB962C8B-B14F-4D97-AF65-F5344CB8AC3E}">
        <p14:creationId xmlns:p14="http://schemas.microsoft.com/office/powerpoint/2010/main" val="2058242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a:t>
            </a:fld>
            <a:endParaRPr lang="en-GB">
              <a:solidFill>
                <a:srgbClr val="717171"/>
              </a:solidFill>
            </a:endParaRPr>
          </a:p>
        </p:txBody>
      </p:sp>
      <p:sp>
        <p:nvSpPr>
          <p:cNvPr id="78" name="Title Placeholder 1"/>
          <p:cNvSpPr>
            <a:spLocks noGrp="1"/>
          </p:cNvSpPr>
          <p:nvPr>
            <p:ph type="title"/>
          </p:nvPr>
        </p:nvSpPr>
        <p:spPr>
          <a:xfrm>
            <a:off x="360363" y="430717"/>
            <a:ext cx="11466510" cy="404119"/>
          </a:xfrm>
          <a:prstGeom prst="rect">
            <a:avLst/>
          </a:prstGeom>
        </p:spPr>
        <p:txBody>
          <a:bodyPr vert="horz" lIns="0" tIns="0" rIns="0" bIns="0" rtlCol="0" anchor="t">
            <a:noAutofit/>
          </a:bodyPr>
          <a:lstStyle/>
          <a:p>
            <a:r>
              <a:rPr lang="en-GB"/>
              <a:t>Click to edit Master title style</a:t>
            </a:r>
          </a:p>
        </p:txBody>
      </p:sp>
      <p:sp>
        <p:nvSpPr>
          <p:cNvPr id="79" name="Text Placeholder 2"/>
          <p:cNvSpPr>
            <a:spLocks noGrp="1"/>
          </p:cNvSpPr>
          <p:nvPr>
            <p:ph type="body" sz="quarter" idx="16"/>
          </p:nvPr>
        </p:nvSpPr>
        <p:spPr>
          <a:xfrm>
            <a:off x="360362" y="909635"/>
            <a:ext cx="11466511" cy="396875"/>
          </a:xfrm>
        </p:spPr>
        <p:txBody>
          <a:bodyPr/>
          <a:lstStyle>
            <a:lvl1pPr>
              <a:defRPr sz="1800"/>
            </a:lvl1pPr>
          </a:lstStyle>
          <a:p>
            <a:pPr lvl="0"/>
            <a:r>
              <a:rPr lang="en-GB"/>
              <a:t>Click to edit Master text styles</a:t>
            </a:r>
          </a:p>
        </p:txBody>
      </p:sp>
    </p:spTree>
    <p:extLst>
      <p:ext uri="{BB962C8B-B14F-4D97-AF65-F5344CB8AC3E}">
        <p14:creationId xmlns:p14="http://schemas.microsoft.com/office/powerpoint/2010/main" val="3038767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0149A-19A8-6949-B8FA-4309C6BAAF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9BBC5A-7561-174A-A24C-DB3D8CED2FE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D680115-7EC3-6644-98F7-07247C2A11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01BEC8-9870-084B-BACC-C7C39BB0CE18}"/>
              </a:ext>
            </a:extLst>
          </p:cNvPr>
          <p:cNvSpPr>
            <a:spLocks noGrp="1"/>
          </p:cNvSpPr>
          <p:nvPr>
            <p:ph type="sldNum" sz="quarter" idx="12"/>
          </p:nvPr>
        </p:nvSpPr>
        <p:spPr/>
        <p:txBody>
          <a:bodyPr/>
          <a:lstStyle/>
          <a:p>
            <a:fld id="{53751F37-A489-014C-A651-B3918EEBD20A}" type="slidenum">
              <a:rPr lang="en-US" smtClean="0"/>
              <a:t>‹#›</a:t>
            </a:fld>
            <a:endParaRPr lang="en-US"/>
          </a:p>
        </p:txBody>
      </p:sp>
    </p:spTree>
    <p:extLst>
      <p:ext uri="{BB962C8B-B14F-4D97-AF65-F5344CB8AC3E}">
        <p14:creationId xmlns:p14="http://schemas.microsoft.com/office/powerpoint/2010/main" val="32477132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3 x content - no sub heading">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65073"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Content Placeholder 2"/>
          <p:cNvSpPr>
            <a:spLocks noGrp="1"/>
          </p:cNvSpPr>
          <p:nvPr>
            <p:ph idx="14" hasCustomPrompt="1"/>
          </p:nvPr>
        </p:nvSpPr>
        <p:spPr>
          <a:xfrm>
            <a:off x="4256400"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Content Placeholder 2"/>
          <p:cNvSpPr>
            <a:spLocks noGrp="1"/>
          </p:cNvSpPr>
          <p:nvPr>
            <p:ph idx="15" hasCustomPrompt="1"/>
          </p:nvPr>
        </p:nvSpPr>
        <p:spPr>
          <a:xfrm>
            <a:off x="8142653"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Tree>
    <p:extLst>
      <p:ext uri="{BB962C8B-B14F-4D97-AF65-F5344CB8AC3E}">
        <p14:creationId xmlns:p14="http://schemas.microsoft.com/office/powerpoint/2010/main" val="97552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 no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a:t>Click to add footer text</a:t>
            </a:r>
          </a:p>
        </p:txBody>
      </p:sp>
    </p:spTree>
    <p:extLst>
      <p:ext uri="{BB962C8B-B14F-4D97-AF65-F5344CB8AC3E}">
        <p14:creationId xmlns:p14="http://schemas.microsoft.com/office/powerpoint/2010/main" val="371406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7200" y="1138238"/>
            <a:ext cx="4666800" cy="1789200"/>
          </a:xfrm>
          <a:prstGeom prst="rect">
            <a:avLst/>
          </a:prstGeom>
        </p:spPr>
        <p:txBody>
          <a:bodyPr anchor="b">
            <a:noAutofit/>
          </a:bodyPr>
          <a:lstStyle>
            <a:lvl1pPr algn="l">
              <a:defRPr sz="2400" b="1">
                <a:solidFill>
                  <a:schemeClr val="bg1"/>
                </a:solidFill>
              </a:defRPr>
            </a:lvl1pPr>
          </a:lstStyle>
          <a:p>
            <a:r>
              <a:rPr lang="en-GB"/>
              <a:t>Click to edit master title style</a:t>
            </a:r>
          </a:p>
        </p:txBody>
      </p:sp>
      <p:sp>
        <p:nvSpPr>
          <p:cNvPr id="8" name="Subtitle 2"/>
          <p:cNvSpPr>
            <a:spLocks noGrp="1"/>
          </p:cNvSpPr>
          <p:nvPr>
            <p:ph type="subTitle" idx="1" hasCustomPrompt="1"/>
          </p:nvPr>
        </p:nvSpPr>
        <p:spPr>
          <a:xfrm>
            <a:off x="367200" y="3147038"/>
            <a:ext cx="4666800" cy="1882800"/>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6" name="Picture 5">
            <a:extLst>
              <a:ext uri="{FF2B5EF4-FFF2-40B4-BE49-F238E27FC236}">
                <a16:creationId xmlns:a16="http://schemas.microsoft.com/office/drawing/2014/main" id="{42C2F90D-7B94-49A2-8EDF-33111F35B46B}"/>
              </a:ext>
            </a:extLst>
          </p:cNvPr>
          <p:cNvPicPr>
            <a:picLocks noChangeAspect="1"/>
          </p:cNvPicPr>
          <p:nvPr userDrawn="1">
            <p:custDataLst>
              <p:tags r:id="rId1"/>
            </p:custDataLst>
          </p:nvPr>
        </p:nvPicPr>
        <p:blipFill rotWithShape="1">
          <a:blip r:embed="rId3">
            <a:extLst>
              <a:ext uri="{28A0092B-C50C-407E-A947-70E740481C1C}">
                <a14:useLocalDpi xmlns:a14="http://schemas.microsoft.com/office/drawing/2010/main" val="0"/>
              </a:ext>
            </a:extLst>
          </a:blip>
          <a:srcRect l="1188" t="3497" r="1098" b="3193"/>
          <a:stretch/>
        </p:blipFill>
        <p:spPr bwMode="invGray">
          <a:xfrm>
            <a:off x="368300" y="558800"/>
            <a:ext cx="1962735" cy="381000"/>
          </a:xfrm>
          <a:prstGeom prst="rect">
            <a:avLst/>
          </a:prstGeom>
        </p:spPr>
      </p:pic>
    </p:spTree>
    <p:extLst>
      <p:ext uri="{BB962C8B-B14F-4D97-AF65-F5344CB8AC3E}">
        <p14:creationId xmlns:p14="http://schemas.microsoft.com/office/powerpoint/2010/main" val="414856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Title slide 2 (white)">
    <p:bg>
      <p:bgPr>
        <a:solidFill>
          <a:schemeClr val="bg1"/>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tx1"/>
                </a:solidFill>
              </a:defRPr>
            </a:lvl1pPr>
          </a:lstStyle>
          <a:p>
            <a:r>
              <a:rPr lang="fr-FR"/>
              <a:t>Cliquez sur l'icône pour ajouter une image</a:t>
            </a:r>
            <a:endParaRPr lang="en-GB"/>
          </a:p>
        </p:txBody>
      </p:sp>
      <p:sp>
        <p:nvSpPr>
          <p:cNvPr id="2"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tx1"/>
                </a:solidFill>
              </a:defRPr>
            </a:lvl1pPr>
          </a:lstStyle>
          <a:p>
            <a:r>
              <a:rPr lang="en-GB"/>
              <a:t>Click to edit master title style</a:t>
            </a:r>
          </a:p>
        </p:txBody>
      </p:sp>
      <p:sp>
        <p:nvSpPr>
          <p:cNvPr id="3"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8" name="Image 7">
            <a:extLst>
              <a:ext uri="{FF2B5EF4-FFF2-40B4-BE49-F238E27FC236}">
                <a16:creationId xmlns:a16="http://schemas.microsoft.com/office/drawing/2014/main" id="{79A4F112-C98F-4AF0-B8A6-CC1E6968D4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9998" y="457860"/>
            <a:ext cx="4923202" cy="396990"/>
          </a:xfrm>
          <a:prstGeom prst="rect">
            <a:avLst/>
          </a:prstGeom>
        </p:spPr>
      </p:pic>
    </p:spTree>
    <p:extLst>
      <p:ext uri="{BB962C8B-B14F-4D97-AF65-F5344CB8AC3E}">
        <p14:creationId xmlns:p14="http://schemas.microsoft.com/office/powerpoint/2010/main" val="72443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nd 3 x content">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59998"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idx="14" hasCustomPrompt="1"/>
          </p:nvPr>
        </p:nvSpPr>
        <p:spPr>
          <a:xfrm>
            <a:off x="4251326"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2"/>
          <p:cNvSpPr>
            <a:spLocks noGrp="1"/>
          </p:cNvSpPr>
          <p:nvPr>
            <p:ph idx="15" hasCustomPrompt="1"/>
          </p:nvPr>
        </p:nvSpPr>
        <p:spPr>
          <a:xfrm>
            <a:off x="8142653"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17"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a:t>Click to edit master text styles</a:t>
            </a:r>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Tree>
    <p:extLst>
      <p:ext uri="{BB962C8B-B14F-4D97-AF65-F5344CB8AC3E}">
        <p14:creationId xmlns:p14="http://schemas.microsoft.com/office/powerpoint/2010/main" val="382131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n-US"/>
              <a:t>Click to edit Master title style</a:t>
            </a:r>
            <a:endParaRPr lang="en-GB"/>
          </a:p>
        </p:txBody>
      </p:sp>
      <p:sp>
        <p:nvSpPr>
          <p:cNvPr id="9" name="Text Placeholder 2"/>
          <p:cNvSpPr>
            <a:spLocks noGrp="1"/>
          </p:cNvSpPr>
          <p:nvPr>
            <p:ph type="body" sz="quarter" idx="16"/>
          </p:nvPr>
        </p:nvSpPr>
        <p:spPr>
          <a:xfrm>
            <a:off x="357188" y="909635"/>
            <a:ext cx="11477331" cy="396875"/>
          </a:xfrm>
        </p:spPr>
        <p:txBody>
          <a:bodyPr/>
          <a:lstStyle>
            <a:lvl1pPr>
              <a:defRPr sz="1800"/>
            </a:lvl1pPr>
          </a:lstStyle>
          <a:p>
            <a:pPr lvl="0"/>
            <a:r>
              <a:rPr lang="en-US"/>
              <a:t>Click to edit Master text styles</a:t>
            </a:r>
          </a:p>
        </p:txBody>
      </p:sp>
      <p:sp>
        <p:nvSpPr>
          <p:cNvPr id="8" name="Text Placeholder 17"/>
          <p:cNvSpPr>
            <a:spLocks noGrp="1"/>
          </p:cNvSpPr>
          <p:nvPr>
            <p:ph type="body" sz="quarter" idx="15"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a:t>
            </a:fld>
            <a:endParaRPr lang="en-GB">
              <a:solidFill>
                <a:srgbClr val="717171"/>
              </a:solidFill>
            </a:endParaRPr>
          </a:p>
        </p:txBody>
      </p:sp>
    </p:spTree>
    <p:extLst>
      <p:ext uri="{BB962C8B-B14F-4D97-AF65-F5344CB8AC3E}">
        <p14:creationId xmlns:p14="http://schemas.microsoft.com/office/powerpoint/2010/main" val="97928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and 2 x content">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
        <p:nvSpPr>
          <p:cNvPr id="9"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a:t>Click to edit master text styles</a:t>
            </a:r>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a:t>Click to add footer text</a:t>
            </a:r>
          </a:p>
        </p:txBody>
      </p:sp>
    </p:spTree>
    <p:extLst>
      <p:ext uri="{BB962C8B-B14F-4D97-AF65-F5344CB8AC3E}">
        <p14:creationId xmlns:p14="http://schemas.microsoft.com/office/powerpoint/2010/main" val="3318456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60362" y="2984855"/>
            <a:ext cx="11466511" cy="1585557"/>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GB"/>
              <a:t>Click to edit master text styles</a:t>
            </a:r>
          </a:p>
          <a:p>
            <a:pPr lvl="1"/>
            <a:r>
              <a:rPr lang="en-GB"/>
              <a:t>Second level</a:t>
            </a:r>
          </a:p>
        </p:txBody>
      </p:sp>
      <p:sp>
        <p:nvSpPr>
          <p:cNvPr id="5" name="Text Placeholder 2"/>
          <p:cNvSpPr>
            <a:spLocks noGrp="1"/>
          </p:cNvSpPr>
          <p:nvPr>
            <p:ph type="body" sz="quarter" idx="16" hasCustomPrompt="1"/>
          </p:nvPr>
        </p:nvSpPr>
        <p:spPr>
          <a:xfrm>
            <a:off x="359999" y="2564672"/>
            <a:ext cx="976676" cy="411163"/>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325730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and 2 x content - no sub heading">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a:t>Click to add footer text</a:t>
            </a:r>
          </a:p>
        </p:txBody>
      </p:sp>
    </p:spTree>
    <p:extLst>
      <p:ext uri="{BB962C8B-B14F-4D97-AF65-F5344CB8AC3E}">
        <p14:creationId xmlns:p14="http://schemas.microsoft.com/office/powerpoint/2010/main" val="361127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and 4 x content - no sub heading">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9"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Content Placeholder 2"/>
          <p:cNvSpPr>
            <a:spLocks noGrp="1"/>
          </p:cNvSpPr>
          <p:nvPr>
            <p:ph idx="14" hasCustomPrompt="1"/>
          </p:nvPr>
        </p:nvSpPr>
        <p:spPr>
          <a:xfrm>
            <a:off x="3275193"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Content Placeholder 2"/>
          <p:cNvSpPr>
            <a:spLocks noGrp="1"/>
          </p:cNvSpPr>
          <p:nvPr>
            <p:ph idx="15" hasCustomPrompt="1"/>
          </p:nvPr>
        </p:nvSpPr>
        <p:spPr>
          <a:xfrm>
            <a:off x="6190387"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Tree>
    <p:extLst>
      <p:ext uri="{BB962C8B-B14F-4D97-AF65-F5344CB8AC3E}">
        <p14:creationId xmlns:p14="http://schemas.microsoft.com/office/powerpoint/2010/main" val="181784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and 1 x content - no sub headin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a:t>Click to add footer text</a:t>
            </a:r>
          </a:p>
        </p:txBody>
      </p:sp>
    </p:spTree>
    <p:extLst>
      <p:ext uri="{BB962C8B-B14F-4D97-AF65-F5344CB8AC3E}">
        <p14:creationId xmlns:p14="http://schemas.microsoft.com/office/powerpoint/2010/main" val="1107310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7200" y="1138238"/>
            <a:ext cx="4665663" cy="1787237"/>
          </a:xfrm>
          <a:prstGeom prst="rect">
            <a:avLst/>
          </a:prstGeom>
        </p:spPr>
        <p:txBody>
          <a:bodyPr anchor="b">
            <a:noAutofit/>
          </a:bodyPr>
          <a:lstStyle>
            <a:lvl1pPr algn="l">
              <a:defRPr sz="2400" b="1">
                <a:solidFill>
                  <a:schemeClr val="tx1"/>
                </a:solidFill>
              </a:defRPr>
            </a:lvl1pPr>
          </a:lstStyle>
          <a:p>
            <a:r>
              <a:rPr lang="en-GB"/>
              <a:t>Click to edit master title style</a:t>
            </a:r>
          </a:p>
        </p:txBody>
      </p:sp>
      <p:sp>
        <p:nvSpPr>
          <p:cNvPr id="3" name="Subtitle 2"/>
          <p:cNvSpPr>
            <a:spLocks noGrp="1"/>
          </p:cNvSpPr>
          <p:nvPr>
            <p:ph type="subTitle" idx="1" hasCustomPrompt="1"/>
          </p:nvPr>
        </p:nvSpPr>
        <p:spPr>
          <a:xfrm>
            <a:off x="3672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5" name="Picture 4">
            <a:extLst>
              <a:ext uri="{FF2B5EF4-FFF2-40B4-BE49-F238E27FC236}">
                <a16:creationId xmlns:a16="http://schemas.microsoft.com/office/drawing/2014/main" id="{23248FCD-EC32-4F84-9740-9E58A6B7A4E2}"/>
              </a:ext>
            </a:extLst>
          </p:cNvPr>
          <p:cNvPicPr>
            <a:picLocks noChangeAspect="1"/>
          </p:cNvPicPr>
          <p:nvPr userDrawn="1">
            <p:custDataLst>
              <p:tags r:id="rId1"/>
            </p:custDataLst>
          </p:nvPr>
        </p:nvPicPr>
        <p:blipFill rotWithShape="1">
          <a:blip r:embed="rId3">
            <a:extLst>
              <a:ext uri="{28A0092B-C50C-407E-A947-70E740481C1C}">
                <a14:useLocalDpi xmlns:a14="http://schemas.microsoft.com/office/drawing/2010/main" val="0"/>
              </a:ext>
            </a:extLst>
          </a:blip>
          <a:srcRect l="1334" t="3387" r="1092" b="4058"/>
          <a:stretch/>
        </p:blipFill>
        <p:spPr>
          <a:xfrm>
            <a:off x="368300" y="558800"/>
            <a:ext cx="1975911" cy="381000"/>
          </a:xfrm>
          <a:prstGeom prst="rect">
            <a:avLst/>
          </a:prstGeom>
        </p:spPr>
      </p:pic>
    </p:spTree>
    <p:extLst>
      <p:ext uri="{BB962C8B-B14F-4D97-AF65-F5344CB8AC3E}">
        <p14:creationId xmlns:p14="http://schemas.microsoft.com/office/powerpoint/2010/main" val="259072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2 (white)">
    <p:bg>
      <p:bgPr>
        <a:solidFill>
          <a:schemeClr val="bg1"/>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tx1"/>
                </a:solidFill>
              </a:defRPr>
            </a:lvl1pPr>
          </a:lstStyle>
          <a:p>
            <a:r>
              <a:rPr lang="en-US"/>
              <a:t>Click icon to add picture</a:t>
            </a:r>
            <a:endParaRPr lang="en-GB"/>
          </a:p>
        </p:txBody>
      </p:sp>
      <p:sp>
        <p:nvSpPr>
          <p:cNvPr id="2"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tx1"/>
                </a:solidFill>
              </a:defRPr>
            </a:lvl1pPr>
          </a:lstStyle>
          <a:p>
            <a:r>
              <a:rPr lang="en-GB"/>
              <a:t>Click to edit master title style</a:t>
            </a:r>
          </a:p>
        </p:txBody>
      </p:sp>
      <p:sp>
        <p:nvSpPr>
          <p:cNvPr id="3"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6" name="Picture 5">
            <a:extLst>
              <a:ext uri="{FF2B5EF4-FFF2-40B4-BE49-F238E27FC236}">
                <a16:creationId xmlns:a16="http://schemas.microsoft.com/office/drawing/2014/main" id="{29662FF7-3857-4291-A823-D9C7D41E4E54}"/>
              </a:ext>
            </a:extLst>
          </p:cNvPr>
          <p:cNvPicPr>
            <a:picLocks noChangeAspect="1"/>
          </p:cNvPicPr>
          <p:nvPr userDrawn="1">
            <p:custDataLst>
              <p:tags r:id="rId1"/>
            </p:custDataLst>
          </p:nvPr>
        </p:nvPicPr>
        <p:blipFill rotWithShape="1">
          <a:blip r:embed="rId3">
            <a:extLst>
              <a:ext uri="{28A0092B-C50C-407E-A947-70E740481C1C}">
                <a14:useLocalDpi xmlns:a14="http://schemas.microsoft.com/office/drawing/2010/main" val="0"/>
              </a:ext>
            </a:extLst>
          </a:blip>
          <a:srcRect l="1334" t="3387" r="1092" b="4058"/>
          <a:stretch/>
        </p:blipFill>
        <p:spPr>
          <a:xfrm>
            <a:off x="368300" y="558800"/>
            <a:ext cx="1975911" cy="381000"/>
          </a:xfrm>
          <a:prstGeom prst="rect">
            <a:avLst/>
          </a:prstGeom>
        </p:spPr>
      </p:pic>
    </p:spTree>
    <p:extLst>
      <p:ext uri="{BB962C8B-B14F-4D97-AF65-F5344CB8AC3E}">
        <p14:creationId xmlns:p14="http://schemas.microsoft.com/office/powerpoint/2010/main" val="120739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2 (black)">
    <p:bg>
      <p:bgPr>
        <a:solidFill>
          <a:srgbClr val="000000"/>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bg1"/>
                </a:solidFill>
              </a:defRPr>
            </a:lvl1pPr>
          </a:lstStyle>
          <a:p>
            <a:r>
              <a:rPr lang="en-US"/>
              <a:t>Click icon to add picture</a:t>
            </a:r>
            <a:endParaRPr lang="en-GB"/>
          </a:p>
        </p:txBody>
      </p:sp>
      <p:sp>
        <p:nvSpPr>
          <p:cNvPr id="8"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bg1"/>
                </a:solidFill>
              </a:defRPr>
            </a:lvl1pPr>
          </a:lstStyle>
          <a:p>
            <a:r>
              <a:rPr lang="en-GB"/>
              <a:t>Click to edit master title style</a:t>
            </a:r>
          </a:p>
        </p:txBody>
      </p:sp>
      <p:sp>
        <p:nvSpPr>
          <p:cNvPr id="9"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7" name="Picture 6">
            <a:extLst>
              <a:ext uri="{FF2B5EF4-FFF2-40B4-BE49-F238E27FC236}">
                <a16:creationId xmlns:a16="http://schemas.microsoft.com/office/drawing/2014/main" id="{76B62868-7551-4B2A-B955-3156D57F7C65}"/>
              </a:ext>
            </a:extLst>
          </p:cNvPr>
          <p:cNvPicPr>
            <a:picLocks noChangeAspect="1"/>
          </p:cNvPicPr>
          <p:nvPr userDrawn="1">
            <p:custDataLst>
              <p:tags r:id="rId1"/>
            </p:custDataLst>
          </p:nvPr>
        </p:nvPicPr>
        <p:blipFill rotWithShape="1">
          <a:blip r:embed="rId3">
            <a:extLst>
              <a:ext uri="{28A0092B-C50C-407E-A947-70E740481C1C}">
                <a14:useLocalDpi xmlns:a14="http://schemas.microsoft.com/office/drawing/2010/main" val="0"/>
              </a:ext>
            </a:extLst>
          </a:blip>
          <a:srcRect l="1188" t="3497" r="1098" b="3193"/>
          <a:stretch/>
        </p:blipFill>
        <p:spPr bwMode="invGray">
          <a:xfrm>
            <a:off x="368300" y="558800"/>
            <a:ext cx="1962735" cy="381000"/>
          </a:xfrm>
          <a:prstGeom prst="rect">
            <a:avLst/>
          </a:prstGeom>
        </p:spPr>
      </p:pic>
    </p:spTree>
    <p:extLst>
      <p:ext uri="{BB962C8B-B14F-4D97-AF65-F5344CB8AC3E}">
        <p14:creationId xmlns:p14="http://schemas.microsoft.com/office/powerpoint/2010/main" val="314099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slide 3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tx1"/>
                </a:solidFill>
              </a:defRPr>
            </a:lvl1pPr>
          </a:lstStyle>
          <a:p>
            <a:r>
              <a:rPr lang="en-GB"/>
              <a:t>Click to edit master title style</a:t>
            </a:r>
          </a:p>
        </p:txBody>
      </p:sp>
      <p:sp>
        <p:nvSpPr>
          <p:cNvPr id="3"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5" name="Picture 4">
            <a:extLst>
              <a:ext uri="{FF2B5EF4-FFF2-40B4-BE49-F238E27FC236}">
                <a16:creationId xmlns:a16="http://schemas.microsoft.com/office/drawing/2014/main" id="{1BE73826-E397-4992-9B8E-B178C23AC910}"/>
              </a:ext>
            </a:extLst>
          </p:cNvPr>
          <p:cNvPicPr>
            <a:picLocks noChangeAspect="1"/>
          </p:cNvPicPr>
          <p:nvPr userDrawn="1">
            <p:custDataLst>
              <p:tags r:id="rId1"/>
            </p:custDataLst>
          </p:nvPr>
        </p:nvPicPr>
        <p:blipFill rotWithShape="1">
          <a:blip r:embed="rId3">
            <a:extLst>
              <a:ext uri="{28A0092B-C50C-407E-A947-70E740481C1C}">
                <a14:useLocalDpi xmlns:a14="http://schemas.microsoft.com/office/drawing/2010/main" val="0"/>
              </a:ext>
            </a:extLst>
          </a:blip>
          <a:srcRect l="1334" t="3387" r="1092" b="4058"/>
          <a:stretch/>
        </p:blipFill>
        <p:spPr>
          <a:xfrm>
            <a:off x="368300" y="558800"/>
            <a:ext cx="1975911" cy="381000"/>
          </a:xfrm>
          <a:prstGeom prst="rect">
            <a:avLst/>
          </a:prstGeom>
        </p:spPr>
      </p:pic>
    </p:spTree>
    <p:extLst>
      <p:ext uri="{BB962C8B-B14F-4D97-AF65-F5344CB8AC3E}">
        <p14:creationId xmlns:p14="http://schemas.microsoft.com/office/powerpoint/2010/main" val="1319921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7200" y="1138238"/>
            <a:ext cx="4666800" cy="1789200"/>
          </a:xfrm>
          <a:prstGeom prst="rect">
            <a:avLst/>
          </a:prstGeom>
        </p:spPr>
        <p:txBody>
          <a:bodyPr anchor="b">
            <a:noAutofit/>
          </a:bodyPr>
          <a:lstStyle>
            <a:lvl1pPr algn="l">
              <a:defRPr sz="2400" b="1">
                <a:solidFill>
                  <a:schemeClr val="bg1"/>
                </a:solidFill>
              </a:defRPr>
            </a:lvl1pPr>
          </a:lstStyle>
          <a:p>
            <a:r>
              <a:rPr lang="en-GB"/>
              <a:t>Click to edit master title style</a:t>
            </a:r>
          </a:p>
        </p:txBody>
      </p:sp>
      <p:sp>
        <p:nvSpPr>
          <p:cNvPr id="8" name="Subtitle 2"/>
          <p:cNvSpPr>
            <a:spLocks noGrp="1"/>
          </p:cNvSpPr>
          <p:nvPr>
            <p:ph type="subTitle" idx="1" hasCustomPrompt="1"/>
          </p:nvPr>
        </p:nvSpPr>
        <p:spPr>
          <a:xfrm>
            <a:off x="367200" y="3147038"/>
            <a:ext cx="4666800" cy="1882800"/>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5" name="Picture 4">
            <a:extLst>
              <a:ext uri="{FF2B5EF4-FFF2-40B4-BE49-F238E27FC236}">
                <a16:creationId xmlns:a16="http://schemas.microsoft.com/office/drawing/2014/main" id="{AC8FE0C7-9202-4B21-9E55-74C3BFC15978}"/>
              </a:ext>
            </a:extLst>
          </p:cNvPr>
          <p:cNvPicPr>
            <a:picLocks noChangeAspect="1"/>
          </p:cNvPicPr>
          <p:nvPr userDrawn="1">
            <p:custDataLst>
              <p:tags r:id="rId1"/>
            </p:custDataLst>
          </p:nvPr>
        </p:nvPicPr>
        <p:blipFill rotWithShape="1">
          <a:blip r:embed="rId3">
            <a:extLst>
              <a:ext uri="{28A0092B-C50C-407E-A947-70E740481C1C}">
                <a14:useLocalDpi xmlns:a14="http://schemas.microsoft.com/office/drawing/2010/main" val="0"/>
              </a:ext>
            </a:extLst>
          </a:blip>
          <a:srcRect l="1188" t="3497" r="1098" b="3193"/>
          <a:stretch/>
        </p:blipFill>
        <p:spPr bwMode="invGray">
          <a:xfrm>
            <a:off x="368300" y="558800"/>
            <a:ext cx="1962735" cy="381000"/>
          </a:xfrm>
          <a:prstGeom prst="rect">
            <a:avLst/>
          </a:prstGeom>
        </p:spPr>
      </p:pic>
    </p:spTree>
    <p:extLst>
      <p:ext uri="{BB962C8B-B14F-4D97-AF65-F5344CB8AC3E}">
        <p14:creationId xmlns:p14="http://schemas.microsoft.com/office/powerpoint/2010/main" val="156060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lide 2 (black)">
    <p:bg>
      <p:bgPr>
        <a:solidFill>
          <a:srgbClr val="000000"/>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bg1"/>
                </a:solidFill>
              </a:defRPr>
            </a:lvl1pPr>
          </a:lstStyle>
          <a:p>
            <a:r>
              <a:rPr lang="en-US"/>
              <a:t>Click icon to add picture</a:t>
            </a:r>
            <a:endParaRPr lang="en-GB"/>
          </a:p>
        </p:txBody>
      </p:sp>
      <p:sp>
        <p:nvSpPr>
          <p:cNvPr id="8"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bg1"/>
                </a:solidFill>
              </a:defRPr>
            </a:lvl1pPr>
          </a:lstStyle>
          <a:p>
            <a:r>
              <a:rPr lang="en-GB"/>
              <a:t>Click to edit master title style</a:t>
            </a:r>
          </a:p>
        </p:txBody>
      </p:sp>
      <p:sp>
        <p:nvSpPr>
          <p:cNvPr id="9"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6" name="Picture 5">
            <a:extLst>
              <a:ext uri="{FF2B5EF4-FFF2-40B4-BE49-F238E27FC236}">
                <a16:creationId xmlns:a16="http://schemas.microsoft.com/office/drawing/2014/main" id="{DA2FE3B2-B277-4F32-9A21-C23C02BB03CF}"/>
              </a:ext>
            </a:extLst>
          </p:cNvPr>
          <p:cNvPicPr>
            <a:picLocks noChangeAspect="1"/>
          </p:cNvPicPr>
          <p:nvPr userDrawn="1">
            <p:custDataLst>
              <p:tags r:id="rId1"/>
            </p:custDataLst>
          </p:nvPr>
        </p:nvPicPr>
        <p:blipFill rotWithShape="1">
          <a:blip r:embed="rId3">
            <a:extLst>
              <a:ext uri="{28A0092B-C50C-407E-A947-70E740481C1C}">
                <a14:useLocalDpi xmlns:a14="http://schemas.microsoft.com/office/drawing/2010/main" val="0"/>
              </a:ext>
            </a:extLst>
          </a:blip>
          <a:srcRect l="1188" t="3497" r="1098" b="3193"/>
          <a:stretch/>
        </p:blipFill>
        <p:spPr bwMode="invGray">
          <a:xfrm>
            <a:off x="368300" y="558800"/>
            <a:ext cx="1962735" cy="381000"/>
          </a:xfrm>
          <a:prstGeom prst="rect">
            <a:avLst/>
          </a:prstGeom>
        </p:spPr>
      </p:pic>
    </p:spTree>
    <p:extLst>
      <p:ext uri="{BB962C8B-B14F-4D97-AF65-F5344CB8AC3E}">
        <p14:creationId xmlns:p14="http://schemas.microsoft.com/office/powerpoint/2010/main" val="41840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3 (black)">
    <p:bg>
      <p:bgPr>
        <a:solidFill>
          <a:srgbClr val="000000"/>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bg1"/>
                </a:solidFill>
              </a:defRPr>
            </a:lvl1pPr>
          </a:lstStyle>
          <a:p>
            <a:r>
              <a:rPr lang="en-GB"/>
              <a:t>Click to edit master title style</a:t>
            </a:r>
          </a:p>
        </p:txBody>
      </p:sp>
      <p:sp>
        <p:nvSpPr>
          <p:cNvPr id="9"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6" name="Picture 5">
            <a:extLst>
              <a:ext uri="{FF2B5EF4-FFF2-40B4-BE49-F238E27FC236}">
                <a16:creationId xmlns:a16="http://schemas.microsoft.com/office/drawing/2014/main" id="{7AC13589-688F-4968-B221-422DED0EA3D0}"/>
              </a:ext>
            </a:extLst>
          </p:cNvPr>
          <p:cNvPicPr>
            <a:picLocks noChangeAspect="1"/>
          </p:cNvPicPr>
          <p:nvPr userDrawn="1">
            <p:custDataLst>
              <p:tags r:id="rId1"/>
            </p:custDataLst>
          </p:nvPr>
        </p:nvPicPr>
        <p:blipFill rotWithShape="1">
          <a:blip r:embed="rId3">
            <a:extLst>
              <a:ext uri="{28A0092B-C50C-407E-A947-70E740481C1C}">
                <a14:useLocalDpi xmlns:a14="http://schemas.microsoft.com/office/drawing/2010/main" val="0"/>
              </a:ext>
            </a:extLst>
          </a:blip>
          <a:srcRect l="1188" t="3497" r="1098" b="3193"/>
          <a:stretch/>
        </p:blipFill>
        <p:spPr bwMode="invGray">
          <a:xfrm>
            <a:off x="368300" y="558800"/>
            <a:ext cx="1962735" cy="381000"/>
          </a:xfrm>
          <a:prstGeom prst="rect">
            <a:avLst/>
          </a:prstGeom>
        </p:spPr>
      </p:pic>
    </p:spTree>
    <p:extLst>
      <p:ext uri="{BB962C8B-B14F-4D97-AF65-F5344CB8AC3E}">
        <p14:creationId xmlns:p14="http://schemas.microsoft.com/office/powerpoint/2010/main" val="285251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60362" y="2984855"/>
            <a:ext cx="11466511" cy="1585557"/>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GB"/>
              <a:t>Click to edit master text styles</a:t>
            </a:r>
          </a:p>
          <a:p>
            <a:pPr lvl="1"/>
            <a:r>
              <a:rPr lang="en-GB"/>
              <a:t>Second level</a:t>
            </a:r>
          </a:p>
        </p:txBody>
      </p:sp>
      <p:sp>
        <p:nvSpPr>
          <p:cNvPr id="5" name="Text Placeholder 2"/>
          <p:cNvSpPr>
            <a:spLocks noGrp="1"/>
          </p:cNvSpPr>
          <p:nvPr>
            <p:ph type="body" sz="quarter" idx="16" hasCustomPrompt="1"/>
          </p:nvPr>
        </p:nvSpPr>
        <p:spPr>
          <a:xfrm>
            <a:off x="359999" y="2564672"/>
            <a:ext cx="976676" cy="411163"/>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237107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984855"/>
            <a:ext cx="11468465" cy="1585557"/>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n-GB"/>
              <a:t>Click to edit master text styles</a:t>
            </a:r>
          </a:p>
          <a:p>
            <a:pPr lvl="1"/>
            <a:r>
              <a:rPr lang="en-GB"/>
              <a:t>Second level</a:t>
            </a:r>
          </a:p>
        </p:txBody>
      </p:sp>
      <p:sp>
        <p:nvSpPr>
          <p:cNvPr id="7" name="Text Placeholder 2"/>
          <p:cNvSpPr>
            <a:spLocks noGrp="1"/>
          </p:cNvSpPr>
          <p:nvPr>
            <p:ph type="body" sz="quarter" idx="16" hasCustomPrompt="1"/>
          </p:nvPr>
        </p:nvSpPr>
        <p:spPr>
          <a:xfrm>
            <a:off x="360363" y="2564672"/>
            <a:ext cx="976312" cy="411163"/>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3579901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
        <p:nvSpPr>
          <p:cNvPr id="8"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a:t>Click to add footer text</a:t>
            </a:r>
          </a:p>
        </p:txBody>
      </p:sp>
    </p:spTree>
    <p:extLst>
      <p:ext uri="{BB962C8B-B14F-4D97-AF65-F5344CB8AC3E}">
        <p14:creationId xmlns:p14="http://schemas.microsoft.com/office/powerpoint/2010/main" val="240634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
        <p:nvSpPr>
          <p:cNvPr id="9"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a:t>Click to edit master text styles</a:t>
            </a:r>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a:t>Click to add footer text</a:t>
            </a:r>
          </a:p>
        </p:txBody>
      </p:sp>
    </p:spTree>
    <p:extLst>
      <p:ext uri="{BB962C8B-B14F-4D97-AF65-F5344CB8AC3E}">
        <p14:creationId xmlns:p14="http://schemas.microsoft.com/office/powerpoint/2010/main" val="164144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59998"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idx="14" hasCustomPrompt="1"/>
          </p:nvPr>
        </p:nvSpPr>
        <p:spPr>
          <a:xfrm>
            <a:off x="4251326"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2"/>
          <p:cNvSpPr>
            <a:spLocks noGrp="1"/>
          </p:cNvSpPr>
          <p:nvPr>
            <p:ph idx="15" hasCustomPrompt="1"/>
          </p:nvPr>
        </p:nvSpPr>
        <p:spPr>
          <a:xfrm>
            <a:off x="8142653"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17"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a:t>Click to edit master text styles</a:t>
            </a:r>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Tree>
    <p:extLst>
      <p:ext uri="{BB962C8B-B14F-4D97-AF65-F5344CB8AC3E}">
        <p14:creationId xmlns:p14="http://schemas.microsoft.com/office/powerpoint/2010/main" val="208965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8"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Content Placeholder 2"/>
          <p:cNvSpPr>
            <a:spLocks noGrp="1"/>
          </p:cNvSpPr>
          <p:nvPr>
            <p:ph idx="14" hasCustomPrompt="1"/>
          </p:nvPr>
        </p:nvSpPr>
        <p:spPr>
          <a:xfrm>
            <a:off x="3275192"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Content Placeholder 2"/>
          <p:cNvSpPr>
            <a:spLocks noGrp="1"/>
          </p:cNvSpPr>
          <p:nvPr>
            <p:ph idx="15" hasCustomPrompt="1"/>
          </p:nvPr>
        </p:nvSpPr>
        <p:spPr>
          <a:xfrm>
            <a:off x="6190386"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20" name="Text Placeholder 2"/>
          <p:cNvSpPr>
            <a:spLocks noGrp="1"/>
          </p:cNvSpPr>
          <p:nvPr>
            <p:ph type="body" sz="quarter" idx="18" hasCustomPrompt="1"/>
          </p:nvPr>
        </p:nvSpPr>
        <p:spPr>
          <a:xfrm>
            <a:off x="357188" y="909635"/>
            <a:ext cx="11477331" cy="396875"/>
          </a:xfrm>
        </p:spPr>
        <p:txBody>
          <a:bodyPr/>
          <a:lstStyle>
            <a:lvl1pPr>
              <a:defRPr sz="2200"/>
            </a:lvl1pPr>
          </a:lstStyle>
          <a:p>
            <a:pPr lvl="0"/>
            <a:r>
              <a:rPr lang="en-GB"/>
              <a:t>Click to edit master text styles</a:t>
            </a:r>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Tree>
    <p:extLst>
      <p:ext uri="{BB962C8B-B14F-4D97-AF65-F5344CB8AC3E}">
        <p14:creationId xmlns:p14="http://schemas.microsoft.com/office/powerpoint/2010/main" val="251161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3 (black)">
    <p:bg>
      <p:bgPr>
        <a:solidFill>
          <a:srgbClr val="000000"/>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bg1"/>
                </a:solidFill>
              </a:defRPr>
            </a:lvl1pPr>
          </a:lstStyle>
          <a:p>
            <a:r>
              <a:rPr lang="en-GB"/>
              <a:t>Click to edit master title style</a:t>
            </a:r>
          </a:p>
        </p:txBody>
      </p:sp>
      <p:sp>
        <p:nvSpPr>
          <p:cNvPr id="9"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7" name="Picture 6">
            <a:extLst>
              <a:ext uri="{FF2B5EF4-FFF2-40B4-BE49-F238E27FC236}">
                <a16:creationId xmlns:a16="http://schemas.microsoft.com/office/drawing/2014/main" id="{48395DC9-1BBF-4018-A995-F74BC139D624}"/>
              </a:ext>
            </a:extLst>
          </p:cNvPr>
          <p:cNvPicPr>
            <a:picLocks noChangeAspect="1"/>
          </p:cNvPicPr>
          <p:nvPr userDrawn="1">
            <p:custDataLst>
              <p:tags r:id="rId1"/>
            </p:custDataLst>
          </p:nvPr>
        </p:nvPicPr>
        <p:blipFill rotWithShape="1">
          <a:blip r:embed="rId3">
            <a:extLst>
              <a:ext uri="{28A0092B-C50C-407E-A947-70E740481C1C}">
                <a14:useLocalDpi xmlns:a14="http://schemas.microsoft.com/office/drawing/2010/main" val="0"/>
              </a:ext>
            </a:extLst>
          </a:blip>
          <a:srcRect l="1188" t="3497" r="1098" b="3193"/>
          <a:stretch/>
        </p:blipFill>
        <p:spPr bwMode="invGray">
          <a:xfrm>
            <a:off x="368300" y="558800"/>
            <a:ext cx="1962735" cy="381000"/>
          </a:xfrm>
          <a:prstGeom prst="rect">
            <a:avLst/>
          </a:prstGeom>
        </p:spPr>
      </p:pic>
    </p:spTree>
    <p:extLst>
      <p:ext uri="{BB962C8B-B14F-4D97-AF65-F5344CB8AC3E}">
        <p14:creationId xmlns:p14="http://schemas.microsoft.com/office/powerpoint/2010/main" val="208514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
        <p:nvSpPr>
          <p:cNvPr id="7"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a:t>Click to add footer text</a:t>
            </a:r>
          </a:p>
        </p:txBody>
      </p:sp>
    </p:spTree>
    <p:extLst>
      <p:ext uri="{BB962C8B-B14F-4D97-AF65-F5344CB8AC3E}">
        <p14:creationId xmlns:p14="http://schemas.microsoft.com/office/powerpoint/2010/main" val="310854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Tree>
    <p:extLst>
      <p:ext uri="{BB962C8B-B14F-4D97-AF65-F5344CB8AC3E}">
        <p14:creationId xmlns:p14="http://schemas.microsoft.com/office/powerpoint/2010/main" val="377237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itle and 2 x content - no sub heading">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a:t>Click to add footer text</a:t>
            </a:r>
          </a:p>
        </p:txBody>
      </p:sp>
    </p:spTree>
    <p:extLst>
      <p:ext uri="{BB962C8B-B14F-4D97-AF65-F5344CB8AC3E}">
        <p14:creationId xmlns:p14="http://schemas.microsoft.com/office/powerpoint/2010/main" val="426810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n-US"/>
              <a:t>Click to edit Master title style</a:t>
            </a:r>
            <a:endParaRPr lang="en-GB"/>
          </a:p>
        </p:txBody>
      </p:sp>
      <p:sp>
        <p:nvSpPr>
          <p:cNvPr id="9" name="Text Placeholder 2"/>
          <p:cNvSpPr>
            <a:spLocks noGrp="1"/>
          </p:cNvSpPr>
          <p:nvPr>
            <p:ph type="body" sz="quarter" idx="16"/>
          </p:nvPr>
        </p:nvSpPr>
        <p:spPr>
          <a:xfrm>
            <a:off x="357188" y="909635"/>
            <a:ext cx="11477331" cy="396875"/>
          </a:xfrm>
        </p:spPr>
        <p:txBody>
          <a:bodyPr/>
          <a:lstStyle>
            <a:lvl1pPr>
              <a:defRPr sz="1800"/>
            </a:lvl1pPr>
          </a:lstStyle>
          <a:p>
            <a:pPr lvl="0"/>
            <a:r>
              <a:rPr lang="en-US"/>
              <a:t>Edit Master text styles</a:t>
            </a:r>
          </a:p>
        </p:txBody>
      </p:sp>
      <p:sp>
        <p:nvSpPr>
          <p:cNvPr id="8" name="Text Placeholder 17"/>
          <p:cNvSpPr>
            <a:spLocks noGrp="1"/>
          </p:cNvSpPr>
          <p:nvPr>
            <p:ph type="body" sz="quarter" idx="15"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Tree>
    <p:extLst>
      <p:ext uri="{BB962C8B-B14F-4D97-AF65-F5344CB8AC3E}">
        <p14:creationId xmlns:p14="http://schemas.microsoft.com/office/powerpoint/2010/main" val="25126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and 1 x content - no sub headin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a:t>Click to add footer text</a:t>
            </a:r>
          </a:p>
        </p:txBody>
      </p:sp>
    </p:spTree>
    <p:extLst>
      <p:ext uri="{BB962C8B-B14F-4D97-AF65-F5344CB8AC3E}">
        <p14:creationId xmlns:p14="http://schemas.microsoft.com/office/powerpoint/2010/main" val="195591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and 4 x content - no sub heading">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9"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Content Placeholder 2"/>
          <p:cNvSpPr>
            <a:spLocks noGrp="1"/>
          </p:cNvSpPr>
          <p:nvPr>
            <p:ph idx="14" hasCustomPrompt="1"/>
          </p:nvPr>
        </p:nvSpPr>
        <p:spPr>
          <a:xfrm>
            <a:off x="3275193"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Content Placeholder 2"/>
          <p:cNvSpPr>
            <a:spLocks noGrp="1"/>
          </p:cNvSpPr>
          <p:nvPr>
            <p:ph idx="15" hasCustomPrompt="1"/>
          </p:nvPr>
        </p:nvSpPr>
        <p:spPr>
          <a:xfrm>
            <a:off x="6190387"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Tree>
    <p:extLst>
      <p:ext uri="{BB962C8B-B14F-4D97-AF65-F5344CB8AC3E}">
        <p14:creationId xmlns:p14="http://schemas.microsoft.com/office/powerpoint/2010/main" val="31224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and 3 x content - no sub heading">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65073"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Content Placeholder 2"/>
          <p:cNvSpPr>
            <a:spLocks noGrp="1"/>
          </p:cNvSpPr>
          <p:nvPr>
            <p:ph idx="14" hasCustomPrompt="1"/>
          </p:nvPr>
        </p:nvSpPr>
        <p:spPr>
          <a:xfrm>
            <a:off x="4256400"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Content Placeholder 2"/>
          <p:cNvSpPr>
            <a:spLocks noGrp="1"/>
          </p:cNvSpPr>
          <p:nvPr>
            <p:ph idx="15" hasCustomPrompt="1"/>
          </p:nvPr>
        </p:nvSpPr>
        <p:spPr>
          <a:xfrm>
            <a:off x="8142653"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Tree>
    <p:extLst>
      <p:ext uri="{BB962C8B-B14F-4D97-AF65-F5344CB8AC3E}">
        <p14:creationId xmlns:p14="http://schemas.microsoft.com/office/powerpoint/2010/main" val="265469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Blank (White)">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Tree>
    <p:extLst>
      <p:ext uri="{BB962C8B-B14F-4D97-AF65-F5344CB8AC3E}">
        <p14:creationId xmlns:p14="http://schemas.microsoft.com/office/powerpoint/2010/main" val="18996931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3 x content - no sub heading">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65073"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Content Placeholder 2"/>
          <p:cNvSpPr>
            <a:spLocks noGrp="1"/>
          </p:cNvSpPr>
          <p:nvPr>
            <p:ph idx="14" hasCustomPrompt="1"/>
          </p:nvPr>
        </p:nvSpPr>
        <p:spPr>
          <a:xfrm>
            <a:off x="4256400"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Content Placeholder 2"/>
          <p:cNvSpPr>
            <a:spLocks noGrp="1"/>
          </p:cNvSpPr>
          <p:nvPr>
            <p:ph idx="15" hasCustomPrompt="1"/>
          </p:nvPr>
        </p:nvSpPr>
        <p:spPr>
          <a:xfrm>
            <a:off x="8142653"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Tree>
    <p:extLst>
      <p:ext uri="{BB962C8B-B14F-4D97-AF65-F5344CB8AC3E}">
        <p14:creationId xmlns:p14="http://schemas.microsoft.com/office/powerpoint/2010/main" val="4037028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 no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a:t>Click to add footer text</a:t>
            </a:r>
          </a:p>
        </p:txBody>
      </p:sp>
    </p:spTree>
    <p:extLst>
      <p:ext uri="{BB962C8B-B14F-4D97-AF65-F5344CB8AC3E}">
        <p14:creationId xmlns:p14="http://schemas.microsoft.com/office/powerpoint/2010/main" val="1192363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60362" y="2984855"/>
            <a:ext cx="11466511" cy="1585557"/>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GB"/>
              <a:t>Click to edit master text styles</a:t>
            </a:r>
          </a:p>
          <a:p>
            <a:pPr lvl="1"/>
            <a:r>
              <a:rPr lang="en-GB"/>
              <a:t>Second level</a:t>
            </a:r>
          </a:p>
        </p:txBody>
      </p:sp>
      <p:sp>
        <p:nvSpPr>
          <p:cNvPr id="5" name="Text Placeholder 2"/>
          <p:cNvSpPr>
            <a:spLocks noGrp="1"/>
          </p:cNvSpPr>
          <p:nvPr>
            <p:ph type="body" sz="quarter" idx="16" hasCustomPrompt="1"/>
          </p:nvPr>
        </p:nvSpPr>
        <p:spPr>
          <a:xfrm>
            <a:off x="359999" y="2564672"/>
            <a:ext cx="976676" cy="411163"/>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24019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Title slide 2 (white)">
    <p:bg>
      <p:bgPr>
        <a:solidFill>
          <a:schemeClr val="bg1"/>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tx1"/>
                </a:solidFill>
              </a:defRPr>
            </a:lvl1pPr>
          </a:lstStyle>
          <a:p>
            <a:r>
              <a:rPr lang="fr-FR"/>
              <a:t>Cliquez sur l'icône pour ajouter une image</a:t>
            </a:r>
            <a:endParaRPr lang="en-GB"/>
          </a:p>
        </p:txBody>
      </p:sp>
      <p:sp>
        <p:nvSpPr>
          <p:cNvPr id="2"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tx1"/>
                </a:solidFill>
              </a:defRPr>
            </a:lvl1pPr>
          </a:lstStyle>
          <a:p>
            <a:r>
              <a:rPr lang="en-GB"/>
              <a:t>Click to edit master title style</a:t>
            </a:r>
          </a:p>
        </p:txBody>
      </p:sp>
      <p:sp>
        <p:nvSpPr>
          <p:cNvPr id="3"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8" name="Image 7">
            <a:extLst>
              <a:ext uri="{FF2B5EF4-FFF2-40B4-BE49-F238E27FC236}">
                <a16:creationId xmlns:a16="http://schemas.microsoft.com/office/drawing/2014/main" id="{79A4F112-C98F-4AF0-B8A6-CC1E6968D4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9998" y="457860"/>
            <a:ext cx="4923202" cy="396990"/>
          </a:xfrm>
          <a:prstGeom prst="rect">
            <a:avLst/>
          </a:prstGeom>
        </p:spPr>
      </p:pic>
    </p:spTree>
    <p:extLst>
      <p:ext uri="{BB962C8B-B14F-4D97-AF65-F5344CB8AC3E}">
        <p14:creationId xmlns:p14="http://schemas.microsoft.com/office/powerpoint/2010/main" val="4168619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Title and 3 x content">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59998"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idx="14" hasCustomPrompt="1"/>
          </p:nvPr>
        </p:nvSpPr>
        <p:spPr>
          <a:xfrm>
            <a:off x="4251326"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2"/>
          <p:cNvSpPr>
            <a:spLocks noGrp="1"/>
          </p:cNvSpPr>
          <p:nvPr>
            <p:ph idx="15" hasCustomPrompt="1"/>
          </p:nvPr>
        </p:nvSpPr>
        <p:spPr>
          <a:xfrm>
            <a:off x="8142653"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17"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a:t>Click to edit master text styles</a:t>
            </a:r>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Tree>
    <p:extLst>
      <p:ext uri="{BB962C8B-B14F-4D97-AF65-F5344CB8AC3E}">
        <p14:creationId xmlns:p14="http://schemas.microsoft.com/office/powerpoint/2010/main" val="358424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itle and 4 x content">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8"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Content Placeholder 2"/>
          <p:cNvSpPr>
            <a:spLocks noGrp="1"/>
          </p:cNvSpPr>
          <p:nvPr>
            <p:ph idx="14" hasCustomPrompt="1"/>
          </p:nvPr>
        </p:nvSpPr>
        <p:spPr>
          <a:xfrm>
            <a:off x="3275192"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Content Placeholder 2"/>
          <p:cNvSpPr>
            <a:spLocks noGrp="1"/>
          </p:cNvSpPr>
          <p:nvPr>
            <p:ph idx="15" hasCustomPrompt="1"/>
          </p:nvPr>
        </p:nvSpPr>
        <p:spPr>
          <a:xfrm>
            <a:off x="6190386"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20" name="Text Placeholder 2"/>
          <p:cNvSpPr>
            <a:spLocks noGrp="1"/>
          </p:cNvSpPr>
          <p:nvPr>
            <p:ph type="body" sz="quarter" idx="18" hasCustomPrompt="1"/>
          </p:nvPr>
        </p:nvSpPr>
        <p:spPr>
          <a:xfrm>
            <a:off x="357188" y="909635"/>
            <a:ext cx="11477331" cy="396875"/>
          </a:xfrm>
        </p:spPr>
        <p:txBody>
          <a:bodyPr/>
          <a:lstStyle>
            <a:lvl1pPr>
              <a:defRPr sz="2200"/>
            </a:lvl1pPr>
          </a:lstStyle>
          <a:p>
            <a:pPr lvl="0"/>
            <a:r>
              <a:rPr lang="en-GB"/>
              <a:t>Click to edit master text styles</a:t>
            </a:r>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Tree>
    <p:extLst>
      <p:ext uri="{BB962C8B-B14F-4D97-AF65-F5344CB8AC3E}">
        <p14:creationId xmlns:p14="http://schemas.microsoft.com/office/powerpoint/2010/main" val="40911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itle and 2 x content">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
        <p:nvSpPr>
          <p:cNvPr id="9"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a:t>Click to edit master text styles</a:t>
            </a:r>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a:t>Click to add footer text</a:t>
            </a:r>
          </a:p>
        </p:txBody>
      </p:sp>
    </p:spTree>
    <p:extLst>
      <p:ext uri="{BB962C8B-B14F-4D97-AF65-F5344CB8AC3E}">
        <p14:creationId xmlns:p14="http://schemas.microsoft.com/office/powerpoint/2010/main" val="196068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60362" y="2984855"/>
            <a:ext cx="11466511" cy="1585557"/>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GB"/>
              <a:t>Click to edit master text styles</a:t>
            </a:r>
          </a:p>
          <a:p>
            <a:pPr lvl="1"/>
            <a:r>
              <a:rPr lang="en-GB"/>
              <a:t>Second level</a:t>
            </a:r>
          </a:p>
        </p:txBody>
      </p:sp>
      <p:sp>
        <p:nvSpPr>
          <p:cNvPr id="5" name="Text Placeholder 2"/>
          <p:cNvSpPr>
            <a:spLocks noGrp="1"/>
          </p:cNvSpPr>
          <p:nvPr>
            <p:ph type="body" sz="quarter" idx="16" hasCustomPrompt="1"/>
          </p:nvPr>
        </p:nvSpPr>
        <p:spPr>
          <a:xfrm>
            <a:off x="359999" y="2564672"/>
            <a:ext cx="976676" cy="411163"/>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405627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Title and 2 x content - no sub heading">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a:t>Click to add footer text</a:t>
            </a:r>
          </a:p>
        </p:txBody>
      </p:sp>
    </p:spTree>
    <p:extLst>
      <p:ext uri="{BB962C8B-B14F-4D97-AF65-F5344CB8AC3E}">
        <p14:creationId xmlns:p14="http://schemas.microsoft.com/office/powerpoint/2010/main" val="313637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itle and 4 x content - no sub heading">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9"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Content Placeholder 2"/>
          <p:cNvSpPr>
            <a:spLocks noGrp="1"/>
          </p:cNvSpPr>
          <p:nvPr>
            <p:ph idx="14" hasCustomPrompt="1"/>
          </p:nvPr>
        </p:nvSpPr>
        <p:spPr>
          <a:xfrm>
            <a:off x="3275193"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Content Placeholder 2"/>
          <p:cNvSpPr>
            <a:spLocks noGrp="1"/>
          </p:cNvSpPr>
          <p:nvPr>
            <p:ph idx="15" hasCustomPrompt="1"/>
          </p:nvPr>
        </p:nvSpPr>
        <p:spPr>
          <a:xfrm>
            <a:off x="6190387"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Tree>
    <p:extLst>
      <p:ext uri="{BB962C8B-B14F-4D97-AF65-F5344CB8AC3E}">
        <p14:creationId xmlns:p14="http://schemas.microsoft.com/office/powerpoint/2010/main" val="341059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itle and 1 x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
        <p:nvSpPr>
          <p:cNvPr id="8"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a:t>Click to add footer text</a:t>
            </a:r>
          </a:p>
        </p:txBody>
      </p:sp>
    </p:spTree>
    <p:extLst>
      <p:ext uri="{BB962C8B-B14F-4D97-AF65-F5344CB8AC3E}">
        <p14:creationId xmlns:p14="http://schemas.microsoft.com/office/powerpoint/2010/main" val="882479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Title and 1 x content - no sub headin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a:t>Click to add footer text</a:t>
            </a:r>
          </a:p>
        </p:txBody>
      </p:sp>
    </p:spTree>
    <p:extLst>
      <p:ext uri="{BB962C8B-B14F-4D97-AF65-F5344CB8AC3E}">
        <p14:creationId xmlns:p14="http://schemas.microsoft.com/office/powerpoint/2010/main" val="2074069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1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dirty="0"/>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3006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984855"/>
            <a:ext cx="11468465" cy="1585557"/>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n-GB"/>
              <a:t>Click to edit master text styles</a:t>
            </a:r>
          </a:p>
          <a:p>
            <a:pPr lvl="1"/>
            <a:r>
              <a:rPr lang="en-GB"/>
              <a:t>Second level</a:t>
            </a:r>
          </a:p>
        </p:txBody>
      </p:sp>
      <p:sp>
        <p:nvSpPr>
          <p:cNvPr id="7" name="Text Placeholder 2"/>
          <p:cNvSpPr>
            <a:spLocks noGrp="1"/>
          </p:cNvSpPr>
          <p:nvPr>
            <p:ph type="body" sz="quarter" idx="16" hasCustomPrompt="1"/>
          </p:nvPr>
        </p:nvSpPr>
        <p:spPr>
          <a:xfrm>
            <a:off x="360363" y="2564672"/>
            <a:ext cx="976312" cy="411163"/>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232493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1 x content + heading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4632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2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6733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2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9288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3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240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3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dirty="0"/>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8525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4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9953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4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9208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5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0864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5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2703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6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295"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08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885"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518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6474"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9625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
        <p:nvSpPr>
          <p:cNvPr id="8" name="Text Placeholder 2"/>
          <p:cNvSpPr>
            <a:spLocks noGrp="1"/>
          </p:cNvSpPr>
          <p:nvPr>
            <p:ph type="body" sz="quarter" idx="17" hasCustomPrompt="1"/>
          </p:nvPr>
        </p:nvSpPr>
        <p:spPr>
          <a:xfrm>
            <a:off x="357188" y="909635"/>
            <a:ext cx="11477331" cy="396875"/>
          </a:xfrm>
        </p:spPr>
        <p:txBody>
          <a:bodyPr/>
          <a:lstStyle>
            <a:lvl1pPr>
              <a:defRPr sz="1800"/>
            </a:lvl1pPr>
          </a:lstStyle>
          <a:p>
            <a:pPr lvl="0"/>
            <a:r>
              <a:rPr lang="en-GB"/>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a:t>Click to add footer text</a:t>
            </a:r>
          </a:p>
        </p:txBody>
      </p:sp>
    </p:spTree>
    <p:extLst>
      <p:ext uri="{BB962C8B-B14F-4D97-AF65-F5344CB8AC3E}">
        <p14:creationId xmlns:p14="http://schemas.microsoft.com/office/powerpoint/2010/main" val="136020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6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295" y="1708149"/>
            <a:ext cx="17604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295"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0800" y="1708150"/>
            <a:ext cx="17604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08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885" y="1708149"/>
            <a:ext cx="17604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885"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5180" y="1708150"/>
            <a:ext cx="17604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518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6474" y="1708150"/>
            <a:ext cx="1760400" cy="604800"/>
          </a:xfrm>
        </p:spPr>
        <p:txBody>
          <a:bodyPr/>
          <a:lstStyle>
            <a:lvl1pPr>
              <a:defRPr b="1"/>
            </a:lvl1pPr>
          </a:lstStyle>
          <a:p>
            <a:pPr lvl="0"/>
            <a:r>
              <a:rPr lang="en-US" dirty="0"/>
              <a:t>Click to add text</a:t>
            </a:r>
            <a:endParaRPr lang="en-GB" dirty="0"/>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6474"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53136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4027055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895B6F9-54DB-428E-9A0A-FA1DD7C58F69}"/>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chemeClr val="tx1"/>
                </a:solidFill>
              </a:defRPr>
            </a:lvl1pPr>
          </a:lstStyle>
          <a:p>
            <a:r>
              <a:rPr lang="en-GB" dirty="0"/>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lvl1pPr>
          </a:lstStyle>
          <a:p>
            <a:pPr lvl="0"/>
            <a:r>
              <a:rPr lang="en-GB" dirty="0"/>
              <a:t>Click to add text</a:t>
            </a:r>
          </a:p>
        </p:txBody>
      </p:sp>
    </p:spTree>
    <p:extLst>
      <p:ext uri="{BB962C8B-B14F-4D97-AF65-F5344CB8AC3E}">
        <p14:creationId xmlns:p14="http://schemas.microsoft.com/office/powerpoint/2010/main" val="175368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CC9C48B-8F01-477C-A429-B5E465F5632C}"/>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tx1"/>
                </a:solidFill>
              </a:defRPr>
            </a:lvl1pPr>
          </a:lstStyle>
          <a:p>
            <a:r>
              <a:rPr lang="en-GB" dirty="0"/>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lvl1pPr>
          </a:lstStyle>
          <a:p>
            <a:pPr lvl="0"/>
            <a:r>
              <a:rPr lang="en-US" dirty="0"/>
              <a:t>Click to add text</a:t>
            </a:r>
          </a:p>
        </p:txBody>
      </p:sp>
      <p:pic>
        <p:nvPicPr>
          <p:cNvPr id="12" name="Picture 11">
            <a:extLst>
              <a:ext uri="{FF2B5EF4-FFF2-40B4-BE49-F238E27FC236}">
                <a16:creationId xmlns:a16="http://schemas.microsoft.com/office/drawing/2014/main" id="{8367E2D2-7C31-4CEA-8775-7B4E031C0347}"/>
              </a:ext>
            </a:extLst>
          </p:cNvPr>
          <p:cNvPicPr>
            <a:picLocks noChangeAspect="1"/>
          </p:cNvPicPr>
          <p:nvPr userDrawn="1"/>
        </p:nvPicPr>
        <p:blipFill>
          <a:blip r:embed="rId5"/>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356124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919E3D3-0D4F-48CE-AB93-69E448E98470}"/>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rgbClr val="FFFFFF"/>
                </a:solidFill>
              </a:defRPr>
            </a:lvl1pPr>
          </a:lstStyle>
          <a:p>
            <a:r>
              <a:rPr lang="en-GB" dirty="0"/>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solidFill>
                  <a:srgbClr val="FFFFFF"/>
                </a:solidFill>
              </a:defRPr>
            </a:lvl1pPr>
          </a:lstStyle>
          <a:p>
            <a:pPr lvl="0"/>
            <a:r>
              <a:rPr lang="en-GB" dirty="0"/>
              <a:t>Click to add text</a:t>
            </a:r>
          </a:p>
        </p:txBody>
      </p:sp>
    </p:spTree>
    <p:extLst>
      <p:ext uri="{BB962C8B-B14F-4D97-AF65-F5344CB8AC3E}">
        <p14:creationId xmlns:p14="http://schemas.microsoft.com/office/powerpoint/2010/main" val="3305349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bg1"/>
                </a:solidFill>
              </a:defRPr>
            </a:lvl1pPr>
          </a:lstStyle>
          <a:p>
            <a:r>
              <a:rPr lang="en-GB" dirty="0"/>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solidFill>
                  <a:schemeClr val="bg1"/>
                </a:solidFill>
              </a:defRPr>
            </a:lvl1pPr>
          </a:lstStyle>
          <a:p>
            <a:pPr lvl="0"/>
            <a:r>
              <a:rPr lang="en-US" dirty="0"/>
              <a:t>Click to add text </a:t>
            </a:r>
          </a:p>
        </p:txBody>
      </p:sp>
      <p:pic>
        <p:nvPicPr>
          <p:cNvPr id="12" name="Graphic 11">
            <a:extLst>
              <a:ext uri="{FF2B5EF4-FFF2-40B4-BE49-F238E27FC236}">
                <a16:creationId xmlns:a16="http://schemas.microsoft.com/office/drawing/2014/main" id="{2087B06F-69A6-4EAD-A196-9FC5E6C0FDA6}"/>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pic>
        <p:nvPicPr>
          <p:cNvPr id="11" name="Picture 10">
            <a:extLst>
              <a:ext uri="{FF2B5EF4-FFF2-40B4-BE49-F238E27FC236}">
                <a16:creationId xmlns:a16="http://schemas.microsoft.com/office/drawing/2014/main" id="{AB940724-CD0A-4966-9236-B1E83A63E8E9}"/>
              </a:ext>
            </a:extLst>
          </p:cNvPr>
          <p:cNvPicPr>
            <a:picLocks noChangeAspect="1"/>
          </p:cNvPicPr>
          <p:nvPr userDrawn="1"/>
        </p:nvPicPr>
        <p:blipFill>
          <a:blip r:embed="rId5"/>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173240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59999" y="2258559"/>
            <a:ext cx="5643563" cy="198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GB" dirty="0"/>
              <a:t>Click to add title</a:t>
            </a:r>
          </a:p>
        </p:txBody>
      </p:sp>
      <p:sp>
        <p:nvSpPr>
          <p:cNvPr id="5" name="Text Placeholder 2"/>
          <p:cNvSpPr>
            <a:spLocks noGrp="1"/>
          </p:cNvSpPr>
          <p:nvPr>
            <p:ph type="body" sz="quarter" idx="16" hasCustomPrompt="1"/>
          </p:nvPr>
        </p:nvSpPr>
        <p:spPr>
          <a:xfrm>
            <a:off x="359999" y="1713600"/>
            <a:ext cx="976676" cy="54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238321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dirty="0"/>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123741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dirty="0"/>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2200"/>
            </a:lvl1pPr>
          </a:lstStyle>
          <a:p>
            <a:pPr lvl="0"/>
            <a:r>
              <a:rPr lang="en-US" dirty="0"/>
              <a:t>Click to add subtitle</a:t>
            </a:r>
            <a:endParaRPr lang="en-GB" dirty="0"/>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05920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1 x content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1A51D583-D2F5-4206-82FD-3E7E687E574D}"/>
              </a:ext>
            </a:extLst>
          </p:cNvPr>
          <p:cNvSpPr>
            <a:spLocks noGrp="1"/>
          </p:cNvSpPr>
          <p:nvPr>
            <p:ph type="body" sz="quarter" idx="14" hasCustomPrompt="1"/>
          </p:nvPr>
        </p:nvSpPr>
        <p:spPr>
          <a:xfrm>
            <a:off x="360000" y="910800"/>
            <a:ext cx="11466513"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332960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tags" Target="../tags/tag9.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2.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3.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ags" Target="../tags/tag10.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5.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ags" Target="../tags/tag17.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4.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theme" Target="../theme/theme5.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image" Target="../media/image1.png"/><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tags" Target="../tags/tag1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ags" Target="../tags/tag2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image" Target="../media/image8.sv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image" Target="../media/image7.png"/><Relationship Id="rId2" Type="http://schemas.openxmlformats.org/officeDocument/2006/relationships/slideLayout" Target="../slideLayouts/slideLayout80.xml"/><Relationship Id="rId16" Type="http://schemas.openxmlformats.org/officeDocument/2006/relationships/tags" Target="../tags/tag27.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tags" Target="../tags/tag26.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26" Type="http://schemas.openxmlformats.org/officeDocument/2006/relationships/image" Target="../media/image7.png"/><Relationship Id="rId3" Type="http://schemas.openxmlformats.org/officeDocument/2006/relationships/slideLayout" Target="../slideLayouts/slideLayout94.xml"/><Relationship Id="rId21" Type="http://schemas.openxmlformats.org/officeDocument/2006/relationships/slideLayout" Target="../slideLayouts/slideLayout112.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5" Type="http://schemas.openxmlformats.org/officeDocument/2006/relationships/tags" Target="../tags/tag29.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0" Type="http://schemas.openxmlformats.org/officeDocument/2006/relationships/slideLayout" Target="../slideLayouts/slideLayout111.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24" Type="http://schemas.openxmlformats.org/officeDocument/2006/relationships/tags" Target="../tags/tag28.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23" Type="http://schemas.openxmlformats.org/officeDocument/2006/relationships/theme" Target="../theme/theme8.xml"/><Relationship Id="rId10" Type="http://schemas.openxmlformats.org/officeDocument/2006/relationships/slideLayout" Target="../slideLayouts/slideLayout101.xml"/><Relationship Id="rId19" Type="http://schemas.openxmlformats.org/officeDocument/2006/relationships/slideLayout" Target="../slideLayouts/slideLayout110.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 Id="rId22" Type="http://schemas.openxmlformats.org/officeDocument/2006/relationships/slideLayout" Target="../slideLayouts/slideLayout113.xml"/><Relationship Id="rId27" Type="http://schemas.openxmlformats.org/officeDocument/2006/relationships/image" Target="../media/image8.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US"/>
              <a:t>Click to edit Master title style</a:t>
            </a:r>
            <a:endParaRPr lang="en-GB"/>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1143000" y="-600255"/>
            <a:ext cx="13680281" cy="6720255"/>
            <a:chOff x="-1143000" y="-600255"/>
            <a:chExt cx="13680281" cy="6720255"/>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a:solidFill>
                    <a:schemeClr val="tx1"/>
                  </a:solidFill>
                </a:rPr>
                <a:t>15.92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a:solidFill>
                    <a:schemeClr val="tx1"/>
                  </a:solidFill>
                </a:rPr>
                <a:t>Middle </a:t>
              </a:r>
              <a:br>
                <a:rPr lang="en-GB" sz="800">
                  <a:solidFill>
                    <a:schemeClr val="tx1"/>
                  </a:solidFill>
                </a:rPr>
              </a:br>
              <a:r>
                <a:rPr lang="en-GB" sz="80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7" name="Straight Connector 106"/>
            <p:cNvCxnSpPr/>
            <p:nvPr userDrawn="1"/>
          </p:nvCxnSpPr>
          <p:spPr>
            <a:xfrm>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a:solidFill>
                    <a:schemeClr val="tx1"/>
                  </a:solidFill>
                </a:rPr>
                <a:t>Title Top</a:t>
              </a:r>
            </a:p>
          </p:txBody>
        </p:sp>
      </p:grpSp>
      <p:pic>
        <p:nvPicPr>
          <p:cNvPr id="33" name="Picture 32">
            <a:extLst>
              <a:ext uri="{FF2B5EF4-FFF2-40B4-BE49-F238E27FC236}">
                <a16:creationId xmlns:a16="http://schemas.microsoft.com/office/drawing/2014/main" id="{CB375E10-A9D8-46F7-811E-FEEB331BD86D}"/>
              </a:ext>
            </a:extLst>
          </p:cNvPr>
          <p:cNvPicPr>
            <a:picLocks noChangeAspect="1"/>
          </p:cNvPicPr>
          <p:nvPr userDrawn="1">
            <p:custDataLst>
              <p:tags r:id="rId16"/>
            </p:custDataLst>
          </p:nvPr>
        </p:nvPicPr>
        <p:blipFill rotWithShape="1">
          <a:blip r:embed="rId17">
            <a:extLst>
              <a:ext uri="{28A0092B-C50C-407E-A947-70E740481C1C}">
                <a14:useLocalDpi xmlns:a14="http://schemas.microsoft.com/office/drawing/2010/main" val="0"/>
              </a:ext>
            </a:extLst>
          </a:blip>
          <a:srcRect l="1305" t="3305" r="1093" b="4057"/>
          <a:stretch/>
        </p:blipFill>
        <p:spPr>
          <a:xfrm>
            <a:off x="360045" y="6383598"/>
            <a:ext cx="1045014" cy="201625"/>
          </a:xfrm>
          <a:prstGeom prst="rect">
            <a:avLst/>
          </a:prstGeom>
        </p:spPr>
      </p:pic>
    </p:spTree>
    <p:extLst>
      <p:ext uri="{BB962C8B-B14F-4D97-AF65-F5344CB8AC3E}">
        <p14:creationId xmlns:p14="http://schemas.microsoft.com/office/powerpoint/2010/main" val="3680662798"/>
      </p:ext>
    </p:extLst>
  </p:cSld>
  <p:clrMap bg1="lt1" tx1="dk1" bg2="lt2" tx2="dk2" accent1="accent1" accent2="accent2" accent3="accent3" accent4="accent4" accent5="accent5" accent6="accent6" hlink="hlink" folHlink="folHlink"/>
  <p:sldLayoutIdLst>
    <p:sldLayoutId id="2147483683" r:id="rId1"/>
    <p:sldLayoutId id="2147483727" r:id="rId2"/>
    <p:sldLayoutId id="2147483738" r:id="rId3"/>
    <p:sldLayoutId id="2147483649" r:id="rId4"/>
    <p:sldLayoutId id="2147483728" r:id="rId5"/>
    <p:sldLayoutId id="2147483739" r:id="rId6"/>
    <p:sldLayoutId id="2147483697" r:id="rId7"/>
    <p:sldLayoutId id="2147483696" r:id="rId8"/>
    <p:sldLayoutId id="2147483668" r:id="rId9"/>
    <p:sldLayoutId id="2147483659" r:id="rId10"/>
    <p:sldLayoutId id="2147483721" r:id="rId11"/>
    <p:sldLayoutId id="2147483722" r:id="rId12"/>
    <p:sldLayoutId id="2147483726" r:id="rId13"/>
    <p:sldLayoutId id="2147483725"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userDrawn="1">
          <p15:clr>
            <a:srgbClr val="F26B43"/>
          </p15:clr>
        </p15:guide>
        <p15:guide id="14" pos="7451" userDrawn="1">
          <p15:clr>
            <a:srgbClr val="F26B43"/>
          </p15:clr>
        </p15:guide>
        <p15:guide id="28" orient="horz" pos="1076" userDrawn="1">
          <p15:clr>
            <a:srgbClr val="F26B43"/>
          </p15:clr>
        </p15:guide>
        <p15:guide id="29" orient="horz" pos="270" userDrawn="1">
          <p15:clr>
            <a:srgbClr val="F26B43"/>
          </p15:clr>
        </p15:guide>
        <p15:guide id="33" orient="horz" pos="3600" userDrawn="1">
          <p15:clr>
            <a:srgbClr val="F26B43"/>
          </p15:clr>
        </p15:guide>
        <p15:guide id="35" pos="228" userDrawn="1">
          <p15:clr>
            <a:srgbClr val="F26B43"/>
          </p15:clr>
        </p15:guide>
        <p15:guide id="36" pos="3840" userDrawn="1">
          <p15:clr>
            <a:srgbClr val="F26B43"/>
          </p15:clr>
        </p15:guide>
        <p15:guide id="37" pos="3782" userDrawn="1">
          <p15:clr>
            <a:srgbClr val="F26B43"/>
          </p15:clr>
        </p15:guide>
        <p15:guide id="38" pos="39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GB"/>
              <a:t>Click to edit master title style</a:t>
            </a:r>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grpSp>
        <p:nvGrpSpPr>
          <p:cNvPr id="3" name="Group 2"/>
          <p:cNvGrpSpPr/>
          <p:nvPr userDrawn="1"/>
        </p:nvGrpSpPr>
        <p:grpSpPr>
          <a:xfrm>
            <a:off x="-1143000" y="-600255"/>
            <a:ext cx="13680281" cy="6725246"/>
            <a:chOff x="-1143000" y="-600255"/>
            <a:chExt cx="13680281" cy="6725246"/>
          </a:xfrm>
        </p:grpSpPr>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1143000" y="-600255"/>
              <a:ext cx="13680281" cy="6720255"/>
              <a:chOff x="-1143000" y="-600255"/>
              <a:chExt cx="13680281" cy="6720255"/>
            </a:xfrm>
          </p:grpSpPr>
          <p:cxnSp>
            <p:nvCxnSpPr>
              <p:cNvPr id="97" name="Straight Connector 96"/>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a:solidFill>
                      <a:schemeClr val="tx1"/>
                    </a:solidFill>
                  </a:rPr>
                  <a:t>4.78cm</a:t>
                </a:r>
              </a:p>
            </p:txBody>
          </p:sp>
          <p:sp>
            <p:nvSpPr>
              <p:cNvPr id="102" name="TextBox 101"/>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a:solidFill>
                      <a:schemeClr val="tx1"/>
                    </a:solidFill>
                  </a:rPr>
                  <a:t>0 cm</a:t>
                </a:r>
              </a:p>
            </p:txBody>
          </p:sp>
          <p:sp>
            <p:nvSpPr>
              <p:cNvPr id="103" name="TextBox 102"/>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a:solidFill>
                      <a:schemeClr val="tx1"/>
                    </a:solidFill>
                  </a:rPr>
                  <a:t>6.35 cm</a:t>
                </a:r>
              </a:p>
            </p:txBody>
          </p:sp>
          <p:sp>
            <p:nvSpPr>
              <p:cNvPr id="104" name="TextBox 103"/>
              <p:cNvSpPr txBox="1"/>
              <p:nvPr userDrawn="1"/>
            </p:nvSpPr>
            <p:spPr>
              <a:xfrm>
                <a:off x="304800" y="-437436"/>
                <a:ext cx="438671" cy="123111"/>
              </a:xfrm>
              <a:prstGeom prst="rect">
                <a:avLst/>
              </a:prstGeom>
              <a:noFill/>
            </p:spPr>
            <p:txBody>
              <a:bodyPr wrap="square" lIns="0" tIns="0" rIns="0" bIns="0" rtlCol="0">
                <a:spAutoFit/>
              </a:bodyPr>
              <a:lstStyle/>
              <a:p>
                <a:pPr algn="l"/>
                <a:r>
                  <a:rPr lang="en-GB" sz="800">
                    <a:solidFill>
                      <a:schemeClr val="tx1"/>
                    </a:solidFill>
                  </a:rPr>
                  <a:t>15.93 cm</a:t>
                </a:r>
              </a:p>
            </p:txBody>
          </p:sp>
          <p:sp>
            <p:nvSpPr>
              <p:cNvPr id="105" name="TextBox 104"/>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a:solidFill>
                      <a:schemeClr val="tx1"/>
                    </a:solidFill>
                  </a:rPr>
                  <a:t>15.92 cm</a:t>
                </a:r>
              </a:p>
            </p:txBody>
          </p:sp>
          <p:cxnSp>
            <p:nvCxnSpPr>
              <p:cNvPr id="106" name="Straight Connector 105"/>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a:solidFill>
                      <a:schemeClr val="tx1"/>
                    </a:solidFill>
                  </a:rPr>
                  <a:t>Content Bottom</a:t>
                </a:r>
              </a:p>
            </p:txBody>
          </p:sp>
          <p:sp>
            <p:nvSpPr>
              <p:cNvPr id="108" name="TextBox 107"/>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a:solidFill>
                      <a:schemeClr val="tx1"/>
                    </a:solidFill>
                  </a:rPr>
                  <a:t>Content Top</a:t>
                </a:r>
              </a:p>
            </p:txBody>
          </p:sp>
          <p:sp>
            <p:nvSpPr>
              <p:cNvPr id="109" name="TextBox 108"/>
              <p:cNvSpPr txBox="1"/>
              <p:nvPr userDrawn="1"/>
            </p:nvSpPr>
            <p:spPr>
              <a:xfrm>
                <a:off x="-590537" y="-438330"/>
                <a:ext cx="833960" cy="123111"/>
              </a:xfrm>
              <a:prstGeom prst="rect">
                <a:avLst/>
              </a:prstGeom>
              <a:noFill/>
            </p:spPr>
            <p:txBody>
              <a:bodyPr wrap="square" lIns="0" tIns="0" rIns="0" bIns="0" rtlCol="0">
                <a:spAutoFit/>
              </a:bodyPr>
              <a:lstStyle/>
              <a:p>
                <a:pPr algn="r"/>
                <a:r>
                  <a:rPr lang="en-GB" sz="800">
                    <a:solidFill>
                      <a:schemeClr val="tx1"/>
                    </a:solidFill>
                  </a:rPr>
                  <a:t>Left Margin</a:t>
                </a:r>
              </a:p>
            </p:txBody>
          </p:sp>
          <p:sp>
            <p:nvSpPr>
              <p:cNvPr id="110" name="TextBox 109"/>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a:solidFill>
                      <a:schemeClr val="tx1"/>
                    </a:solidFill>
                  </a:rPr>
                  <a:t>Right Margin</a:t>
                </a:r>
              </a:p>
            </p:txBody>
          </p:sp>
          <p:cxnSp>
            <p:nvCxnSpPr>
              <p:cNvPr id="111" name="Straight Connector 110"/>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a:solidFill>
                      <a:schemeClr val="tx1"/>
                    </a:solidFill>
                  </a:rPr>
                  <a:t>Middle </a:t>
                </a:r>
                <a:br>
                  <a:rPr lang="en-GB" sz="800">
                    <a:solidFill>
                      <a:schemeClr val="tx1"/>
                    </a:solidFill>
                  </a:rPr>
                </a:br>
                <a:r>
                  <a:rPr lang="en-GB" sz="800">
                    <a:solidFill>
                      <a:schemeClr val="tx1"/>
                    </a:solidFill>
                  </a:rPr>
                  <a:t>0cm </a:t>
                </a:r>
              </a:p>
            </p:txBody>
          </p:sp>
          <p:sp>
            <p:nvSpPr>
              <p:cNvPr id="113" name="TextBox 112"/>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14" name="Straight Connector 11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16" name="TextBox 11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17" name="Straight Connector 116"/>
              <p:cNvCxnSpPr/>
              <p:nvPr userDrawn="1"/>
            </p:nvCxnSpPr>
            <p:spPr>
              <a:xfrm>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19" name="TextBox 11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a:solidFill>
                      <a:schemeClr val="tx1"/>
                    </a:solidFill>
                  </a:rPr>
                  <a:t>8.33cm</a:t>
                </a:r>
              </a:p>
            </p:txBody>
          </p:sp>
          <p:sp>
            <p:nvSpPr>
              <p:cNvPr id="120" name="TextBox 11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a:solidFill>
                      <a:schemeClr val="tx1"/>
                    </a:solidFill>
                  </a:rPr>
                  <a:t>Title Top</a:t>
                </a:r>
              </a:p>
            </p:txBody>
          </p:sp>
        </p:grpSp>
      </p:grpSp>
      <p:pic>
        <p:nvPicPr>
          <p:cNvPr id="35" name="Picture 34">
            <a:extLst>
              <a:ext uri="{FF2B5EF4-FFF2-40B4-BE49-F238E27FC236}">
                <a16:creationId xmlns:a16="http://schemas.microsoft.com/office/drawing/2014/main" id="{91F74C0F-EEC6-40D6-9CCC-F7351881042A}"/>
              </a:ext>
            </a:extLst>
          </p:cNvPr>
          <p:cNvPicPr>
            <a:picLocks noChangeAspect="1"/>
          </p:cNvPicPr>
          <p:nvPr userDrawn="1">
            <p:custDataLst>
              <p:tags r:id="rId7"/>
            </p:custDataLst>
          </p:nvPr>
        </p:nvPicPr>
        <p:blipFill rotWithShape="1">
          <a:blip r:embed="rId8">
            <a:extLst>
              <a:ext uri="{28A0092B-C50C-407E-A947-70E740481C1C}">
                <a14:useLocalDpi xmlns:a14="http://schemas.microsoft.com/office/drawing/2010/main" val="0"/>
              </a:ext>
            </a:extLst>
          </a:blip>
          <a:srcRect l="1305" t="3305" r="1093" b="4057"/>
          <a:stretch/>
        </p:blipFill>
        <p:spPr>
          <a:xfrm>
            <a:off x="360045" y="6383598"/>
            <a:ext cx="1045014" cy="201625"/>
          </a:xfrm>
          <a:prstGeom prst="rect">
            <a:avLst/>
          </a:prstGeom>
        </p:spPr>
      </p:pic>
    </p:spTree>
    <p:extLst>
      <p:ext uri="{BB962C8B-B14F-4D97-AF65-F5344CB8AC3E}">
        <p14:creationId xmlns:p14="http://schemas.microsoft.com/office/powerpoint/2010/main" val="235839708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8" userDrawn="1">
          <p15:clr>
            <a:srgbClr val="F26B43"/>
          </p15:clr>
        </p15:guide>
        <p15:guide id="2" orient="horz" pos="2160" userDrawn="1">
          <p15:clr>
            <a:srgbClr val="F26B43"/>
          </p15:clr>
        </p15:guide>
        <p15:guide id="13" pos="3780" userDrawn="1">
          <p15:clr>
            <a:srgbClr val="F26B43"/>
          </p15:clr>
        </p15:guide>
        <p15:guide id="14" pos="3900" userDrawn="1">
          <p15:clr>
            <a:srgbClr val="F26B43"/>
          </p15:clr>
        </p15:guide>
        <p15:guide id="25" pos="7451" userDrawn="1">
          <p15:clr>
            <a:srgbClr val="F26B43"/>
          </p15:clr>
        </p15:guide>
        <p15:guide id="28" orient="horz" pos="1077" userDrawn="1">
          <p15:clr>
            <a:srgbClr val="F26B43"/>
          </p15:clr>
        </p15:guide>
        <p15:guide id="29" orient="horz" pos="270" userDrawn="1">
          <p15:clr>
            <a:srgbClr val="F26B43"/>
          </p15:clr>
        </p15:guide>
        <p15:guide id="33" orient="horz" pos="3600" userDrawn="1">
          <p15:clr>
            <a:srgbClr val="F26B43"/>
          </p15:clr>
        </p15:guide>
        <p15:guide id="34"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US"/>
              <a:t>Click to edit Master title style</a:t>
            </a:r>
            <a:endParaRPr lang="en-GB"/>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userDrawn="1">
            <p:custDataLst>
              <p:tags r:id="rId20"/>
            </p:custDataLst>
          </p:nvPr>
        </p:nvPicPr>
        <p:blipFill rotWithShape="1">
          <a:blip r:embed="rId21" cstate="screen">
            <a:extLst>
              <a:ext uri="{28A0092B-C50C-407E-A947-70E740481C1C}">
                <a14:useLocalDpi xmlns:a14="http://schemas.microsoft.com/office/drawing/2010/main"/>
              </a:ext>
            </a:extLst>
          </a:blip>
          <a:srcRect/>
          <a:stretch/>
        </p:blipFill>
        <p:spPr>
          <a:xfrm>
            <a:off x="360045" y="6383598"/>
            <a:ext cx="1045014" cy="201625"/>
          </a:xfrm>
          <a:prstGeom prst="rect">
            <a:avLst/>
          </a:prstGeom>
        </p:spPr>
      </p:pic>
    </p:spTree>
    <p:extLst>
      <p:ext uri="{BB962C8B-B14F-4D97-AF65-F5344CB8AC3E}">
        <p14:creationId xmlns:p14="http://schemas.microsoft.com/office/powerpoint/2010/main" val="389934208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6" r:id="rId15"/>
    <p:sldLayoutId id="2147483757" r:id="rId16"/>
    <p:sldLayoutId id="2147483758" r:id="rId17"/>
    <p:sldLayoutId id="2147483759"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1">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GB"/>
              <a:t>Click to edit master title style</a:t>
            </a:r>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grpSp>
        <p:nvGrpSpPr>
          <p:cNvPr id="3" name="Group 2"/>
          <p:cNvGrpSpPr/>
          <p:nvPr userDrawn="1"/>
        </p:nvGrpSpPr>
        <p:grpSpPr>
          <a:xfrm>
            <a:off x="-1143000" y="-600255"/>
            <a:ext cx="13680281" cy="6725246"/>
            <a:chOff x="-1143000" y="-600255"/>
            <a:chExt cx="13680281" cy="6725246"/>
          </a:xfrm>
        </p:grpSpPr>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1143000" y="-600255"/>
              <a:ext cx="13680281" cy="6720255"/>
              <a:chOff x="-1143000" y="-600255"/>
              <a:chExt cx="13680281" cy="6720255"/>
            </a:xfrm>
          </p:grpSpPr>
          <p:cxnSp>
            <p:nvCxnSpPr>
              <p:cNvPr id="97" name="Straight Connector 96"/>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a:solidFill>
                      <a:schemeClr val="tx1"/>
                    </a:solidFill>
                  </a:rPr>
                  <a:t>4.78cm</a:t>
                </a:r>
              </a:p>
            </p:txBody>
          </p:sp>
          <p:sp>
            <p:nvSpPr>
              <p:cNvPr id="102" name="TextBox 101"/>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a:solidFill>
                      <a:schemeClr val="tx1"/>
                    </a:solidFill>
                  </a:rPr>
                  <a:t>0 cm</a:t>
                </a:r>
              </a:p>
            </p:txBody>
          </p:sp>
          <p:sp>
            <p:nvSpPr>
              <p:cNvPr id="103" name="TextBox 102"/>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a:solidFill>
                      <a:schemeClr val="tx1"/>
                    </a:solidFill>
                  </a:rPr>
                  <a:t>6.35 cm</a:t>
                </a:r>
              </a:p>
            </p:txBody>
          </p:sp>
          <p:sp>
            <p:nvSpPr>
              <p:cNvPr id="104" name="TextBox 103"/>
              <p:cNvSpPr txBox="1"/>
              <p:nvPr userDrawn="1"/>
            </p:nvSpPr>
            <p:spPr>
              <a:xfrm>
                <a:off x="304800" y="-437436"/>
                <a:ext cx="438671" cy="123111"/>
              </a:xfrm>
              <a:prstGeom prst="rect">
                <a:avLst/>
              </a:prstGeom>
              <a:noFill/>
            </p:spPr>
            <p:txBody>
              <a:bodyPr wrap="square" lIns="0" tIns="0" rIns="0" bIns="0" rtlCol="0">
                <a:spAutoFit/>
              </a:bodyPr>
              <a:lstStyle/>
              <a:p>
                <a:pPr algn="l"/>
                <a:r>
                  <a:rPr lang="en-GB" sz="800">
                    <a:solidFill>
                      <a:schemeClr val="tx1"/>
                    </a:solidFill>
                  </a:rPr>
                  <a:t>15.93 cm</a:t>
                </a:r>
              </a:p>
            </p:txBody>
          </p:sp>
          <p:sp>
            <p:nvSpPr>
              <p:cNvPr id="105" name="TextBox 104"/>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a:solidFill>
                      <a:schemeClr val="tx1"/>
                    </a:solidFill>
                  </a:rPr>
                  <a:t>15.92 cm</a:t>
                </a:r>
              </a:p>
            </p:txBody>
          </p:sp>
          <p:cxnSp>
            <p:nvCxnSpPr>
              <p:cNvPr id="106" name="Straight Connector 105"/>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a:solidFill>
                      <a:schemeClr val="tx1"/>
                    </a:solidFill>
                  </a:rPr>
                  <a:t>Content Bottom</a:t>
                </a:r>
              </a:p>
            </p:txBody>
          </p:sp>
          <p:sp>
            <p:nvSpPr>
              <p:cNvPr id="108" name="TextBox 107"/>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a:solidFill>
                      <a:schemeClr val="tx1"/>
                    </a:solidFill>
                  </a:rPr>
                  <a:t>Content Top</a:t>
                </a:r>
              </a:p>
            </p:txBody>
          </p:sp>
          <p:sp>
            <p:nvSpPr>
              <p:cNvPr id="109" name="TextBox 108"/>
              <p:cNvSpPr txBox="1"/>
              <p:nvPr userDrawn="1"/>
            </p:nvSpPr>
            <p:spPr>
              <a:xfrm>
                <a:off x="-590537" y="-438330"/>
                <a:ext cx="833960" cy="123111"/>
              </a:xfrm>
              <a:prstGeom prst="rect">
                <a:avLst/>
              </a:prstGeom>
              <a:noFill/>
            </p:spPr>
            <p:txBody>
              <a:bodyPr wrap="square" lIns="0" tIns="0" rIns="0" bIns="0" rtlCol="0">
                <a:spAutoFit/>
              </a:bodyPr>
              <a:lstStyle/>
              <a:p>
                <a:pPr algn="r"/>
                <a:r>
                  <a:rPr lang="en-GB" sz="800">
                    <a:solidFill>
                      <a:schemeClr val="tx1"/>
                    </a:solidFill>
                  </a:rPr>
                  <a:t>Left Margin</a:t>
                </a:r>
              </a:p>
            </p:txBody>
          </p:sp>
          <p:sp>
            <p:nvSpPr>
              <p:cNvPr id="110" name="TextBox 109"/>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a:solidFill>
                      <a:schemeClr val="tx1"/>
                    </a:solidFill>
                  </a:rPr>
                  <a:t>Right Margin</a:t>
                </a:r>
              </a:p>
            </p:txBody>
          </p:sp>
          <p:cxnSp>
            <p:nvCxnSpPr>
              <p:cNvPr id="111" name="Straight Connector 110"/>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a:solidFill>
                      <a:schemeClr val="tx1"/>
                    </a:solidFill>
                  </a:rPr>
                  <a:t>Middle </a:t>
                </a:r>
                <a:br>
                  <a:rPr lang="en-GB" sz="800">
                    <a:solidFill>
                      <a:schemeClr val="tx1"/>
                    </a:solidFill>
                  </a:rPr>
                </a:br>
                <a:r>
                  <a:rPr lang="en-GB" sz="800">
                    <a:solidFill>
                      <a:schemeClr val="tx1"/>
                    </a:solidFill>
                  </a:rPr>
                  <a:t>0cm </a:t>
                </a:r>
              </a:p>
            </p:txBody>
          </p:sp>
          <p:sp>
            <p:nvSpPr>
              <p:cNvPr id="113" name="TextBox 112"/>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14" name="Straight Connector 11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16" name="TextBox 11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17" name="Straight Connector 116"/>
              <p:cNvCxnSpPr/>
              <p:nvPr userDrawn="1"/>
            </p:nvCxnSpPr>
            <p:spPr>
              <a:xfrm>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19" name="TextBox 11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a:solidFill>
                      <a:schemeClr val="tx1"/>
                    </a:solidFill>
                  </a:rPr>
                  <a:t>8.33cm</a:t>
                </a:r>
              </a:p>
            </p:txBody>
          </p:sp>
          <p:sp>
            <p:nvSpPr>
              <p:cNvPr id="120" name="TextBox 11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a:solidFill>
                      <a:schemeClr val="tx1"/>
                    </a:solidFill>
                  </a:rPr>
                  <a:t>Title Top</a:t>
                </a:r>
              </a:p>
            </p:txBody>
          </p:sp>
        </p:grpSp>
      </p:grpSp>
      <p:pic>
        <p:nvPicPr>
          <p:cNvPr id="35" name="Picture 34"/>
          <p:cNvPicPr>
            <a:picLocks noChangeAspect="1"/>
          </p:cNvPicPr>
          <p:nvPr userDrawn="1">
            <p:custDataLst>
              <p:tags r:id="rId12"/>
            </p:custDataLst>
          </p:nvPr>
        </p:nvPicPr>
        <p:blipFill rotWithShape="1">
          <a:blip r:embed="rId13" cstate="print">
            <a:extLst>
              <a:ext uri="{28A0092B-C50C-407E-A947-70E740481C1C}">
                <a14:useLocalDpi xmlns:a14="http://schemas.microsoft.com/office/drawing/2010/main"/>
              </a:ext>
            </a:extLst>
          </a:blip>
          <a:srcRect/>
          <a:stretch/>
        </p:blipFill>
        <p:spPr>
          <a:xfrm>
            <a:off x="360045" y="6383598"/>
            <a:ext cx="1045014" cy="201625"/>
          </a:xfrm>
          <a:prstGeom prst="rect">
            <a:avLst/>
          </a:prstGeom>
        </p:spPr>
      </p:pic>
    </p:spTree>
    <p:extLst>
      <p:ext uri="{BB962C8B-B14F-4D97-AF65-F5344CB8AC3E}">
        <p14:creationId xmlns:p14="http://schemas.microsoft.com/office/powerpoint/2010/main" val="242129861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8" r:id="rId6"/>
    <p:sldLayoutId id="2147483769" r:id="rId7"/>
    <p:sldLayoutId id="2147483770" r:id="rId8"/>
    <p:sldLayoutId id="2147483771" r:id="rId9"/>
    <p:sldLayoutId id="2147483773"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8">
          <p15:clr>
            <a:srgbClr val="F26B43"/>
          </p15:clr>
        </p15:guide>
        <p15:guide id="2" orient="horz" pos="2160">
          <p15:clr>
            <a:srgbClr val="F26B43"/>
          </p15:clr>
        </p15:guide>
        <p15:guide id="13" pos="3780">
          <p15:clr>
            <a:srgbClr val="F26B43"/>
          </p15:clr>
        </p15:guide>
        <p15:guide id="14" pos="3900">
          <p15:clr>
            <a:srgbClr val="F26B43"/>
          </p15:clr>
        </p15:guide>
        <p15:guide id="25" pos="7451">
          <p15:clr>
            <a:srgbClr val="F26B43"/>
          </p15:clr>
        </p15:guide>
        <p15:guide id="28" orient="horz" pos="1077">
          <p15:clr>
            <a:srgbClr val="F26B43"/>
          </p15:clr>
        </p15:guide>
        <p15:guide id="29" orient="horz" pos="270">
          <p15:clr>
            <a:srgbClr val="F26B43"/>
          </p15:clr>
        </p15:guide>
        <p15:guide id="33" orient="horz" pos="3600">
          <p15:clr>
            <a:srgbClr val="F26B43"/>
          </p15:clr>
        </p15:guide>
        <p15:guide id="34"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US"/>
              <a:t>Click to edit Master title style</a:t>
            </a:r>
            <a:endParaRPr lang="en-GB"/>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1143000" y="-600255"/>
            <a:ext cx="13680281" cy="6720255"/>
            <a:chOff x="-1143000" y="-600255"/>
            <a:chExt cx="13680281" cy="6720255"/>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a:solidFill>
                    <a:schemeClr val="tx1"/>
                  </a:solidFill>
                </a:rPr>
                <a:t>15.92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a:solidFill>
                    <a:schemeClr val="tx1"/>
                  </a:solidFill>
                </a:rPr>
                <a:t>Middle </a:t>
              </a:r>
              <a:br>
                <a:rPr lang="en-GB" sz="800">
                  <a:solidFill>
                    <a:schemeClr val="tx1"/>
                  </a:solidFill>
                </a:rPr>
              </a:br>
              <a:r>
                <a:rPr lang="en-GB" sz="80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7" name="Straight Connector 106"/>
            <p:cNvCxnSpPr/>
            <p:nvPr userDrawn="1"/>
          </p:nvCxnSpPr>
          <p:spPr>
            <a:xfrm>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a:solidFill>
                    <a:schemeClr val="tx1"/>
                  </a:solidFill>
                </a:rPr>
                <a:t>Title Top</a:t>
              </a:r>
            </a:p>
          </p:txBody>
        </p:sp>
      </p:grpSp>
      <p:pic>
        <p:nvPicPr>
          <p:cNvPr id="32" name="Picture 31">
            <a:extLst>
              <a:ext uri="{FF2B5EF4-FFF2-40B4-BE49-F238E27FC236}">
                <a16:creationId xmlns:a16="http://schemas.microsoft.com/office/drawing/2014/main" id="{77E53C71-5483-4BCE-80AF-C53ED120E82F}"/>
              </a:ext>
            </a:extLst>
          </p:cNvPr>
          <p:cNvPicPr>
            <a:picLocks noChangeAspect="1"/>
          </p:cNvPicPr>
          <p:nvPr userDrawn="1">
            <p:custDataLst>
              <p:tags r:id="rId22"/>
            </p:custDataLst>
          </p:nvPr>
        </p:nvPicPr>
        <p:blipFill rotWithShape="1">
          <a:blip r:embed="rId23">
            <a:extLst>
              <a:ext uri="{28A0092B-C50C-407E-A947-70E740481C1C}">
                <a14:useLocalDpi xmlns:a14="http://schemas.microsoft.com/office/drawing/2010/main" val="0"/>
              </a:ext>
            </a:extLst>
          </a:blip>
          <a:srcRect l="1305" t="3305" r="1093" b="4057"/>
          <a:stretch/>
        </p:blipFill>
        <p:spPr>
          <a:xfrm>
            <a:off x="360045" y="6383598"/>
            <a:ext cx="1045014" cy="201625"/>
          </a:xfrm>
          <a:prstGeom prst="rect">
            <a:avLst/>
          </a:prstGeom>
        </p:spPr>
      </p:pic>
    </p:spTree>
    <p:extLst>
      <p:ext uri="{BB962C8B-B14F-4D97-AF65-F5344CB8AC3E}">
        <p14:creationId xmlns:p14="http://schemas.microsoft.com/office/powerpoint/2010/main" val="68520901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1" r:id="rId16"/>
    <p:sldLayoutId id="2147483792" r:id="rId17"/>
    <p:sldLayoutId id="2147483793" r:id="rId18"/>
    <p:sldLayoutId id="2147483794" r:id="rId19"/>
    <p:sldLayoutId id="2147483795"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1">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GB"/>
              <a:t>Click to edit master title style</a:t>
            </a:r>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grpSp>
        <p:nvGrpSpPr>
          <p:cNvPr id="3" name="Group 2"/>
          <p:cNvGrpSpPr/>
          <p:nvPr userDrawn="1"/>
        </p:nvGrpSpPr>
        <p:grpSpPr>
          <a:xfrm>
            <a:off x="-1143000" y="-600255"/>
            <a:ext cx="13680281" cy="6725246"/>
            <a:chOff x="-1143000" y="-600255"/>
            <a:chExt cx="13680281" cy="6725246"/>
          </a:xfrm>
        </p:grpSpPr>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1143000" y="-600255"/>
              <a:ext cx="13680281" cy="6720255"/>
              <a:chOff x="-1143000" y="-600255"/>
              <a:chExt cx="13680281" cy="6720255"/>
            </a:xfrm>
          </p:grpSpPr>
          <p:cxnSp>
            <p:nvCxnSpPr>
              <p:cNvPr id="97" name="Straight Connector 96"/>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a:solidFill>
                      <a:schemeClr val="tx1"/>
                    </a:solidFill>
                  </a:rPr>
                  <a:t>4.78cm</a:t>
                </a:r>
              </a:p>
            </p:txBody>
          </p:sp>
          <p:sp>
            <p:nvSpPr>
              <p:cNvPr id="102" name="TextBox 101"/>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a:solidFill>
                      <a:schemeClr val="tx1"/>
                    </a:solidFill>
                  </a:rPr>
                  <a:t>0 cm</a:t>
                </a:r>
              </a:p>
            </p:txBody>
          </p:sp>
          <p:sp>
            <p:nvSpPr>
              <p:cNvPr id="103" name="TextBox 102"/>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a:solidFill>
                      <a:schemeClr val="tx1"/>
                    </a:solidFill>
                  </a:rPr>
                  <a:t>6.35 cm</a:t>
                </a:r>
              </a:p>
            </p:txBody>
          </p:sp>
          <p:sp>
            <p:nvSpPr>
              <p:cNvPr id="104" name="TextBox 103"/>
              <p:cNvSpPr txBox="1"/>
              <p:nvPr userDrawn="1"/>
            </p:nvSpPr>
            <p:spPr>
              <a:xfrm>
                <a:off x="304800" y="-437436"/>
                <a:ext cx="438671" cy="123111"/>
              </a:xfrm>
              <a:prstGeom prst="rect">
                <a:avLst/>
              </a:prstGeom>
              <a:noFill/>
            </p:spPr>
            <p:txBody>
              <a:bodyPr wrap="square" lIns="0" tIns="0" rIns="0" bIns="0" rtlCol="0">
                <a:spAutoFit/>
              </a:bodyPr>
              <a:lstStyle/>
              <a:p>
                <a:pPr algn="l"/>
                <a:r>
                  <a:rPr lang="en-GB" sz="800">
                    <a:solidFill>
                      <a:schemeClr val="tx1"/>
                    </a:solidFill>
                  </a:rPr>
                  <a:t>15.93 cm</a:t>
                </a:r>
              </a:p>
            </p:txBody>
          </p:sp>
          <p:sp>
            <p:nvSpPr>
              <p:cNvPr id="105" name="TextBox 104"/>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a:solidFill>
                      <a:schemeClr val="tx1"/>
                    </a:solidFill>
                  </a:rPr>
                  <a:t>15.92 cm</a:t>
                </a:r>
              </a:p>
            </p:txBody>
          </p:sp>
          <p:cxnSp>
            <p:nvCxnSpPr>
              <p:cNvPr id="106" name="Straight Connector 105"/>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a:solidFill>
                      <a:schemeClr val="tx1"/>
                    </a:solidFill>
                  </a:rPr>
                  <a:t>Content Bottom</a:t>
                </a:r>
              </a:p>
            </p:txBody>
          </p:sp>
          <p:sp>
            <p:nvSpPr>
              <p:cNvPr id="108" name="TextBox 107"/>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a:solidFill>
                      <a:schemeClr val="tx1"/>
                    </a:solidFill>
                  </a:rPr>
                  <a:t>Content Top</a:t>
                </a:r>
              </a:p>
            </p:txBody>
          </p:sp>
          <p:sp>
            <p:nvSpPr>
              <p:cNvPr id="109" name="TextBox 108"/>
              <p:cNvSpPr txBox="1"/>
              <p:nvPr userDrawn="1"/>
            </p:nvSpPr>
            <p:spPr>
              <a:xfrm>
                <a:off x="-590537" y="-438330"/>
                <a:ext cx="833960" cy="123111"/>
              </a:xfrm>
              <a:prstGeom prst="rect">
                <a:avLst/>
              </a:prstGeom>
              <a:noFill/>
            </p:spPr>
            <p:txBody>
              <a:bodyPr wrap="square" lIns="0" tIns="0" rIns="0" bIns="0" rtlCol="0">
                <a:spAutoFit/>
              </a:bodyPr>
              <a:lstStyle/>
              <a:p>
                <a:pPr algn="r"/>
                <a:r>
                  <a:rPr lang="en-GB" sz="800">
                    <a:solidFill>
                      <a:schemeClr val="tx1"/>
                    </a:solidFill>
                  </a:rPr>
                  <a:t>Left Margin</a:t>
                </a:r>
              </a:p>
            </p:txBody>
          </p:sp>
          <p:sp>
            <p:nvSpPr>
              <p:cNvPr id="110" name="TextBox 109"/>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a:solidFill>
                      <a:schemeClr val="tx1"/>
                    </a:solidFill>
                  </a:rPr>
                  <a:t>Right Margin</a:t>
                </a:r>
              </a:p>
            </p:txBody>
          </p:sp>
          <p:cxnSp>
            <p:nvCxnSpPr>
              <p:cNvPr id="111" name="Straight Connector 110"/>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a:solidFill>
                      <a:schemeClr val="tx1"/>
                    </a:solidFill>
                  </a:rPr>
                  <a:t>Middle </a:t>
                </a:r>
                <a:br>
                  <a:rPr lang="en-GB" sz="800">
                    <a:solidFill>
                      <a:schemeClr val="tx1"/>
                    </a:solidFill>
                  </a:rPr>
                </a:br>
                <a:r>
                  <a:rPr lang="en-GB" sz="800">
                    <a:solidFill>
                      <a:schemeClr val="tx1"/>
                    </a:solidFill>
                  </a:rPr>
                  <a:t>0cm </a:t>
                </a:r>
              </a:p>
            </p:txBody>
          </p:sp>
          <p:sp>
            <p:nvSpPr>
              <p:cNvPr id="113" name="TextBox 112"/>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14" name="Straight Connector 11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16" name="TextBox 11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17" name="Straight Connector 116"/>
              <p:cNvCxnSpPr/>
              <p:nvPr userDrawn="1"/>
            </p:nvCxnSpPr>
            <p:spPr>
              <a:xfrm>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19" name="TextBox 11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a:solidFill>
                      <a:schemeClr val="tx1"/>
                    </a:solidFill>
                  </a:rPr>
                  <a:t>8.33cm</a:t>
                </a:r>
              </a:p>
            </p:txBody>
          </p:sp>
          <p:sp>
            <p:nvSpPr>
              <p:cNvPr id="120" name="TextBox 11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a:solidFill>
                      <a:schemeClr val="tx1"/>
                    </a:solidFill>
                  </a:rPr>
                  <a:t>Title Top</a:t>
                </a:r>
              </a:p>
            </p:txBody>
          </p:sp>
        </p:grpSp>
      </p:grpSp>
      <p:pic>
        <p:nvPicPr>
          <p:cNvPr id="35" name="Picture 34"/>
          <p:cNvPicPr>
            <a:picLocks noChangeAspect="1"/>
          </p:cNvPicPr>
          <p:nvPr userDrawn="1">
            <p:custDataLst>
              <p:tags r:id="rId13"/>
            </p:custDataLst>
          </p:nvPr>
        </p:nvPicPr>
        <p:blipFill rotWithShape="1">
          <a:blip r:embed="rId14" cstate="print">
            <a:extLst>
              <a:ext uri="{28A0092B-C50C-407E-A947-70E740481C1C}">
                <a14:useLocalDpi xmlns:a14="http://schemas.microsoft.com/office/drawing/2010/main"/>
              </a:ext>
            </a:extLst>
          </a:blip>
          <a:srcRect/>
          <a:stretch/>
        </p:blipFill>
        <p:spPr>
          <a:xfrm>
            <a:off x="360045" y="6383598"/>
            <a:ext cx="1045014" cy="201625"/>
          </a:xfrm>
          <a:prstGeom prst="rect">
            <a:avLst/>
          </a:prstGeom>
        </p:spPr>
      </p:pic>
    </p:spTree>
    <p:extLst>
      <p:ext uri="{BB962C8B-B14F-4D97-AF65-F5344CB8AC3E}">
        <p14:creationId xmlns:p14="http://schemas.microsoft.com/office/powerpoint/2010/main" val="2673033342"/>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2" r:id="rId5"/>
    <p:sldLayoutId id="2147483803" r:id="rId6"/>
    <p:sldLayoutId id="2147483804" r:id="rId7"/>
    <p:sldLayoutId id="2147483805" r:id="rId8"/>
    <p:sldLayoutId id="2147483806" r:id="rId9"/>
    <p:sldLayoutId id="2147483807" r:id="rId10"/>
    <p:sldLayoutId id="214748380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8">
          <p15:clr>
            <a:srgbClr val="F26B43"/>
          </p15:clr>
        </p15:guide>
        <p15:guide id="2" orient="horz" pos="2160">
          <p15:clr>
            <a:srgbClr val="F26B43"/>
          </p15:clr>
        </p15:guide>
        <p15:guide id="13" pos="3780">
          <p15:clr>
            <a:srgbClr val="F26B43"/>
          </p15:clr>
        </p15:guide>
        <p15:guide id="14" pos="3900">
          <p15:clr>
            <a:srgbClr val="F26B43"/>
          </p15:clr>
        </p15:guide>
        <p15:guide id="25" pos="7451">
          <p15:clr>
            <a:srgbClr val="F26B43"/>
          </p15:clr>
        </p15:guide>
        <p15:guide id="28" orient="horz" pos="1077">
          <p15:clr>
            <a:srgbClr val="F26B43"/>
          </p15:clr>
        </p15:guide>
        <p15:guide id="29" orient="horz" pos="270">
          <p15:clr>
            <a:srgbClr val="F26B43"/>
          </p15:clr>
        </p15:guide>
        <p15:guide id="33" orient="horz" pos="3600">
          <p15:clr>
            <a:srgbClr val="F26B43"/>
          </p15:clr>
        </p15:guide>
        <p15:guide id="34" pos="38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dirty="0"/>
              <a:t>Click to add title</a:t>
            </a:r>
            <a:endParaRPr lang="en-GB" dirty="0"/>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3" name="Footer Placeholder 2">
            <a:extLst>
              <a:ext uri="{FF2B5EF4-FFF2-40B4-BE49-F238E27FC236}">
                <a16:creationId xmlns:a16="http://schemas.microsoft.com/office/drawing/2014/main" id="{1115639F-9E76-41B0-BB57-8F8A1F600167}"/>
              </a:ext>
            </a:extLst>
          </p:cNvPr>
          <p:cNvSpPr>
            <a:spLocks noGrp="1"/>
          </p:cNvSpPr>
          <p:nvPr userDrawn="1">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dirty="0"/>
          </a:p>
        </p:txBody>
      </p:sp>
      <p:cxnSp>
        <p:nvCxnSpPr>
          <p:cNvPr id="33" name="Straight Connector 32">
            <a:extLst>
              <a:ext uri="{FF2B5EF4-FFF2-40B4-BE49-F238E27FC236}">
                <a16:creationId xmlns:a16="http://schemas.microsoft.com/office/drawing/2014/main" id="{81FD9D1B-8E5A-447D-B2D0-15FF23DD7EDA}"/>
              </a:ext>
            </a:extLst>
          </p:cNvPr>
          <p:cNvCxnSpPr>
            <a:cxnSpLocks/>
          </p:cNvCxnSpPr>
          <p:nvPr userDrawn="1">
            <p:custDataLst>
              <p:tags r:id="rId15"/>
            </p:custDataLst>
          </p:nvPr>
        </p:nvCxnSpPr>
        <p:spPr>
          <a:xfrm>
            <a:off x="360000" y="6120000"/>
            <a:ext cx="11474161" cy="0"/>
          </a:xfrm>
          <a:prstGeom prst="line">
            <a:avLst/>
          </a:prstGeom>
          <a:ln w="38100">
            <a:solidFill>
              <a:srgbClr val="333333"/>
            </a:solidFill>
            <a:tailEnd type="non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7AF91A0-A869-4C9D-8D84-C843E57FF9C6}"/>
              </a:ext>
            </a:extLst>
          </p:cNvPr>
          <p:cNvGrpSpPr/>
          <p:nvPr userDrawn="1"/>
        </p:nvGrpSpPr>
        <p:grpSpPr>
          <a:xfrm>
            <a:off x="-1143000" y="-600255"/>
            <a:ext cx="13680281" cy="6916199"/>
            <a:chOff x="-1143000" y="-600255"/>
            <a:chExt cx="13680281" cy="6916199"/>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chemeClr val="tx1"/>
                  </a:solidFill>
                </a:rPr>
                <a:t>Middle </a:t>
              </a:r>
              <a:br>
                <a:rPr lang="en-GB" sz="800" dirty="0">
                  <a:solidFill>
                    <a:schemeClr val="tx1"/>
                  </a:solidFill>
                </a:rPr>
              </a:br>
              <a:r>
                <a:rPr lang="en-GB" sz="800" dirty="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chemeClr val="tx1"/>
                  </a:solidFill>
                </a:rPr>
                <a:t>Title Top</a:t>
              </a:r>
            </a:p>
          </p:txBody>
        </p:sp>
        <p:cxnSp>
          <p:nvCxnSpPr>
            <p:cNvPr id="34" name="Straight Connector 33">
              <a:extLst>
                <a:ext uri="{FF2B5EF4-FFF2-40B4-BE49-F238E27FC236}">
                  <a16:creationId xmlns:a16="http://schemas.microsoft.com/office/drawing/2014/main" id="{4C819980-719E-42BA-84AA-491FF69717D9}"/>
                </a:ext>
              </a:extLst>
            </p:cNvPr>
            <p:cNvCxnSpPr/>
            <p:nvPr userDrawn="1"/>
          </p:nvCxnSpPr>
          <p:spPr>
            <a:xfrm>
              <a:off x="-256200" y="6145408"/>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D636BE3-4FEE-45BA-A183-BCB80C007E10}"/>
                </a:ext>
              </a:extLst>
            </p:cNvPr>
            <p:cNvSpPr txBox="1"/>
            <p:nvPr userDrawn="1"/>
          </p:nvSpPr>
          <p:spPr>
            <a:xfrm>
              <a:off x="-747711" y="6069722"/>
              <a:ext cx="438671" cy="123111"/>
            </a:xfrm>
            <a:prstGeom prst="rect">
              <a:avLst/>
            </a:prstGeom>
            <a:noFill/>
          </p:spPr>
          <p:txBody>
            <a:bodyPr wrap="square" lIns="0" tIns="0" rIns="0" bIns="0" rtlCol="0">
              <a:spAutoFit/>
            </a:bodyPr>
            <a:lstStyle/>
            <a:p>
              <a:pPr algn="r"/>
              <a:r>
                <a:rPr lang="en-GB" sz="800" dirty="0">
                  <a:solidFill>
                    <a:schemeClr val="tx1"/>
                  </a:solidFill>
                </a:rPr>
                <a:t>7.54 cm</a:t>
              </a:r>
            </a:p>
          </p:txBody>
        </p:sp>
        <p:sp>
          <p:nvSpPr>
            <p:cNvPr id="36" name="TextBox 35">
              <a:extLst>
                <a:ext uri="{FF2B5EF4-FFF2-40B4-BE49-F238E27FC236}">
                  <a16:creationId xmlns:a16="http://schemas.microsoft.com/office/drawing/2014/main" id="{92FC16A6-CA4F-4B0F-B25C-7772D09D7351}"/>
                </a:ext>
              </a:extLst>
            </p:cNvPr>
            <p:cNvSpPr txBox="1"/>
            <p:nvPr userDrawn="1"/>
          </p:nvSpPr>
          <p:spPr>
            <a:xfrm>
              <a:off x="-1143000" y="6192833"/>
              <a:ext cx="833960" cy="123111"/>
            </a:xfrm>
            <a:prstGeom prst="rect">
              <a:avLst/>
            </a:prstGeom>
            <a:noFill/>
          </p:spPr>
          <p:txBody>
            <a:bodyPr wrap="square" lIns="0" tIns="0" rIns="0" bIns="0" rtlCol="0">
              <a:spAutoFit/>
            </a:bodyPr>
            <a:lstStyle/>
            <a:p>
              <a:pPr algn="r"/>
              <a:r>
                <a:rPr lang="en-GB" sz="800" dirty="0">
                  <a:solidFill>
                    <a:schemeClr val="tx1"/>
                  </a:solidFill>
                </a:rPr>
                <a:t>Image Bottom</a:t>
              </a:r>
            </a:p>
          </p:txBody>
        </p:sp>
      </p:grpSp>
      <p:pic>
        <p:nvPicPr>
          <p:cNvPr id="38" name="Graphic 37">
            <a:extLst>
              <a:ext uri="{FF2B5EF4-FFF2-40B4-BE49-F238E27FC236}">
                <a16:creationId xmlns:a16="http://schemas.microsoft.com/office/drawing/2014/main" id="{BDB25C72-3FD4-461E-BCBE-96F525FA2297}"/>
              </a:ext>
            </a:extLst>
          </p:cNvPr>
          <p:cNvPicPr>
            <a:picLocks noChangeAspect="1"/>
          </p:cNvPicPr>
          <p:nvPr userDrawn="1">
            <p:custDataLst>
              <p:tags r:id="rId16"/>
            </p:custDataLst>
          </p:nvPr>
        </p:nvPicPr>
        <p:blipFill>
          <a:blip r:embed="rId17">
            <a:extLst>
              <a:ext uri="{96DAC541-7B7A-43D3-8B79-37D633B846F1}">
                <asvg:svgBlip xmlns:asvg="http://schemas.microsoft.com/office/drawing/2016/SVG/main" r:embed="rId18"/>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3527247467"/>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dirty="0"/>
              <a:t>Click to add title</a:t>
            </a:r>
            <a:endParaRPr lang="en-GB" dirty="0"/>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grpSp>
        <p:nvGrpSpPr>
          <p:cNvPr id="2" name="Group 1"/>
          <p:cNvGrpSpPr/>
          <p:nvPr userDrawn="1"/>
        </p:nvGrpSpPr>
        <p:grpSpPr>
          <a:xfrm>
            <a:off x="-1143000" y="-600255"/>
            <a:ext cx="13680281" cy="6913023"/>
            <a:chOff x="-1143000" y="-600255"/>
            <a:chExt cx="13680281" cy="6913023"/>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4382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chemeClr val="tx1"/>
                  </a:solidFill>
                </a:rPr>
                <a:t>Middle </a:t>
              </a:r>
              <a:br>
                <a:rPr lang="en-GB" sz="800" dirty="0">
                  <a:solidFill>
                    <a:schemeClr val="tx1"/>
                  </a:solidFill>
                </a:rPr>
              </a:br>
              <a:r>
                <a:rPr lang="en-GB" sz="800" dirty="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chemeClr val="tx1"/>
                  </a:solidFill>
                </a:rPr>
                <a:t>Title Top</a:t>
              </a:r>
            </a:p>
          </p:txBody>
        </p:sp>
        <p:sp>
          <p:nvSpPr>
            <p:cNvPr id="33" name="TextBox 32">
              <a:extLst>
                <a:ext uri="{FF2B5EF4-FFF2-40B4-BE49-F238E27FC236}">
                  <a16:creationId xmlns:a16="http://schemas.microsoft.com/office/drawing/2014/main" id="{A925CEB6-6DDA-49BF-824C-CFA9D8A07E3F}"/>
                </a:ext>
              </a:extLst>
            </p:cNvPr>
            <p:cNvSpPr txBox="1"/>
            <p:nvPr userDrawn="1"/>
          </p:nvSpPr>
          <p:spPr>
            <a:xfrm>
              <a:off x="-747711" y="6066546"/>
              <a:ext cx="438671" cy="123111"/>
            </a:xfrm>
            <a:prstGeom prst="rect">
              <a:avLst/>
            </a:prstGeom>
            <a:noFill/>
          </p:spPr>
          <p:txBody>
            <a:bodyPr wrap="square" lIns="0" tIns="0" rIns="0" bIns="0" rtlCol="0">
              <a:spAutoFit/>
            </a:bodyPr>
            <a:lstStyle/>
            <a:p>
              <a:pPr algn="r"/>
              <a:r>
                <a:rPr lang="en-GB" sz="800" dirty="0">
                  <a:solidFill>
                    <a:schemeClr val="tx1"/>
                  </a:solidFill>
                </a:rPr>
                <a:t>7.54 cm</a:t>
              </a:r>
            </a:p>
          </p:txBody>
        </p:sp>
        <p:sp>
          <p:nvSpPr>
            <p:cNvPr id="34" name="TextBox 33">
              <a:extLst>
                <a:ext uri="{FF2B5EF4-FFF2-40B4-BE49-F238E27FC236}">
                  <a16:creationId xmlns:a16="http://schemas.microsoft.com/office/drawing/2014/main" id="{E1658A23-15A2-4406-AF7E-89707B5575E7}"/>
                </a:ext>
              </a:extLst>
            </p:cNvPr>
            <p:cNvSpPr txBox="1"/>
            <p:nvPr userDrawn="1"/>
          </p:nvSpPr>
          <p:spPr>
            <a:xfrm>
              <a:off x="-1143000" y="6189657"/>
              <a:ext cx="833960" cy="123111"/>
            </a:xfrm>
            <a:prstGeom prst="rect">
              <a:avLst/>
            </a:prstGeom>
            <a:noFill/>
          </p:spPr>
          <p:txBody>
            <a:bodyPr wrap="square" lIns="0" tIns="0" rIns="0" bIns="0" rtlCol="0">
              <a:spAutoFit/>
            </a:bodyPr>
            <a:lstStyle/>
            <a:p>
              <a:pPr algn="r"/>
              <a:r>
                <a:rPr lang="en-GB" sz="800" dirty="0">
                  <a:solidFill>
                    <a:schemeClr val="tx1"/>
                  </a:solidFill>
                </a:rPr>
                <a:t>Image Bottom</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dirty="0"/>
          </a:p>
        </p:txBody>
      </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24"/>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7" name="Graphic 36">
            <a:extLst>
              <a:ext uri="{FF2B5EF4-FFF2-40B4-BE49-F238E27FC236}">
                <a16:creationId xmlns:a16="http://schemas.microsoft.com/office/drawing/2014/main" id="{2CC2F24E-468A-4212-A014-115B799B0109}"/>
              </a:ext>
            </a:extLst>
          </p:cNvPr>
          <p:cNvPicPr>
            <a:picLocks noChangeAspect="1"/>
          </p:cNvPicPr>
          <p:nvPr userDrawn="1">
            <p:custDataLst>
              <p:tags r:id="rId25"/>
            </p:custDataLst>
          </p:nvPr>
        </p:nvPicPr>
        <p:blipFill>
          <a:blip r:embed="rId26">
            <a:extLst>
              <a:ext uri="{96DAC541-7B7A-43D3-8B79-37D633B846F1}">
                <asvg:svgBlip xmlns:asvg="http://schemas.microsoft.com/office/drawing/2016/SVG/main" r:embed="rId27"/>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2599553693"/>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 id="2147483840" r:id="rId17"/>
    <p:sldLayoutId id="2147483841" r:id="rId18"/>
    <p:sldLayoutId id="2147483842" r:id="rId19"/>
    <p:sldLayoutId id="2147483843" r:id="rId20"/>
    <p:sldLayoutId id="2147483844" r:id="rId21"/>
    <p:sldLayoutId id="2147483845"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Gabriella.Bergaglio@kantar.com" TargetMode="External"/><Relationship Id="rId2" Type="http://schemas.openxmlformats.org/officeDocument/2006/relationships/notesSlide" Target="../notesSlides/notesSlide1.xml"/><Relationship Id="rId1" Type="http://schemas.openxmlformats.org/officeDocument/2006/relationships/slideLayout" Target="../slideLayouts/slideLayout93.xml"/><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1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4.png"/><Relationship Id="rId1" Type="http://schemas.openxmlformats.org/officeDocument/2006/relationships/slideLayout" Target="../slideLayouts/slideLayout1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1.xml.rels><?xml version="1.0" encoding="UTF-8" standalone="yes"?>
<Relationships xmlns="http://schemas.openxmlformats.org/package/2006/relationships"><Relationship Id="rId2" Type="http://schemas.openxmlformats.org/officeDocument/2006/relationships/hyperlink" Target="mailto:public@kantar.com" TargetMode="External"/><Relationship Id="rId1" Type="http://schemas.openxmlformats.org/officeDocument/2006/relationships/slideLayout" Target="../slideLayouts/slideLayout10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4.xml.rels><?xml version="1.0" encoding="UTF-8" standalone="yes"?>
<Relationships xmlns="http://schemas.openxmlformats.org/package/2006/relationships"><Relationship Id="rId3" Type="http://schemas.openxmlformats.org/officeDocument/2006/relationships/hyperlink" Target="mailto:Gabriella.Bergaglio@kantar.com" TargetMode="External"/><Relationship Id="rId2" Type="http://schemas.openxmlformats.org/officeDocument/2006/relationships/notesSlide" Target="../notesSlides/notesSlide7.xml"/><Relationship Id="rId1" Type="http://schemas.openxmlformats.org/officeDocument/2006/relationships/slideLayout" Target="../slideLayouts/slideLayout93.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13.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1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1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D1C389-428F-4684-BCC7-4A5846CF2D02}"/>
              </a:ext>
            </a:extLst>
          </p:cNvPr>
          <p:cNvSpPr>
            <a:spLocks noGrp="1"/>
          </p:cNvSpPr>
          <p:nvPr>
            <p:ph type="ctrTitle"/>
          </p:nvPr>
        </p:nvSpPr>
        <p:spPr/>
        <p:txBody>
          <a:bodyPr/>
          <a:lstStyle/>
          <a:p>
            <a:r>
              <a:rPr lang="en-GB" sz="2800" dirty="0"/>
              <a:t>The Reykjavik Index for Leadership 2020/2021</a:t>
            </a:r>
            <a:br>
              <a:rPr lang="en-GB" dirty="0"/>
            </a:br>
            <a:endParaRPr lang="en-GB" dirty="0"/>
          </a:p>
        </p:txBody>
      </p:sp>
      <p:sp>
        <p:nvSpPr>
          <p:cNvPr id="5" name="Subtitle 4">
            <a:extLst>
              <a:ext uri="{FF2B5EF4-FFF2-40B4-BE49-F238E27FC236}">
                <a16:creationId xmlns:a16="http://schemas.microsoft.com/office/drawing/2014/main" id="{9BB7E934-0C12-413D-86B4-6E6E88004A83}"/>
              </a:ext>
            </a:extLst>
          </p:cNvPr>
          <p:cNvSpPr>
            <a:spLocks noGrp="1"/>
          </p:cNvSpPr>
          <p:nvPr>
            <p:ph type="subTitle" idx="1"/>
          </p:nvPr>
        </p:nvSpPr>
        <p:spPr/>
        <p:txBody>
          <a:bodyPr/>
          <a:lstStyle/>
          <a:p>
            <a:pPr>
              <a:spcBef>
                <a:spcPts val="0"/>
              </a:spcBef>
            </a:pPr>
            <a:r>
              <a:rPr lang="en-GB" dirty="0"/>
              <a:t>Gabriella Bergaglio</a:t>
            </a:r>
          </a:p>
          <a:p>
            <a:pPr>
              <a:spcBef>
                <a:spcPts val="0"/>
              </a:spcBef>
            </a:pPr>
            <a:r>
              <a:rPr lang="en-GB" dirty="0"/>
              <a:t>Marketing Director Italy</a:t>
            </a:r>
          </a:p>
          <a:p>
            <a:pPr>
              <a:spcBef>
                <a:spcPts val="0"/>
              </a:spcBef>
            </a:pPr>
            <a:r>
              <a:rPr lang="en-GB" dirty="0"/>
              <a:t>Kantar, Insights Division</a:t>
            </a:r>
          </a:p>
          <a:p>
            <a:pPr>
              <a:spcBef>
                <a:spcPts val="0"/>
              </a:spcBef>
            </a:pPr>
            <a:endParaRPr lang="en-GB" dirty="0"/>
          </a:p>
          <a:p>
            <a:pPr>
              <a:spcBef>
                <a:spcPts val="0"/>
              </a:spcBef>
            </a:pPr>
            <a:r>
              <a:rPr lang="en-GB" dirty="0">
                <a:hlinkClick r:id="rId3"/>
              </a:rPr>
              <a:t>Gabriella.Bergaglio@kantar.com</a:t>
            </a:r>
            <a:endParaRPr lang="en-GB" dirty="0"/>
          </a:p>
          <a:p>
            <a:pPr>
              <a:spcBef>
                <a:spcPts val="0"/>
              </a:spcBef>
            </a:pPr>
            <a:r>
              <a:rPr lang="en-GB" dirty="0"/>
              <a:t>Cell 334.60.91.720</a:t>
            </a:r>
          </a:p>
          <a:p>
            <a:endParaRPr lang="en-GB" dirty="0"/>
          </a:p>
        </p:txBody>
      </p:sp>
      <p:pic>
        <p:nvPicPr>
          <p:cNvPr id="7" name="Picture 6">
            <a:extLst>
              <a:ext uri="{FF2B5EF4-FFF2-40B4-BE49-F238E27FC236}">
                <a16:creationId xmlns:a16="http://schemas.microsoft.com/office/drawing/2014/main" id="{5F490160-6E13-4FA7-9BBE-D982AF4467A5}"/>
              </a:ext>
            </a:extLst>
          </p:cNvPr>
          <p:cNvPicPr>
            <a:picLocks noChangeAspect="1"/>
          </p:cNvPicPr>
          <p:nvPr/>
        </p:nvPicPr>
        <p:blipFill>
          <a:blip r:embed="rId4"/>
          <a:stretch>
            <a:fillRect/>
          </a:stretch>
        </p:blipFill>
        <p:spPr>
          <a:xfrm>
            <a:off x="4282130" y="1490401"/>
            <a:ext cx="8551456" cy="4475832"/>
          </a:xfrm>
          <a:prstGeom prst="rect">
            <a:avLst/>
          </a:prstGeom>
        </p:spPr>
      </p:pic>
    </p:spTree>
    <p:extLst>
      <p:ext uri="{BB962C8B-B14F-4D97-AF65-F5344CB8AC3E}">
        <p14:creationId xmlns:p14="http://schemas.microsoft.com/office/powerpoint/2010/main" val="1585066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74A190-CA2B-AF43-9C93-1850A5DD7990}"/>
              </a:ext>
            </a:extLst>
          </p:cNvPr>
          <p:cNvSpPr>
            <a:spLocks noGrp="1"/>
          </p:cNvSpPr>
          <p:nvPr>
            <p:ph type="title"/>
          </p:nvPr>
        </p:nvSpPr>
        <p:spPr>
          <a:xfrm>
            <a:off x="1927342" y="442913"/>
            <a:ext cx="11466875" cy="403200"/>
          </a:xfrm>
        </p:spPr>
        <p:txBody>
          <a:bodyPr/>
          <a:lstStyle/>
          <a:p>
            <a:r>
              <a:rPr lang="en-US" dirty="0"/>
              <a:t>Executive Summary</a:t>
            </a:r>
          </a:p>
        </p:txBody>
      </p:sp>
      <p:sp>
        <p:nvSpPr>
          <p:cNvPr id="9" name="Text Placeholder 8">
            <a:extLst>
              <a:ext uri="{FF2B5EF4-FFF2-40B4-BE49-F238E27FC236}">
                <a16:creationId xmlns:a16="http://schemas.microsoft.com/office/drawing/2014/main" id="{CEEF360E-8266-E94A-893D-6F1F9531FCD5}"/>
              </a:ext>
            </a:extLst>
          </p:cNvPr>
          <p:cNvSpPr>
            <a:spLocks noGrp="1"/>
          </p:cNvSpPr>
          <p:nvPr>
            <p:ph type="body" sz="quarter" idx="12"/>
          </p:nvPr>
        </p:nvSpPr>
        <p:spPr>
          <a:xfrm>
            <a:off x="1927705" y="851775"/>
            <a:ext cx="11466512" cy="396000"/>
          </a:xfrm>
        </p:spPr>
        <p:txBody>
          <a:bodyPr/>
          <a:lstStyle/>
          <a:p>
            <a:r>
              <a:rPr lang="en-US" dirty="0"/>
              <a:t>Headline #3</a:t>
            </a:r>
          </a:p>
        </p:txBody>
      </p:sp>
      <p:pic>
        <p:nvPicPr>
          <p:cNvPr id="5" name="Picture 4">
            <a:extLst>
              <a:ext uri="{FF2B5EF4-FFF2-40B4-BE49-F238E27FC236}">
                <a16:creationId xmlns:a16="http://schemas.microsoft.com/office/drawing/2014/main" id="{7AD4186A-D22A-4DCC-A8A8-4368C90991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86" t="5905" r="4648" b="4582"/>
          <a:stretch/>
        </p:blipFill>
        <p:spPr>
          <a:xfrm>
            <a:off x="333375" y="442913"/>
            <a:ext cx="1243013" cy="804862"/>
          </a:xfrm>
          <a:prstGeom prst="rect">
            <a:avLst/>
          </a:prstGeom>
        </p:spPr>
      </p:pic>
      <p:sp>
        <p:nvSpPr>
          <p:cNvPr id="10" name="Text Placeholder 4">
            <a:extLst>
              <a:ext uri="{FF2B5EF4-FFF2-40B4-BE49-F238E27FC236}">
                <a16:creationId xmlns:a16="http://schemas.microsoft.com/office/drawing/2014/main" id="{CC44F4A4-D753-4B83-B6F5-3D16B32C3346}"/>
              </a:ext>
            </a:extLst>
          </p:cNvPr>
          <p:cNvSpPr txBox="1">
            <a:spLocks/>
          </p:cNvSpPr>
          <p:nvPr/>
        </p:nvSpPr>
        <p:spPr>
          <a:xfrm>
            <a:off x="333375" y="1724522"/>
            <a:ext cx="11199262" cy="4382364"/>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anose="020B0604020202020204" pitchFamily="34" charset="0"/>
              <a:buNone/>
              <a:defRPr sz="22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333333"/>
                </a:solidFill>
                <a:effectLst/>
                <a:uLnTx/>
                <a:uFillTx/>
                <a:latin typeface="Arial"/>
                <a:ea typeface="+mn-ea"/>
                <a:cs typeface="+mn-cs"/>
                <a:sym typeface="Arial"/>
              </a:rPr>
              <a:t>I </a:t>
            </a:r>
            <a:r>
              <a:rPr kumimoji="0" lang="en-GB" sz="2000" b="1" i="0" u="none" strike="noStrike" kern="1200" cap="none" spc="0" normalizeH="0" baseline="0" noProof="0" dirty="0" err="1">
                <a:ln>
                  <a:noFill/>
                </a:ln>
                <a:solidFill>
                  <a:srgbClr val="333333"/>
                </a:solidFill>
                <a:effectLst/>
                <a:uLnTx/>
                <a:uFillTx/>
                <a:latin typeface="Arial"/>
                <a:ea typeface="+mn-ea"/>
                <a:cs typeface="+mn-cs"/>
                <a:sym typeface="Arial"/>
              </a:rPr>
              <a:t>giovani</a:t>
            </a:r>
            <a:r>
              <a:rPr kumimoji="0" lang="en-GB" sz="2000" b="1" i="0" u="none" strike="noStrike" kern="1200" cap="none" spc="0" normalizeH="0" baseline="0" noProof="0" dirty="0">
                <a:ln>
                  <a:noFill/>
                </a:ln>
                <a:solidFill>
                  <a:srgbClr val="333333"/>
                </a:solidFill>
                <a:effectLst/>
                <a:uLnTx/>
                <a:uFillTx/>
                <a:latin typeface="Arial"/>
                <a:ea typeface="+mn-ea"/>
                <a:cs typeface="+mn-cs"/>
                <a:sym typeface="Arial"/>
              </a:rPr>
              <a:t> </a:t>
            </a:r>
            <a:r>
              <a:rPr kumimoji="0" lang="en-GB" sz="2000" b="1" i="0" u="none" strike="noStrike" kern="1200" cap="none" spc="0" normalizeH="0" baseline="0" noProof="0" dirty="0" err="1">
                <a:ln>
                  <a:noFill/>
                </a:ln>
                <a:solidFill>
                  <a:srgbClr val="333333"/>
                </a:solidFill>
                <a:effectLst/>
                <a:uLnTx/>
                <a:uFillTx/>
                <a:latin typeface="Arial"/>
                <a:ea typeface="+mn-ea"/>
                <a:cs typeface="+mn-cs"/>
                <a:sym typeface="Arial"/>
              </a:rPr>
              <a:t>uomini</a:t>
            </a:r>
            <a:r>
              <a:rPr kumimoji="0" lang="en-GB" sz="2000" b="1" i="0" u="none" strike="noStrike" kern="1200" cap="none" spc="0" normalizeH="0" baseline="0" noProof="0" dirty="0">
                <a:ln>
                  <a:noFill/>
                </a:ln>
                <a:solidFill>
                  <a:srgbClr val="333333"/>
                </a:solidFill>
                <a:effectLst/>
                <a:uLnTx/>
                <a:uFillTx/>
                <a:latin typeface="Arial"/>
                <a:ea typeface="+mn-ea"/>
                <a:cs typeface="+mn-cs"/>
                <a:sym typeface="Arial"/>
              </a:rPr>
              <a:t> </a:t>
            </a:r>
            <a:r>
              <a:rPr kumimoji="0" lang="en-GB" sz="2000" b="1" i="0" u="none" strike="noStrike" kern="1200" cap="none" spc="0" normalizeH="0" baseline="0" noProof="0" dirty="0" err="1">
                <a:ln>
                  <a:noFill/>
                </a:ln>
                <a:solidFill>
                  <a:srgbClr val="333333"/>
                </a:solidFill>
                <a:effectLst/>
                <a:uLnTx/>
                <a:uFillTx/>
                <a:latin typeface="Arial"/>
                <a:ea typeface="+mn-ea"/>
                <a:cs typeface="+mn-cs"/>
                <a:sym typeface="Arial"/>
              </a:rPr>
              <a:t>mostrano</a:t>
            </a:r>
            <a:r>
              <a:rPr kumimoji="0" lang="en-GB" sz="2000" b="1" i="0" u="none" strike="noStrike" kern="1200" cap="none" spc="0" normalizeH="0" baseline="0" noProof="0" dirty="0">
                <a:ln>
                  <a:noFill/>
                </a:ln>
                <a:solidFill>
                  <a:srgbClr val="333333"/>
                </a:solidFill>
                <a:effectLst/>
                <a:uLnTx/>
                <a:uFillTx/>
                <a:latin typeface="Arial"/>
                <a:ea typeface="+mn-ea"/>
                <a:cs typeface="+mn-cs"/>
                <a:sym typeface="Arial"/>
              </a:rPr>
              <a:t> </a:t>
            </a:r>
            <a:r>
              <a:rPr kumimoji="0" lang="en-GB" sz="2000" b="1" i="0" u="none" strike="noStrike" kern="1200" cap="none" spc="0" normalizeH="0" baseline="0" noProof="0" dirty="0" err="1">
                <a:ln>
                  <a:noFill/>
                </a:ln>
                <a:solidFill>
                  <a:srgbClr val="333333"/>
                </a:solidFill>
                <a:effectLst/>
                <a:uLnTx/>
                <a:uFillTx/>
                <a:latin typeface="Arial"/>
                <a:ea typeface="+mn-ea"/>
                <a:cs typeface="+mn-cs"/>
                <a:sym typeface="Arial"/>
              </a:rPr>
              <a:t>opinioni</a:t>
            </a:r>
            <a:r>
              <a:rPr kumimoji="0" lang="en-GB" sz="2000" b="1" i="0" u="none" strike="noStrike" kern="1200" cap="none" spc="0" normalizeH="0" baseline="0" noProof="0" dirty="0">
                <a:ln>
                  <a:noFill/>
                </a:ln>
                <a:solidFill>
                  <a:srgbClr val="333333"/>
                </a:solidFill>
                <a:effectLst/>
                <a:uLnTx/>
                <a:uFillTx/>
                <a:latin typeface="Arial"/>
                <a:ea typeface="+mn-ea"/>
                <a:cs typeface="+mn-cs"/>
                <a:sym typeface="Arial"/>
              </a:rPr>
              <a:t> </a:t>
            </a:r>
            <a:r>
              <a:rPr kumimoji="0" lang="en-GB" sz="2000" b="1" i="0" u="none" strike="noStrike" kern="1200" cap="none" spc="0" normalizeH="0" baseline="0" noProof="0" dirty="0" err="1">
                <a:ln>
                  <a:noFill/>
                </a:ln>
                <a:solidFill>
                  <a:srgbClr val="802AB7"/>
                </a:solidFill>
                <a:effectLst/>
                <a:uLnTx/>
                <a:uFillTx/>
                <a:latin typeface="Arial"/>
                <a:ea typeface="+mn-ea"/>
                <a:cs typeface="+mn-cs"/>
                <a:sym typeface="Arial"/>
              </a:rPr>
              <a:t>significativamente</a:t>
            </a:r>
            <a:r>
              <a:rPr kumimoji="0" lang="en-GB" sz="2000" b="1" i="0" u="none" strike="noStrike" kern="1200" cap="none" spc="0" normalizeH="0" baseline="0" noProof="0" dirty="0">
                <a:ln>
                  <a:noFill/>
                </a:ln>
                <a:solidFill>
                  <a:srgbClr val="802AB7"/>
                </a:solidFill>
                <a:effectLst/>
                <a:uLnTx/>
                <a:uFillTx/>
                <a:latin typeface="Arial"/>
                <a:ea typeface="+mn-ea"/>
                <a:cs typeface="+mn-cs"/>
                <a:sym typeface="Arial"/>
              </a:rPr>
              <a:t> </a:t>
            </a:r>
            <a:r>
              <a:rPr kumimoji="0" lang="en-GB" sz="2000" b="1" i="0" u="none" strike="noStrike" kern="1200" cap="none" spc="0" normalizeH="0" baseline="0" noProof="0" dirty="0" err="1">
                <a:ln>
                  <a:noFill/>
                </a:ln>
                <a:solidFill>
                  <a:srgbClr val="802AB7"/>
                </a:solidFill>
                <a:effectLst/>
                <a:uLnTx/>
                <a:uFillTx/>
                <a:latin typeface="Arial"/>
                <a:ea typeface="+mn-ea"/>
                <a:cs typeface="+mn-cs"/>
                <a:sym typeface="Arial"/>
              </a:rPr>
              <a:t>meno</a:t>
            </a:r>
            <a:r>
              <a:rPr kumimoji="0" lang="en-GB" sz="2000" b="1" i="0" u="none" strike="noStrike" kern="1200" cap="none" spc="0" normalizeH="0" baseline="0" noProof="0" dirty="0">
                <a:ln>
                  <a:noFill/>
                </a:ln>
                <a:solidFill>
                  <a:srgbClr val="802AB7"/>
                </a:solidFill>
                <a:effectLst/>
                <a:uLnTx/>
                <a:uFillTx/>
                <a:latin typeface="Arial"/>
                <a:ea typeface="+mn-ea"/>
                <a:cs typeface="+mn-cs"/>
                <a:sym typeface="Arial"/>
              </a:rPr>
              <a:t> progressive </a:t>
            </a:r>
            <a:r>
              <a:rPr lang="en-GB" sz="2000" b="1" dirty="0" err="1">
                <a:solidFill>
                  <a:srgbClr val="333333"/>
                </a:solidFill>
                <a:latin typeface="Arial"/>
                <a:sym typeface="Arial"/>
              </a:rPr>
              <a:t>delle</a:t>
            </a:r>
            <a:r>
              <a:rPr lang="en-GB" sz="2000" b="1" dirty="0">
                <a:solidFill>
                  <a:srgbClr val="333333"/>
                </a:solidFill>
                <a:latin typeface="Arial"/>
                <a:sym typeface="Arial"/>
              </a:rPr>
              <a:t> </a:t>
            </a:r>
            <a:r>
              <a:rPr lang="en-GB" sz="2000" b="1" dirty="0" err="1">
                <a:solidFill>
                  <a:srgbClr val="333333"/>
                </a:solidFill>
                <a:latin typeface="Arial"/>
                <a:sym typeface="Arial"/>
              </a:rPr>
              <a:t>giovani</a:t>
            </a:r>
            <a:r>
              <a:rPr lang="en-GB" sz="2000" b="1" dirty="0">
                <a:solidFill>
                  <a:srgbClr val="333333"/>
                </a:solidFill>
                <a:latin typeface="Arial"/>
                <a:sym typeface="Arial"/>
              </a:rPr>
              <a:t> </a:t>
            </a:r>
            <a:r>
              <a:rPr lang="en-GB" sz="2000" b="1" dirty="0" err="1">
                <a:solidFill>
                  <a:srgbClr val="333333"/>
                </a:solidFill>
                <a:latin typeface="Arial"/>
                <a:sym typeface="Arial"/>
              </a:rPr>
              <a:t>donne</a:t>
            </a:r>
            <a:r>
              <a:rPr lang="en-GB" sz="2000" b="1" dirty="0">
                <a:solidFill>
                  <a:srgbClr val="333333"/>
                </a:solidFill>
                <a:latin typeface="Arial"/>
                <a:sym typeface="Arial"/>
              </a:rPr>
              <a:t>.</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GB" sz="1050" b="0" i="0" u="none" strike="noStrike" kern="1200" cap="none" spc="0" normalizeH="0" baseline="0" noProof="0" dirty="0">
              <a:ln>
                <a:noFill/>
              </a:ln>
              <a:solidFill>
                <a:srgbClr val="333333"/>
              </a:solidFill>
              <a:effectLst/>
              <a:uLnTx/>
              <a:uFillTx/>
              <a:latin typeface="Arial"/>
              <a:ea typeface="+mn-ea"/>
              <a:cs typeface="+mn-cs"/>
              <a:sym typeface="Arial"/>
            </a:endParaRPr>
          </a:p>
          <a:p>
            <a:pPr lvl="0">
              <a:defRPr/>
            </a:pPr>
            <a:r>
              <a:rPr lang="it-IT" sz="1800" dirty="0">
                <a:solidFill>
                  <a:srgbClr val="333333"/>
                </a:solidFill>
                <a:sym typeface="Arial"/>
              </a:rPr>
              <a:t>I giovani uomini del G7 mostrano il punteggio più basso dell'Indice di qualsiasi coorte - 67 rispetto a 76 per le loro coetanee, e 71 per gli uomini della fascia d'età successiva (35-54). </a:t>
            </a:r>
          </a:p>
          <a:p>
            <a:pPr lvl="0">
              <a:defRPr/>
            </a:pPr>
            <a:r>
              <a:rPr lang="it-IT" sz="1800" dirty="0">
                <a:solidFill>
                  <a:srgbClr val="333333"/>
                </a:solidFill>
                <a:sym typeface="Arial"/>
              </a:rPr>
              <a:t>I giovani uomini (18-34 anni) in Italia e in Germania, in particolare, hanno un punteggio dell'Indice significativamente più basso rispetto alle loro coetanee </a:t>
            </a:r>
          </a:p>
          <a:p>
            <a:pPr marL="285750" lvl="0" indent="-285750">
              <a:buFont typeface="Arial" panose="020B0604020202020204" pitchFamily="34" charset="0"/>
              <a:buChar char="•"/>
              <a:defRPr/>
            </a:pPr>
            <a:r>
              <a:rPr lang="it-IT" sz="1800" b="1" dirty="0">
                <a:solidFill>
                  <a:srgbClr val="333333"/>
                </a:solidFill>
                <a:sym typeface="Arial"/>
              </a:rPr>
              <a:t>Italia</a:t>
            </a:r>
            <a:r>
              <a:rPr lang="it-IT" sz="1800" dirty="0">
                <a:solidFill>
                  <a:srgbClr val="333333"/>
                </a:solidFill>
                <a:sym typeface="Arial"/>
              </a:rPr>
              <a:t> uomini: 61 e donne: 77; </a:t>
            </a:r>
          </a:p>
          <a:p>
            <a:pPr marL="285750" lvl="0" indent="-285750">
              <a:buFont typeface="Arial" panose="020B0604020202020204" pitchFamily="34" charset="0"/>
              <a:buChar char="•"/>
              <a:defRPr/>
            </a:pPr>
            <a:r>
              <a:rPr lang="it-IT" sz="1800" b="1" dirty="0">
                <a:solidFill>
                  <a:srgbClr val="333333"/>
                </a:solidFill>
                <a:sym typeface="Arial"/>
              </a:rPr>
              <a:t>Germania</a:t>
            </a:r>
            <a:r>
              <a:rPr lang="it-IT" sz="1800" dirty="0">
                <a:solidFill>
                  <a:srgbClr val="333333"/>
                </a:solidFill>
                <a:sym typeface="Arial"/>
              </a:rPr>
              <a:t> uomini: 57 e donne 68.</a:t>
            </a:r>
          </a:p>
          <a:p>
            <a:pPr lvl="0">
              <a:defRPr/>
            </a:pPr>
            <a:r>
              <a:rPr lang="it-IT" sz="1800" dirty="0">
                <a:solidFill>
                  <a:srgbClr val="333333"/>
                </a:solidFill>
                <a:sym typeface="Arial"/>
              </a:rPr>
              <a:t>Nella stessa fascia di età, negli </a:t>
            </a:r>
            <a:r>
              <a:rPr lang="it-IT" sz="1800" b="1" dirty="0">
                <a:solidFill>
                  <a:srgbClr val="333333"/>
                </a:solidFill>
                <a:sym typeface="Arial"/>
              </a:rPr>
              <a:t>USA</a:t>
            </a:r>
            <a:r>
              <a:rPr lang="it-IT" sz="1800" dirty="0">
                <a:solidFill>
                  <a:srgbClr val="333333"/>
                </a:solidFill>
                <a:sym typeface="Arial"/>
              </a:rPr>
              <a:t>, c'è uno scarto di 8 punti tra donne (79) e uomini (71), simile a quello del </a:t>
            </a:r>
            <a:r>
              <a:rPr lang="it-IT" sz="1800" b="1" dirty="0">
                <a:solidFill>
                  <a:srgbClr val="333333"/>
                </a:solidFill>
                <a:sym typeface="Arial"/>
              </a:rPr>
              <a:t>Regno Unito </a:t>
            </a:r>
            <a:r>
              <a:rPr lang="it-IT" sz="1800" dirty="0">
                <a:solidFill>
                  <a:srgbClr val="333333"/>
                </a:solidFill>
                <a:sym typeface="Arial"/>
              </a:rPr>
              <a:t>dove c'è anche uno scarto di 8 punti (donne 80, uomini 72). </a:t>
            </a:r>
          </a:p>
          <a:p>
            <a:pPr lvl="0">
              <a:defRPr/>
            </a:pPr>
            <a:r>
              <a:rPr lang="it-IT" sz="1800" dirty="0">
                <a:solidFill>
                  <a:srgbClr val="333333"/>
                </a:solidFill>
                <a:sym typeface="Arial"/>
              </a:rPr>
              <a:t>I punteggi più bassi dei giovani uomini nel G7 potrebbero suggerire che </a:t>
            </a:r>
            <a:r>
              <a:rPr lang="it-IT" sz="1800" b="1" dirty="0">
                <a:solidFill>
                  <a:srgbClr val="333333"/>
                </a:solidFill>
                <a:sym typeface="Arial"/>
              </a:rPr>
              <a:t>senza azione, nel tempo, potremmo vedere un'ulteriore regressione nei punteggi complessivi </a:t>
            </a:r>
            <a:r>
              <a:rPr lang="it-IT" sz="1800" dirty="0">
                <a:solidFill>
                  <a:srgbClr val="333333"/>
                </a:solidFill>
                <a:sym typeface="Arial"/>
              </a:rPr>
              <a:t>dell'Indice man mano che questo gruppo invecchia e porta con sé i propri pregiudizi. </a:t>
            </a:r>
            <a:endParaRPr kumimoji="0" lang="en-US" sz="1800" b="0" i="0" u="none" strike="noStrike" kern="1200" cap="none" spc="0" normalizeH="0" baseline="0" noProof="0" dirty="0">
              <a:ln>
                <a:noFill/>
              </a:ln>
              <a:solidFill>
                <a:srgbClr val="333333"/>
              </a:solidFill>
              <a:effectLst/>
              <a:uLnTx/>
              <a:uFillTx/>
              <a:latin typeface="Arial"/>
              <a:ea typeface="Arial" charset="0"/>
              <a:cs typeface="Arial" charset="0"/>
              <a:sym typeface="Arial"/>
            </a:endParaRPr>
          </a:p>
        </p:txBody>
      </p:sp>
      <p:sp>
        <p:nvSpPr>
          <p:cNvPr id="3" name="Slide Number Placeholder 2">
            <a:extLst>
              <a:ext uri="{FF2B5EF4-FFF2-40B4-BE49-F238E27FC236}">
                <a16:creationId xmlns:a16="http://schemas.microsoft.com/office/drawing/2014/main" id="{4AEE565F-C2AB-49C9-8B03-555C6F7FB78F}"/>
              </a:ext>
            </a:extLst>
          </p:cNvPr>
          <p:cNvSpPr>
            <a:spLocks noGrp="1"/>
          </p:cNvSpPr>
          <p:nvPr>
            <p:ph type="sldNum" sz="quarter" idx="10"/>
          </p:nvPr>
        </p:nvSpPr>
        <p:spPr/>
        <p:txBody>
          <a:bodyPr/>
          <a:lstStyle/>
          <a:p>
            <a:fld id="{4034BEE3-566C-4068-A777-C3A4762E861B}" type="slidenum">
              <a:rPr lang="en-GB" smtClean="0"/>
              <a:pPr/>
              <a:t>10</a:t>
            </a:fld>
            <a:endParaRPr lang="en-GB" dirty="0"/>
          </a:p>
        </p:txBody>
      </p:sp>
    </p:spTree>
    <p:extLst>
      <p:ext uri="{BB962C8B-B14F-4D97-AF65-F5344CB8AC3E}">
        <p14:creationId xmlns:p14="http://schemas.microsoft.com/office/powerpoint/2010/main" val="2900832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D4186A-D22A-4DCC-A8A8-4368C90991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86" t="5905" r="4648" b="4582"/>
          <a:stretch/>
        </p:blipFill>
        <p:spPr>
          <a:xfrm>
            <a:off x="333375" y="442913"/>
            <a:ext cx="1243013" cy="804862"/>
          </a:xfrm>
          <a:prstGeom prst="rect">
            <a:avLst/>
          </a:prstGeom>
        </p:spPr>
      </p:pic>
      <p:sp>
        <p:nvSpPr>
          <p:cNvPr id="11" name="Title 3">
            <a:extLst>
              <a:ext uri="{FF2B5EF4-FFF2-40B4-BE49-F238E27FC236}">
                <a16:creationId xmlns:a16="http://schemas.microsoft.com/office/drawing/2014/main" id="{1E53C9C7-E9E1-4DD4-8457-331BC8B3BCEB}"/>
              </a:ext>
            </a:extLst>
          </p:cNvPr>
          <p:cNvSpPr txBox="1">
            <a:spLocks/>
          </p:cNvSpPr>
          <p:nvPr/>
        </p:nvSpPr>
        <p:spPr>
          <a:xfrm>
            <a:off x="1927342" y="442912"/>
            <a:ext cx="9899533" cy="442787"/>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a:ln>
                  <a:noFill/>
                </a:ln>
                <a:solidFill>
                  <a:srgbClr val="333333"/>
                </a:solidFill>
                <a:effectLst/>
                <a:uLnTx/>
                <a:uFillTx/>
                <a:latin typeface="Arial"/>
                <a:ea typeface="+mj-ea"/>
                <a:cs typeface="+mj-cs"/>
                <a:sym typeface="Arial"/>
              </a:rPr>
              <a:t>I </a:t>
            </a:r>
            <a:r>
              <a:rPr kumimoji="0" lang="en-US" sz="2400" b="1" i="0" u="none" strike="noStrike" kern="1200" cap="none" spc="0" normalizeH="0" baseline="0" noProof="0" dirty="0" err="1">
                <a:ln>
                  <a:noFill/>
                </a:ln>
                <a:solidFill>
                  <a:srgbClr val="333333"/>
                </a:solidFill>
                <a:effectLst/>
                <a:uLnTx/>
                <a:uFillTx/>
                <a:latin typeface="Arial"/>
                <a:ea typeface="+mj-ea"/>
                <a:cs typeface="+mj-cs"/>
                <a:sym typeface="Arial"/>
              </a:rPr>
              <a:t>risultati</a:t>
            </a:r>
            <a:r>
              <a:rPr kumimoji="0" lang="en-US" sz="2400" b="1" i="0" u="none" strike="noStrike" kern="1200" cap="none" spc="0" normalizeH="0" baseline="0" noProof="0" dirty="0">
                <a:ln>
                  <a:noFill/>
                </a:ln>
                <a:solidFill>
                  <a:srgbClr val="333333"/>
                </a:solidFill>
                <a:effectLst/>
                <a:uLnTx/>
                <a:uFillTx/>
                <a:latin typeface="Arial"/>
                <a:ea typeface="+mj-ea"/>
                <a:cs typeface="+mj-cs"/>
                <a:sym typeface="Arial"/>
              </a:rPr>
              <a:t> del </a:t>
            </a:r>
            <a:r>
              <a:rPr kumimoji="0" lang="en-US" sz="2400" b="1" i="0" u="none" strike="noStrike" kern="1200" cap="none" spc="0" normalizeH="0" baseline="0" noProof="0" dirty="0" err="1">
                <a:ln>
                  <a:noFill/>
                </a:ln>
                <a:solidFill>
                  <a:srgbClr val="333333"/>
                </a:solidFill>
                <a:effectLst/>
                <a:uLnTx/>
                <a:uFillTx/>
                <a:latin typeface="Arial"/>
                <a:ea typeface="+mj-ea"/>
                <a:cs typeface="+mj-cs"/>
                <a:sym typeface="Arial"/>
              </a:rPr>
              <a:t>segmento</a:t>
            </a:r>
            <a:r>
              <a:rPr kumimoji="0" lang="en-US" sz="2400" b="1" i="0" u="none" strike="noStrike" kern="1200" cap="none" spc="0" normalizeH="0" baseline="0" noProof="0" dirty="0">
                <a:ln>
                  <a:noFill/>
                </a:ln>
                <a:solidFill>
                  <a:srgbClr val="333333"/>
                </a:solidFill>
                <a:effectLst/>
                <a:uLnTx/>
                <a:uFillTx/>
                <a:latin typeface="Arial"/>
                <a:ea typeface="+mj-ea"/>
                <a:cs typeface="+mj-cs"/>
                <a:sym typeface="Arial"/>
              </a:rPr>
              <a:t> 18-34 </a:t>
            </a:r>
            <a:r>
              <a:rPr kumimoji="0" lang="en-US" sz="2400" b="1" i="0" u="none" strike="noStrike" kern="1200" cap="none" spc="0" normalizeH="0" baseline="0" noProof="0" dirty="0" err="1">
                <a:ln>
                  <a:noFill/>
                </a:ln>
                <a:solidFill>
                  <a:srgbClr val="333333"/>
                </a:solidFill>
                <a:effectLst/>
                <a:uLnTx/>
                <a:uFillTx/>
                <a:latin typeface="Arial"/>
                <a:ea typeface="+mj-ea"/>
                <a:cs typeface="+mj-cs"/>
                <a:sym typeface="Arial"/>
              </a:rPr>
              <a:t>anni</a:t>
            </a:r>
            <a:r>
              <a:rPr kumimoji="0" lang="en-US" sz="2400" b="1" i="0" u="none" strike="noStrike" kern="1200" cap="none" spc="0" normalizeH="0" baseline="0" noProof="0" dirty="0">
                <a:ln>
                  <a:noFill/>
                </a:ln>
                <a:solidFill>
                  <a:srgbClr val="333333"/>
                </a:solidFill>
                <a:effectLst/>
                <a:uLnTx/>
                <a:uFillTx/>
                <a:latin typeface="Arial"/>
                <a:ea typeface="+mj-ea"/>
                <a:cs typeface="+mj-cs"/>
                <a:sym typeface="Arial"/>
              </a:rPr>
              <a:t> </a:t>
            </a:r>
            <a:r>
              <a:rPr kumimoji="0" lang="en-US" sz="2400" b="1" i="0" u="none" strike="noStrike" kern="1200" cap="none" spc="0" normalizeH="0" baseline="0" noProof="0" dirty="0" err="1">
                <a:ln>
                  <a:noFill/>
                </a:ln>
                <a:solidFill>
                  <a:srgbClr val="333333"/>
                </a:solidFill>
                <a:effectLst/>
                <a:uLnTx/>
                <a:uFillTx/>
                <a:latin typeface="Arial"/>
                <a:ea typeface="+mj-ea"/>
                <a:cs typeface="+mj-cs"/>
                <a:sym typeface="Arial"/>
              </a:rPr>
              <a:t>sono</a:t>
            </a:r>
            <a:r>
              <a:rPr kumimoji="0" lang="en-US" sz="2400" b="1" i="0" u="none" strike="noStrike" kern="1200" cap="none" spc="0" normalizeH="0" baseline="0" noProof="0" dirty="0">
                <a:ln>
                  <a:noFill/>
                </a:ln>
                <a:solidFill>
                  <a:srgbClr val="333333"/>
                </a:solidFill>
                <a:effectLst/>
                <a:uLnTx/>
                <a:uFillTx/>
                <a:latin typeface="Arial"/>
                <a:ea typeface="+mj-ea"/>
                <a:cs typeface="+mj-cs"/>
                <a:sym typeface="Arial"/>
              </a:rPr>
              <a:t> </a:t>
            </a:r>
            <a:r>
              <a:rPr kumimoji="0" lang="en-US" sz="2400" b="1" i="0" u="none" strike="noStrike" kern="1200" cap="none" spc="0" normalizeH="0" baseline="0" noProof="0" dirty="0" err="1">
                <a:ln>
                  <a:noFill/>
                </a:ln>
                <a:solidFill>
                  <a:srgbClr val="333333"/>
                </a:solidFill>
                <a:effectLst/>
                <a:uLnTx/>
                <a:uFillTx/>
                <a:latin typeface="Arial"/>
                <a:ea typeface="+mj-ea"/>
                <a:cs typeface="+mj-cs"/>
                <a:sym typeface="Arial"/>
              </a:rPr>
              <a:t>inferiori</a:t>
            </a:r>
            <a:r>
              <a:rPr kumimoji="0" lang="en-US" sz="2400" b="1" i="0" u="none" strike="noStrike" kern="1200" cap="none" spc="0" normalizeH="0" baseline="0" noProof="0" dirty="0">
                <a:ln>
                  <a:noFill/>
                </a:ln>
                <a:solidFill>
                  <a:srgbClr val="333333"/>
                </a:solidFill>
                <a:effectLst/>
                <a:uLnTx/>
                <a:uFillTx/>
                <a:latin typeface="Arial"/>
                <a:ea typeface="+mj-ea"/>
                <a:cs typeface="+mj-cs"/>
                <a:sym typeface="Arial"/>
              </a:rPr>
              <a:t> a </a:t>
            </a:r>
            <a:r>
              <a:rPr kumimoji="0" lang="en-US" sz="2400" b="1" i="0" u="none" strike="noStrike" kern="1200" cap="none" spc="0" normalizeH="0" baseline="0" noProof="0" dirty="0" err="1">
                <a:ln>
                  <a:noFill/>
                </a:ln>
                <a:solidFill>
                  <a:srgbClr val="333333"/>
                </a:solidFill>
                <a:effectLst/>
                <a:uLnTx/>
                <a:uFillTx/>
                <a:latin typeface="Arial"/>
                <a:ea typeface="+mj-ea"/>
                <a:cs typeface="+mj-cs"/>
                <a:sym typeface="Arial"/>
              </a:rPr>
              <a:t>quelli</a:t>
            </a:r>
            <a:r>
              <a:rPr kumimoji="0" lang="en-US" sz="2400" b="1" i="0" u="none" strike="noStrike" kern="1200" cap="none" spc="0" normalizeH="0" baseline="0" noProof="0" dirty="0">
                <a:ln>
                  <a:noFill/>
                </a:ln>
                <a:solidFill>
                  <a:srgbClr val="333333"/>
                </a:solidFill>
                <a:effectLst/>
                <a:uLnTx/>
                <a:uFillTx/>
                <a:latin typeface="Arial"/>
                <a:ea typeface="+mj-ea"/>
                <a:cs typeface="+mj-cs"/>
                <a:sym typeface="Arial"/>
              </a:rPr>
              <a:t> </a:t>
            </a:r>
            <a:r>
              <a:rPr kumimoji="0" lang="en-US" sz="2400" b="1" i="0" u="none" strike="noStrike" kern="1200" cap="none" spc="0" normalizeH="0" baseline="0" noProof="0" dirty="0" err="1">
                <a:ln>
                  <a:noFill/>
                </a:ln>
                <a:solidFill>
                  <a:srgbClr val="333333"/>
                </a:solidFill>
                <a:effectLst/>
                <a:uLnTx/>
                <a:uFillTx/>
                <a:latin typeface="Arial"/>
                <a:ea typeface="+mj-ea"/>
                <a:cs typeface="+mj-cs"/>
                <a:sym typeface="Arial"/>
              </a:rPr>
              <a:t>dei</a:t>
            </a:r>
            <a:r>
              <a:rPr kumimoji="0" lang="en-US" sz="2400" b="1" i="0" u="none" strike="noStrike" kern="1200" cap="none" spc="0" normalizeH="0" baseline="0" noProof="0" dirty="0">
                <a:ln>
                  <a:noFill/>
                </a:ln>
                <a:solidFill>
                  <a:srgbClr val="333333"/>
                </a:solidFill>
                <a:effectLst/>
                <a:uLnTx/>
                <a:uFillTx/>
                <a:latin typeface="Arial"/>
                <a:ea typeface="+mj-ea"/>
                <a:cs typeface="+mj-cs"/>
                <a:sym typeface="Arial"/>
              </a:rPr>
              <a:t> </a:t>
            </a:r>
            <a:r>
              <a:rPr kumimoji="0" lang="en-US" sz="2400" b="1" i="0" u="none" strike="noStrike" kern="1200" cap="none" spc="0" normalizeH="0" baseline="0" noProof="0" dirty="0" err="1">
                <a:ln>
                  <a:noFill/>
                </a:ln>
                <a:solidFill>
                  <a:srgbClr val="333333"/>
                </a:solidFill>
                <a:effectLst/>
                <a:uLnTx/>
                <a:uFillTx/>
                <a:latin typeface="Arial"/>
                <a:ea typeface="+mj-ea"/>
                <a:cs typeface="+mj-cs"/>
                <a:sym typeface="Arial"/>
              </a:rPr>
              <a:t>gruppi</a:t>
            </a:r>
            <a:r>
              <a:rPr kumimoji="0" lang="en-US" sz="2400" b="1" i="0" u="none" strike="noStrike" kern="1200" cap="none" spc="0" normalizeH="0" baseline="0" noProof="0" dirty="0">
                <a:ln>
                  <a:noFill/>
                </a:ln>
                <a:solidFill>
                  <a:srgbClr val="333333"/>
                </a:solidFill>
                <a:effectLst/>
                <a:uLnTx/>
                <a:uFillTx/>
                <a:latin typeface="Arial"/>
                <a:ea typeface="+mj-ea"/>
                <a:cs typeface="+mj-cs"/>
                <a:sym typeface="Arial"/>
              </a:rPr>
              <a:t> più </a:t>
            </a:r>
            <a:r>
              <a:rPr kumimoji="0" lang="en-US" sz="2400" b="1" i="0" u="none" strike="noStrike" kern="1200" cap="none" spc="0" normalizeH="0" baseline="0" noProof="0" dirty="0" err="1">
                <a:ln>
                  <a:noFill/>
                </a:ln>
                <a:solidFill>
                  <a:srgbClr val="333333"/>
                </a:solidFill>
                <a:effectLst/>
                <a:uLnTx/>
                <a:uFillTx/>
                <a:latin typeface="Arial"/>
                <a:ea typeface="+mj-ea"/>
                <a:cs typeface="+mj-cs"/>
                <a:sym typeface="Arial"/>
              </a:rPr>
              <a:t>adulti</a:t>
            </a:r>
            <a:endParaRPr kumimoji="0" lang="en-US" sz="2400" b="1" i="0" u="none" strike="noStrike" kern="1200" cap="none" spc="0" normalizeH="0" baseline="0" noProof="0" dirty="0">
              <a:ln>
                <a:noFill/>
              </a:ln>
              <a:solidFill>
                <a:srgbClr val="333333"/>
              </a:solidFill>
              <a:effectLst/>
              <a:uLnTx/>
              <a:uFillTx/>
              <a:latin typeface="Arial"/>
              <a:ea typeface="+mj-ea"/>
              <a:cs typeface="+mj-cs"/>
              <a:sym typeface="Arial"/>
            </a:endParaRPr>
          </a:p>
        </p:txBody>
      </p:sp>
      <p:graphicFrame>
        <p:nvGraphicFramePr>
          <p:cNvPr id="14" name="Chart 13">
            <a:extLst>
              <a:ext uri="{FF2B5EF4-FFF2-40B4-BE49-F238E27FC236}">
                <a16:creationId xmlns:a16="http://schemas.microsoft.com/office/drawing/2014/main" id="{3791F1FA-C457-48E2-93D6-6D89ACE6F33D}"/>
              </a:ext>
            </a:extLst>
          </p:cNvPr>
          <p:cNvGraphicFramePr/>
          <p:nvPr/>
        </p:nvGraphicFramePr>
        <p:xfrm>
          <a:off x="691375" y="1717288"/>
          <a:ext cx="10749775" cy="4421045"/>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Placeholder 3">
            <a:extLst>
              <a:ext uri="{FF2B5EF4-FFF2-40B4-BE49-F238E27FC236}">
                <a16:creationId xmlns:a16="http://schemas.microsoft.com/office/drawing/2014/main" id="{3C8376E2-06C8-43AC-B0E2-B9226844B0F0}"/>
              </a:ext>
            </a:extLst>
          </p:cNvPr>
          <p:cNvSpPr>
            <a:spLocks noGrp="1"/>
          </p:cNvSpPr>
          <p:nvPr>
            <p:ph type="body" sz="quarter" idx="12"/>
          </p:nvPr>
        </p:nvSpPr>
        <p:spPr>
          <a:xfrm>
            <a:off x="1927705" y="1234044"/>
            <a:ext cx="11466512" cy="396000"/>
          </a:xfrm>
        </p:spPr>
        <p:txBody>
          <a:bodyPr/>
          <a:lstStyle/>
          <a:p>
            <a:r>
              <a:rPr lang="en-GB" sz="1600" dirty="0"/>
              <a:t>Graph: G7 – Media </a:t>
            </a:r>
            <a:r>
              <a:rPr lang="en-GB" sz="1600" dirty="0" err="1"/>
              <a:t>dei</a:t>
            </a:r>
            <a:r>
              <a:rPr lang="en-GB" sz="1600" dirty="0"/>
              <a:t> </a:t>
            </a:r>
            <a:r>
              <a:rPr lang="en-GB" sz="1600" dirty="0" err="1"/>
              <a:t>risultati</a:t>
            </a:r>
            <a:r>
              <a:rPr lang="en-GB" sz="1600" dirty="0"/>
              <a:t> dell’ </a:t>
            </a:r>
            <a:r>
              <a:rPr lang="en-GB" sz="1600" dirty="0" err="1"/>
              <a:t>Indice</a:t>
            </a:r>
            <a:r>
              <a:rPr lang="en-GB" sz="1600" dirty="0"/>
              <a:t> per </a:t>
            </a:r>
            <a:r>
              <a:rPr lang="en-GB" sz="1600" dirty="0" err="1"/>
              <a:t>età</a:t>
            </a:r>
            <a:r>
              <a:rPr lang="en-GB" sz="1600" dirty="0"/>
              <a:t>/</a:t>
            </a:r>
            <a:r>
              <a:rPr lang="en-GB" sz="1600" dirty="0" err="1"/>
              <a:t>genere</a:t>
            </a:r>
            <a:r>
              <a:rPr lang="en-GB" sz="1600" dirty="0"/>
              <a:t> - 2020/2021</a:t>
            </a:r>
          </a:p>
        </p:txBody>
      </p:sp>
      <p:sp>
        <p:nvSpPr>
          <p:cNvPr id="7" name="Slide Number Placeholder 6">
            <a:extLst>
              <a:ext uri="{FF2B5EF4-FFF2-40B4-BE49-F238E27FC236}">
                <a16:creationId xmlns:a16="http://schemas.microsoft.com/office/drawing/2014/main" id="{58BCC802-0A1D-4E14-B0D4-3C3C402826BC}"/>
              </a:ext>
            </a:extLst>
          </p:cNvPr>
          <p:cNvSpPr>
            <a:spLocks noGrp="1"/>
          </p:cNvSpPr>
          <p:nvPr>
            <p:ph type="sldNum" sz="quarter" idx="10"/>
          </p:nvPr>
        </p:nvSpPr>
        <p:spPr/>
        <p:txBody>
          <a:bodyPr/>
          <a:lstStyle/>
          <a:p>
            <a:fld id="{4034BEE3-566C-4068-A777-C3A4762E861B}" type="slidenum">
              <a:rPr lang="en-GB" smtClean="0"/>
              <a:pPr/>
              <a:t>11</a:t>
            </a:fld>
            <a:endParaRPr lang="en-GB" dirty="0"/>
          </a:p>
        </p:txBody>
      </p:sp>
    </p:spTree>
    <p:extLst>
      <p:ext uri="{BB962C8B-B14F-4D97-AF65-F5344CB8AC3E}">
        <p14:creationId xmlns:p14="http://schemas.microsoft.com/office/powerpoint/2010/main" val="138401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5185EF-1566-654A-AB13-BB9AF3F78C11}"/>
              </a:ext>
            </a:extLst>
          </p:cNvPr>
          <p:cNvSpPr>
            <a:spLocks noGrp="1"/>
          </p:cNvSpPr>
          <p:nvPr>
            <p:ph type="body" sz="quarter" idx="15"/>
          </p:nvPr>
        </p:nvSpPr>
        <p:spPr/>
        <p:txBody>
          <a:bodyPr/>
          <a:lstStyle/>
          <a:p>
            <a:r>
              <a:rPr lang="en-US" dirty="0">
                <a:solidFill>
                  <a:schemeClr val="bg2"/>
                </a:solidFill>
              </a:rPr>
              <a:t>Italia</a:t>
            </a:r>
          </a:p>
          <a:p>
            <a:endParaRPr lang="en-US" dirty="0"/>
          </a:p>
        </p:txBody>
      </p:sp>
      <p:sp>
        <p:nvSpPr>
          <p:cNvPr id="5" name="Text Placeholder 4">
            <a:extLst>
              <a:ext uri="{FF2B5EF4-FFF2-40B4-BE49-F238E27FC236}">
                <a16:creationId xmlns:a16="http://schemas.microsoft.com/office/drawing/2014/main" id="{0D3759E0-B4C0-0543-BF04-5E8D9F73513E}"/>
              </a:ext>
            </a:extLst>
          </p:cNvPr>
          <p:cNvSpPr>
            <a:spLocks noGrp="1"/>
          </p:cNvSpPr>
          <p:nvPr>
            <p:ph type="body" sz="quarter" idx="16"/>
          </p:nvPr>
        </p:nvSpPr>
        <p:spPr/>
        <p:txBody>
          <a:bodyPr/>
          <a:lstStyle/>
          <a:p>
            <a:r>
              <a:rPr lang="en-US"/>
              <a:t>3</a:t>
            </a:r>
            <a:endParaRPr lang="en-US" dirty="0"/>
          </a:p>
        </p:txBody>
      </p:sp>
    </p:spTree>
    <p:extLst>
      <p:ext uri="{BB962C8B-B14F-4D97-AF65-F5344CB8AC3E}">
        <p14:creationId xmlns:p14="http://schemas.microsoft.com/office/powerpoint/2010/main" val="1240117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74A190-CA2B-AF43-9C93-1850A5DD7990}"/>
              </a:ext>
            </a:extLst>
          </p:cNvPr>
          <p:cNvSpPr>
            <a:spLocks noGrp="1"/>
          </p:cNvSpPr>
          <p:nvPr>
            <p:ph type="title"/>
          </p:nvPr>
        </p:nvSpPr>
        <p:spPr>
          <a:xfrm>
            <a:off x="1927342" y="442913"/>
            <a:ext cx="11466875" cy="403200"/>
          </a:xfrm>
        </p:spPr>
        <p:txBody>
          <a:bodyPr/>
          <a:lstStyle/>
          <a:p>
            <a:r>
              <a:rPr lang="en-US" dirty="0"/>
              <a:t>Reykjavik Index 2020</a:t>
            </a:r>
          </a:p>
        </p:txBody>
      </p:sp>
      <p:sp>
        <p:nvSpPr>
          <p:cNvPr id="9" name="Text Placeholder 8">
            <a:extLst>
              <a:ext uri="{FF2B5EF4-FFF2-40B4-BE49-F238E27FC236}">
                <a16:creationId xmlns:a16="http://schemas.microsoft.com/office/drawing/2014/main" id="{CEEF360E-8266-E94A-893D-6F1F9531FCD5}"/>
              </a:ext>
            </a:extLst>
          </p:cNvPr>
          <p:cNvSpPr>
            <a:spLocks noGrp="1"/>
          </p:cNvSpPr>
          <p:nvPr>
            <p:ph type="body" sz="quarter" idx="12"/>
          </p:nvPr>
        </p:nvSpPr>
        <p:spPr>
          <a:xfrm>
            <a:off x="1927705" y="851775"/>
            <a:ext cx="11466512" cy="396000"/>
          </a:xfrm>
        </p:spPr>
        <p:txBody>
          <a:bodyPr/>
          <a:lstStyle/>
          <a:p>
            <a:r>
              <a:rPr lang="en-US" dirty="0"/>
              <a:t>Italia – </a:t>
            </a:r>
            <a:r>
              <a:rPr lang="en-US" dirty="0" err="1"/>
              <a:t>Principaly</a:t>
            </a:r>
            <a:r>
              <a:rPr lang="en-US" dirty="0"/>
              <a:t> </a:t>
            </a:r>
            <a:r>
              <a:rPr lang="en-US" dirty="0" err="1"/>
              <a:t>risultati</a:t>
            </a:r>
            <a:endParaRPr lang="en-US" dirty="0"/>
          </a:p>
        </p:txBody>
      </p:sp>
      <p:pic>
        <p:nvPicPr>
          <p:cNvPr id="5" name="Picture 4">
            <a:extLst>
              <a:ext uri="{FF2B5EF4-FFF2-40B4-BE49-F238E27FC236}">
                <a16:creationId xmlns:a16="http://schemas.microsoft.com/office/drawing/2014/main" id="{7AD4186A-D22A-4DCC-A8A8-4368C90991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86" t="5905" r="4648" b="4582"/>
          <a:stretch/>
        </p:blipFill>
        <p:spPr>
          <a:xfrm>
            <a:off x="333375" y="442913"/>
            <a:ext cx="1243013" cy="804862"/>
          </a:xfrm>
          <a:prstGeom prst="rect">
            <a:avLst/>
          </a:prstGeom>
        </p:spPr>
      </p:pic>
      <p:sp>
        <p:nvSpPr>
          <p:cNvPr id="8" name="Text Placeholder 4">
            <a:extLst>
              <a:ext uri="{FF2B5EF4-FFF2-40B4-BE49-F238E27FC236}">
                <a16:creationId xmlns:a16="http://schemas.microsoft.com/office/drawing/2014/main" id="{A862888B-DFCE-4FA5-BB0D-538D4FCAF666}"/>
              </a:ext>
            </a:extLst>
          </p:cNvPr>
          <p:cNvSpPr txBox="1">
            <a:spLocks/>
          </p:cNvSpPr>
          <p:nvPr/>
        </p:nvSpPr>
        <p:spPr>
          <a:xfrm>
            <a:off x="469199" y="1819087"/>
            <a:ext cx="9364914" cy="3747524"/>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anose="020B0604020202020204" pitchFamily="34" charset="0"/>
              <a:buNone/>
              <a:defRPr sz="22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0" indent="-285750">
              <a:buFont typeface="Arial" panose="020B0604020202020204" pitchFamily="34" charset="0"/>
              <a:buChar char="•"/>
              <a:defRPr/>
            </a:pPr>
            <a:r>
              <a:rPr lang="it-IT" sz="1600" dirty="0">
                <a:solidFill>
                  <a:srgbClr val="333333"/>
                </a:solidFill>
                <a:latin typeface="Arial" charset="0"/>
                <a:ea typeface="Arial" charset="0"/>
                <a:cs typeface="Arial" charset="0"/>
                <a:sym typeface="Arial"/>
              </a:rPr>
              <a:t>L'Italia ha un punteggio dell'Indice di 68 (nessuna variazione rispetto al 2019) che la colloca al 5° posto nel G7 insieme al Giappone. Si tratta di un miglioramento del punteggio nel 2018 del 63</a:t>
            </a:r>
          </a:p>
          <a:p>
            <a:pPr marL="285750" lvl="0" indent="-285750">
              <a:buFont typeface="Arial" panose="020B0604020202020204" pitchFamily="34" charset="0"/>
              <a:buChar char="•"/>
              <a:defRPr/>
            </a:pPr>
            <a:endParaRPr lang="it-IT" sz="1600" dirty="0">
              <a:solidFill>
                <a:srgbClr val="333333"/>
              </a:solidFill>
              <a:latin typeface="Arial" charset="0"/>
              <a:ea typeface="Arial" charset="0"/>
              <a:cs typeface="Arial" charset="0"/>
              <a:sym typeface="Arial"/>
            </a:endParaRPr>
          </a:p>
          <a:p>
            <a:pPr marL="285750" lvl="0" indent="-285750">
              <a:buFont typeface="Arial" panose="020B0604020202020204" pitchFamily="34" charset="0"/>
              <a:buChar char="•"/>
              <a:defRPr/>
            </a:pPr>
            <a:r>
              <a:rPr lang="it-IT" sz="1600" dirty="0">
                <a:solidFill>
                  <a:srgbClr val="333333"/>
                </a:solidFill>
                <a:latin typeface="Arial" charset="0"/>
                <a:ea typeface="Arial" charset="0"/>
                <a:cs typeface="Arial" charset="0"/>
                <a:sym typeface="Arial"/>
              </a:rPr>
              <a:t>In Italia c'è un divario di dieci punti tra uomini (63) e donne (73). Questa dissonanza tra le opinioni degli uomini e quelle delle donne è la più grande nel G7 - condivisa solo dalla Germania</a:t>
            </a:r>
          </a:p>
          <a:p>
            <a:pPr marL="285750" lvl="0" indent="-285750">
              <a:buFont typeface="Arial" panose="020B0604020202020204" pitchFamily="34" charset="0"/>
              <a:buChar char="•"/>
              <a:defRPr/>
            </a:pPr>
            <a:endParaRPr lang="it-IT" sz="1600" dirty="0">
              <a:solidFill>
                <a:srgbClr val="333333"/>
              </a:solidFill>
              <a:latin typeface="Arial" charset="0"/>
              <a:ea typeface="Arial" charset="0"/>
              <a:cs typeface="Arial" charset="0"/>
              <a:sym typeface="Arial"/>
            </a:endParaRPr>
          </a:p>
          <a:p>
            <a:pPr marL="285750" lvl="0" indent="-285750">
              <a:buFont typeface="Arial" panose="020B0604020202020204" pitchFamily="34" charset="0"/>
              <a:buChar char="•"/>
              <a:defRPr/>
            </a:pPr>
            <a:r>
              <a:rPr lang="it-IT" sz="1600" dirty="0">
                <a:solidFill>
                  <a:srgbClr val="333333"/>
                </a:solidFill>
                <a:latin typeface="Arial" charset="0"/>
                <a:ea typeface="Arial" charset="0"/>
                <a:cs typeface="Arial" charset="0"/>
                <a:sym typeface="Arial"/>
              </a:rPr>
              <a:t>I settori in cui in Italia la maggior parte delle persone crede che donne e uomini siano ugualmente adatti in termini di leadership sono: economia e scienze politiche (77), banche e finanza (76), media e intrattenimento (74), scienze naturali (74) e produttori di alimenti e bevande (74).</a:t>
            </a:r>
          </a:p>
          <a:p>
            <a:pPr marL="285750" lvl="0" indent="-285750">
              <a:buFont typeface="Arial" panose="020B0604020202020204" pitchFamily="34" charset="0"/>
              <a:buChar char="•"/>
              <a:defRPr/>
            </a:pPr>
            <a:endParaRPr lang="it-IT" sz="1600" dirty="0">
              <a:solidFill>
                <a:srgbClr val="333333"/>
              </a:solidFill>
              <a:latin typeface="Arial" charset="0"/>
              <a:ea typeface="Arial" charset="0"/>
              <a:cs typeface="Arial" charset="0"/>
              <a:sym typeface="Arial"/>
            </a:endParaRPr>
          </a:p>
          <a:p>
            <a:pPr marL="285750" lvl="0" indent="-285750">
              <a:buFont typeface="Arial" panose="020B0604020202020204" pitchFamily="34" charset="0"/>
              <a:buChar char="•"/>
              <a:defRPr/>
            </a:pPr>
            <a:r>
              <a:rPr lang="it-IT" sz="1600" dirty="0">
                <a:solidFill>
                  <a:srgbClr val="333333"/>
                </a:solidFill>
                <a:latin typeface="Arial" charset="0"/>
                <a:ea typeface="Arial" charset="0"/>
                <a:cs typeface="Arial" charset="0"/>
                <a:sym typeface="Arial"/>
              </a:rPr>
              <a:t>Governo e politica sono scesi di tre punti rispetto all'anno scorso al 73</a:t>
            </a:r>
          </a:p>
        </p:txBody>
      </p:sp>
      <p:sp>
        <p:nvSpPr>
          <p:cNvPr id="3" name="Slide Number Placeholder 2">
            <a:extLst>
              <a:ext uri="{FF2B5EF4-FFF2-40B4-BE49-F238E27FC236}">
                <a16:creationId xmlns:a16="http://schemas.microsoft.com/office/drawing/2014/main" id="{8D6B6B2B-615B-4E42-9453-ABD58039D471}"/>
              </a:ext>
            </a:extLst>
          </p:cNvPr>
          <p:cNvSpPr>
            <a:spLocks noGrp="1"/>
          </p:cNvSpPr>
          <p:nvPr>
            <p:ph type="sldNum" sz="quarter" idx="10"/>
          </p:nvPr>
        </p:nvSpPr>
        <p:spPr/>
        <p:txBody>
          <a:bodyPr/>
          <a:lstStyle/>
          <a:p>
            <a:fld id="{4034BEE3-566C-4068-A777-C3A4762E861B}" type="slidenum">
              <a:rPr lang="en-GB" smtClean="0"/>
              <a:pPr/>
              <a:t>13</a:t>
            </a:fld>
            <a:endParaRPr lang="en-GB" dirty="0"/>
          </a:p>
        </p:txBody>
      </p:sp>
    </p:spTree>
    <p:extLst>
      <p:ext uri="{BB962C8B-B14F-4D97-AF65-F5344CB8AC3E}">
        <p14:creationId xmlns:p14="http://schemas.microsoft.com/office/powerpoint/2010/main" val="272086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74A190-CA2B-AF43-9C93-1850A5DD7990}"/>
              </a:ext>
            </a:extLst>
          </p:cNvPr>
          <p:cNvSpPr>
            <a:spLocks noGrp="1"/>
          </p:cNvSpPr>
          <p:nvPr>
            <p:ph type="title"/>
          </p:nvPr>
        </p:nvSpPr>
        <p:spPr>
          <a:xfrm>
            <a:off x="1927342" y="442913"/>
            <a:ext cx="11466875" cy="403200"/>
          </a:xfrm>
        </p:spPr>
        <p:txBody>
          <a:bodyPr/>
          <a:lstStyle/>
          <a:p>
            <a:r>
              <a:rPr lang="en-US" dirty="0"/>
              <a:t>Reykjavik Index 2020</a:t>
            </a:r>
          </a:p>
        </p:txBody>
      </p:sp>
      <p:sp>
        <p:nvSpPr>
          <p:cNvPr id="9" name="Text Placeholder 8">
            <a:extLst>
              <a:ext uri="{FF2B5EF4-FFF2-40B4-BE49-F238E27FC236}">
                <a16:creationId xmlns:a16="http://schemas.microsoft.com/office/drawing/2014/main" id="{CEEF360E-8266-E94A-893D-6F1F9531FCD5}"/>
              </a:ext>
            </a:extLst>
          </p:cNvPr>
          <p:cNvSpPr>
            <a:spLocks noGrp="1"/>
          </p:cNvSpPr>
          <p:nvPr>
            <p:ph type="body" sz="quarter" idx="12"/>
          </p:nvPr>
        </p:nvSpPr>
        <p:spPr>
          <a:xfrm>
            <a:off x="1927705" y="851775"/>
            <a:ext cx="11466512" cy="396000"/>
          </a:xfrm>
        </p:spPr>
        <p:txBody>
          <a:bodyPr/>
          <a:lstStyle/>
          <a:p>
            <a:r>
              <a:rPr lang="en-US" dirty="0"/>
              <a:t>Italia – </a:t>
            </a:r>
            <a:r>
              <a:rPr lang="en-US" dirty="0" err="1"/>
              <a:t>Principaly</a:t>
            </a:r>
            <a:r>
              <a:rPr lang="en-US" dirty="0"/>
              <a:t> </a:t>
            </a:r>
            <a:r>
              <a:rPr lang="en-US" dirty="0" err="1"/>
              <a:t>risultati</a:t>
            </a:r>
            <a:endParaRPr lang="en-US" dirty="0"/>
          </a:p>
        </p:txBody>
      </p:sp>
      <p:pic>
        <p:nvPicPr>
          <p:cNvPr id="5" name="Picture 4">
            <a:extLst>
              <a:ext uri="{FF2B5EF4-FFF2-40B4-BE49-F238E27FC236}">
                <a16:creationId xmlns:a16="http://schemas.microsoft.com/office/drawing/2014/main" id="{7AD4186A-D22A-4DCC-A8A8-4368C90991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86" t="5905" r="4648" b="4582"/>
          <a:stretch/>
        </p:blipFill>
        <p:spPr>
          <a:xfrm>
            <a:off x="333375" y="442913"/>
            <a:ext cx="1243013" cy="804862"/>
          </a:xfrm>
          <a:prstGeom prst="rect">
            <a:avLst/>
          </a:prstGeom>
        </p:spPr>
      </p:pic>
      <p:sp>
        <p:nvSpPr>
          <p:cNvPr id="8" name="Text Placeholder 4">
            <a:extLst>
              <a:ext uri="{FF2B5EF4-FFF2-40B4-BE49-F238E27FC236}">
                <a16:creationId xmlns:a16="http://schemas.microsoft.com/office/drawing/2014/main" id="{A862888B-DFCE-4FA5-BB0D-538D4FCAF666}"/>
              </a:ext>
            </a:extLst>
          </p:cNvPr>
          <p:cNvSpPr txBox="1">
            <a:spLocks/>
          </p:cNvSpPr>
          <p:nvPr/>
        </p:nvSpPr>
        <p:spPr>
          <a:xfrm>
            <a:off x="469199" y="1819087"/>
            <a:ext cx="9364914" cy="3747524"/>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anose="020B0604020202020204" pitchFamily="34" charset="0"/>
              <a:buNone/>
              <a:defRPr sz="22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0" indent="-285750">
              <a:buFont typeface="Arial" panose="020B0604020202020204" pitchFamily="34" charset="0"/>
              <a:buChar char="•"/>
              <a:defRPr/>
            </a:pPr>
            <a:r>
              <a:rPr lang="it-IT" sz="1600" dirty="0">
                <a:solidFill>
                  <a:srgbClr val="333333"/>
                </a:solidFill>
                <a:latin typeface="Arial" charset="0"/>
                <a:ea typeface="Arial" charset="0"/>
                <a:cs typeface="Arial" charset="0"/>
                <a:sym typeface="Arial"/>
              </a:rPr>
              <a:t>Guardando i punteggi dei tre gruppi di età, l'Italia mostra il più grande divario tra </a:t>
            </a:r>
            <a:r>
              <a:rPr lang="it-IT" sz="1600" b="1" dirty="0">
                <a:solidFill>
                  <a:srgbClr val="333333"/>
                </a:solidFill>
                <a:latin typeface="Arial" charset="0"/>
                <a:ea typeface="Arial" charset="0"/>
                <a:cs typeface="Arial" charset="0"/>
                <a:sym typeface="Arial"/>
              </a:rPr>
              <a:t>uomini e donne </a:t>
            </a:r>
            <a:r>
              <a:rPr lang="it-IT" sz="1600" dirty="0">
                <a:solidFill>
                  <a:srgbClr val="333333"/>
                </a:solidFill>
                <a:latin typeface="Arial" charset="0"/>
                <a:ea typeface="Arial" charset="0"/>
                <a:cs typeface="Arial" charset="0"/>
                <a:sym typeface="Arial"/>
              </a:rPr>
              <a:t>nel gruppo </a:t>
            </a:r>
            <a:r>
              <a:rPr lang="it-IT" sz="1600" b="1" dirty="0">
                <a:solidFill>
                  <a:srgbClr val="333333"/>
                </a:solidFill>
                <a:latin typeface="Arial" charset="0"/>
                <a:ea typeface="Arial" charset="0"/>
                <a:cs typeface="Arial" charset="0"/>
                <a:sym typeface="Arial"/>
              </a:rPr>
              <a:t>18-34 - un divario di 16 punti</a:t>
            </a:r>
            <a:r>
              <a:rPr lang="it-IT" sz="1600" dirty="0">
                <a:solidFill>
                  <a:srgbClr val="333333"/>
                </a:solidFill>
                <a:latin typeface="Arial" charset="0"/>
                <a:ea typeface="Arial" charset="0"/>
                <a:cs typeface="Arial" charset="0"/>
                <a:sym typeface="Arial"/>
              </a:rPr>
              <a:t>. Inoltre, c'è un divario di </a:t>
            </a:r>
            <a:r>
              <a:rPr lang="it-IT" sz="1600" b="1" dirty="0">
                <a:solidFill>
                  <a:srgbClr val="333333"/>
                </a:solidFill>
                <a:latin typeface="Arial" charset="0"/>
                <a:ea typeface="Arial" charset="0"/>
                <a:cs typeface="Arial" charset="0"/>
                <a:sym typeface="Arial"/>
              </a:rPr>
              <a:t>dieci punti tra uomini e donne di età compresa tra i 55 e i 65 anni.</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333333"/>
              </a:solidFill>
              <a:effectLst/>
              <a:uLnTx/>
              <a:uFillTx/>
              <a:latin typeface="Arial" charset="0"/>
              <a:ea typeface="Arial" charset="0"/>
              <a:cs typeface="Arial" charset="0"/>
              <a:sym typeface="Arial"/>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333333"/>
              </a:solidFill>
              <a:effectLst/>
              <a:uLnTx/>
              <a:uFillTx/>
              <a:latin typeface="Arial" charset="0"/>
              <a:ea typeface="Arial" charset="0"/>
              <a:cs typeface="Arial" charset="0"/>
              <a:sym typeface="Arial"/>
            </a:endParaRPr>
          </a:p>
        </p:txBody>
      </p:sp>
      <p:pic>
        <p:nvPicPr>
          <p:cNvPr id="7" name="Picture 6">
            <a:extLst>
              <a:ext uri="{FF2B5EF4-FFF2-40B4-BE49-F238E27FC236}">
                <a16:creationId xmlns:a16="http://schemas.microsoft.com/office/drawing/2014/main" id="{43B99797-C990-4374-B030-7C09D3A935F9}"/>
              </a:ext>
            </a:extLst>
          </p:cNvPr>
          <p:cNvPicPr>
            <a:picLocks noChangeAspect="1"/>
          </p:cNvPicPr>
          <p:nvPr/>
        </p:nvPicPr>
        <p:blipFill rotWithShape="1">
          <a:blip r:embed="rId3"/>
          <a:srcRect t="7149" r="4678"/>
          <a:stretch/>
        </p:blipFill>
        <p:spPr>
          <a:xfrm>
            <a:off x="469199" y="2759505"/>
            <a:ext cx="5360101" cy="3238573"/>
          </a:xfrm>
          <a:prstGeom prst="rect">
            <a:avLst/>
          </a:prstGeom>
        </p:spPr>
      </p:pic>
      <p:sp>
        <p:nvSpPr>
          <p:cNvPr id="3" name="Slide Number Placeholder 2">
            <a:extLst>
              <a:ext uri="{FF2B5EF4-FFF2-40B4-BE49-F238E27FC236}">
                <a16:creationId xmlns:a16="http://schemas.microsoft.com/office/drawing/2014/main" id="{5714A6C6-7F25-4F51-A81D-D33985FA67D5}"/>
              </a:ext>
            </a:extLst>
          </p:cNvPr>
          <p:cNvSpPr>
            <a:spLocks noGrp="1"/>
          </p:cNvSpPr>
          <p:nvPr>
            <p:ph type="sldNum" sz="quarter" idx="10"/>
          </p:nvPr>
        </p:nvSpPr>
        <p:spPr/>
        <p:txBody>
          <a:bodyPr/>
          <a:lstStyle/>
          <a:p>
            <a:fld id="{4034BEE3-566C-4068-A777-C3A4762E861B}" type="slidenum">
              <a:rPr lang="en-GB" smtClean="0"/>
              <a:pPr/>
              <a:t>14</a:t>
            </a:fld>
            <a:endParaRPr lang="en-GB" dirty="0"/>
          </a:p>
        </p:txBody>
      </p:sp>
    </p:spTree>
    <p:extLst>
      <p:ext uri="{BB962C8B-B14F-4D97-AF65-F5344CB8AC3E}">
        <p14:creationId xmlns:p14="http://schemas.microsoft.com/office/powerpoint/2010/main" val="2101215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74A190-CA2B-AF43-9C93-1850A5DD7990}"/>
              </a:ext>
            </a:extLst>
          </p:cNvPr>
          <p:cNvSpPr>
            <a:spLocks noGrp="1"/>
          </p:cNvSpPr>
          <p:nvPr>
            <p:ph type="title"/>
          </p:nvPr>
        </p:nvSpPr>
        <p:spPr>
          <a:xfrm>
            <a:off x="1927342" y="442913"/>
            <a:ext cx="11466875" cy="403200"/>
          </a:xfrm>
        </p:spPr>
        <p:txBody>
          <a:bodyPr/>
          <a:lstStyle/>
          <a:p>
            <a:r>
              <a:rPr lang="en-US" dirty="0"/>
              <a:t>Reykjavik Index 2020</a:t>
            </a:r>
          </a:p>
        </p:txBody>
      </p:sp>
      <p:sp>
        <p:nvSpPr>
          <p:cNvPr id="9" name="Text Placeholder 8">
            <a:extLst>
              <a:ext uri="{FF2B5EF4-FFF2-40B4-BE49-F238E27FC236}">
                <a16:creationId xmlns:a16="http://schemas.microsoft.com/office/drawing/2014/main" id="{CEEF360E-8266-E94A-893D-6F1F9531FCD5}"/>
              </a:ext>
            </a:extLst>
          </p:cNvPr>
          <p:cNvSpPr>
            <a:spLocks noGrp="1"/>
          </p:cNvSpPr>
          <p:nvPr>
            <p:ph type="body" sz="quarter" idx="12"/>
          </p:nvPr>
        </p:nvSpPr>
        <p:spPr>
          <a:xfrm>
            <a:off x="1927705" y="851775"/>
            <a:ext cx="11466512" cy="396000"/>
          </a:xfrm>
        </p:spPr>
        <p:txBody>
          <a:bodyPr/>
          <a:lstStyle/>
          <a:p>
            <a:r>
              <a:rPr lang="en-US" dirty="0"/>
              <a:t>La </a:t>
            </a:r>
            <a:r>
              <a:rPr lang="en-US" dirty="0" err="1"/>
              <a:t>percezione</a:t>
            </a:r>
            <a:r>
              <a:rPr lang="en-US" dirty="0"/>
              <a:t> </a:t>
            </a:r>
            <a:r>
              <a:rPr lang="en-US" dirty="0" err="1"/>
              <a:t>nei</a:t>
            </a:r>
            <a:r>
              <a:rPr lang="en-US" dirty="0"/>
              <a:t> </a:t>
            </a:r>
            <a:r>
              <a:rPr lang="en-US" dirty="0" err="1"/>
              <a:t>diversi</a:t>
            </a:r>
            <a:r>
              <a:rPr lang="en-US" dirty="0"/>
              <a:t> </a:t>
            </a:r>
            <a:r>
              <a:rPr lang="en-US" dirty="0" err="1"/>
              <a:t>settori</a:t>
            </a:r>
            <a:r>
              <a:rPr lang="en-US" dirty="0"/>
              <a:t> - Italia</a:t>
            </a:r>
          </a:p>
        </p:txBody>
      </p:sp>
      <p:pic>
        <p:nvPicPr>
          <p:cNvPr id="5" name="Picture 4">
            <a:extLst>
              <a:ext uri="{FF2B5EF4-FFF2-40B4-BE49-F238E27FC236}">
                <a16:creationId xmlns:a16="http://schemas.microsoft.com/office/drawing/2014/main" id="{7AD4186A-D22A-4DCC-A8A8-4368C90991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86" t="5905" r="4648" b="4582"/>
          <a:stretch/>
        </p:blipFill>
        <p:spPr>
          <a:xfrm>
            <a:off x="333375" y="442913"/>
            <a:ext cx="1243013" cy="804862"/>
          </a:xfrm>
          <a:prstGeom prst="rect">
            <a:avLst/>
          </a:prstGeom>
        </p:spPr>
      </p:pic>
      <p:graphicFrame>
        <p:nvGraphicFramePr>
          <p:cNvPr id="10" name="Chart 9">
            <a:extLst>
              <a:ext uri="{FF2B5EF4-FFF2-40B4-BE49-F238E27FC236}">
                <a16:creationId xmlns:a16="http://schemas.microsoft.com/office/drawing/2014/main" id="{A592809F-931D-45F4-B8AF-47E390B94FCF}"/>
              </a:ext>
            </a:extLst>
          </p:cNvPr>
          <p:cNvGraphicFramePr/>
          <p:nvPr>
            <p:extLst>
              <p:ext uri="{D42A27DB-BD31-4B8C-83A1-F6EECF244321}">
                <p14:modId xmlns:p14="http://schemas.microsoft.com/office/powerpoint/2010/main" val="278698169"/>
              </p:ext>
            </p:extLst>
          </p:nvPr>
        </p:nvGraphicFramePr>
        <p:xfrm>
          <a:off x="333375" y="1583045"/>
          <a:ext cx="11493500" cy="451123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2225D008-D9D5-41EA-9E5B-ADC95194C6DC}"/>
              </a:ext>
            </a:extLst>
          </p:cNvPr>
          <p:cNvSpPr>
            <a:spLocks noGrp="1"/>
          </p:cNvSpPr>
          <p:nvPr>
            <p:ph type="sldNum" sz="quarter" idx="10"/>
          </p:nvPr>
        </p:nvSpPr>
        <p:spPr/>
        <p:txBody>
          <a:bodyPr/>
          <a:lstStyle/>
          <a:p>
            <a:fld id="{4034BEE3-566C-4068-A777-C3A4762E861B}" type="slidenum">
              <a:rPr lang="en-GB" smtClean="0"/>
              <a:pPr/>
              <a:t>15</a:t>
            </a:fld>
            <a:endParaRPr lang="en-GB" dirty="0"/>
          </a:p>
        </p:txBody>
      </p:sp>
    </p:spTree>
    <p:extLst>
      <p:ext uri="{BB962C8B-B14F-4D97-AF65-F5344CB8AC3E}">
        <p14:creationId xmlns:p14="http://schemas.microsoft.com/office/powerpoint/2010/main" val="16641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5185EF-1566-654A-AB13-BB9AF3F78C11}"/>
              </a:ext>
            </a:extLst>
          </p:cNvPr>
          <p:cNvSpPr>
            <a:spLocks noGrp="1"/>
          </p:cNvSpPr>
          <p:nvPr>
            <p:ph type="body" sz="quarter" idx="15"/>
          </p:nvPr>
        </p:nvSpPr>
        <p:spPr>
          <a:xfrm>
            <a:off x="359999" y="2258559"/>
            <a:ext cx="6840901" cy="1980000"/>
          </a:xfrm>
        </p:spPr>
        <p:txBody>
          <a:bodyPr/>
          <a:lstStyle/>
          <a:p>
            <a:pPr lvl="0">
              <a:spcBef>
                <a:spcPts val="600"/>
              </a:spcBef>
              <a:defRPr/>
            </a:pPr>
            <a:r>
              <a:rPr lang="en-US" dirty="0">
                <a:solidFill>
                  <a:srgbClr val="BA36AE"/>
                </a:solidFill>
                <a:sym typeface="Arial"/>
              </a:rPr>
              <a:t>Messaging and FAQs for spokespeople </a:t>
            </a:r>
          </a:p>
          <a:p>
            <a:endParaRPr lang="en-US" dirty="0">
              <a:solidFill>
                <a:schemeClr val="bg2"/>
              </a:solidFill>
            </a:endParaRPr>
          </a:p>
          <a:p>
            <a:endParaRPr lang="en-US" dirty="0"/>
          </a:p>
        </p:txBody>
      </p:sp>
      <p:sp>
        <p:nvSpPr>
          <p:cNvPr id="5" name="Text Placeholder 4">
            <a:extLst>
              <a:ext uri="{FF2B5EF4-FFF2-40B4-BE49-F238E27FC236}">
                <a16:creationId xmlns:a16="http://schemas.microsoft.com/office/drawing/2014/main" id="{0D3759E0-B4C0-0543-BF04-5E8D9F73513E}"/>
              </a:ext>
            </a:extLst>
          </p:cNvPr>
          <p:cNvSpPr>
            <a:spLocks noGrp="1"/>
          </p:cNvSpPr>
          <p:nvPr>
            <p:ph type="body" sz="quarter" idx="16"/>
          </p:nvPr>
        </p:nvSpPr>
        <p:spPr/>
        <p:txBody>
          <a:bodyPr/>
          <a:lstStyle/>
          <a:p>
            <a:r>
              <a:rPr lang="en-US"/>
              <a:t>4</a:t>
            </a:r>
            <a:endParaRPr lang="en-US" dirty="0"/>
          </a:p>
        </p:txBody>
      </p:sp>
    </p:spTree>
    <p:extLst>
      <p:ext uri="{BB962C8B-B14F-4D97-AF65-F5344CB8AC3E}">
        <p14:creationId xmlns:p14="http://schemas.microsoft.com/office/powerpoint/2010/main" val="385707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1846D-F4C9-A047-85DD-E24355041BD3}"/>
              </a:ext>
            </a:extLst>
          </p:cNvPr>
          <p:cNvSpPr>
            <a:spLocks noGrp="1"/>
          </p:cNvSpPr>
          <p:nvPr>
            <p:ph type="title"/>
          </p:nvPr>
        </p:nvSpPr>
        <p:spPr/>
        <p:txBody>
          <a:bodyPr/>
          <a:lstStyle/>
          <a:p>
            <a:r>
              <a:rPr lang="en-GB" dirty="0"/>
              <a:t>FAQs and messaging</a:t>
            </a:r>
            <a:endParaRPr lang="en-US" dirty="0"/>
          </a:p>
        </p:txBody>
      </p:sp>
      <p:sp>
        <p:nvSpPr>
          <p:cNvPr id="4" name="Footer Placeholder 3">
            <a:extLst>
              <a:ext uri="{FF2B5EF4-FFF2-40B4-BE49-F238E27FC236}">
                <a16:creationId xmlns:a16="http://schemas.microsoft.com/office/drawing/2014/main" id="{9EA731C9-81F0-3144-B326-71B265C87FD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33333"/>
              </a:solidFill>
              <a:effectLst/>
              <a:uLnTx/>
              <a:uFillTx/>
              <a:latin typeface="Arial"/>
              <a:ea typeface="+mn-ea"/>
              <a:cs typeface="+mn-cs"/>
            </a:endParaRPr>
          </a:p>
        </p:txBody>
      </p:sp>
      <p:sp>
        <p:nvSpPr>
          <p:cNvPr id="6" name="Content Placeholder 5">
            <a:extLst>
              <a:ext uri="{FF2B5EF4-FFF2-40B4-BE49-F238E27FC236}">
                <a16:creationId xmlns:a16="http://schemas.microsoft.com/office/drawing/2014/main" id="{E5C4FB4C-02A4-1B43-A3A4-37E79A2430AF}"/>
              </a:ext>
            </a:extLst>
          </p:cNvPr>
          <p:cNvSpPr>
            <a:spLocks noGrp="1"/>
          </p:cNvSpPr>
          <p:nvPr>
            <p:ph sz="quarter" idx="13"/>
          </p:nvPr>
        </p:nvSpPr>
        <p:spPr/>
        <p:txBody>
          <a:bodyPr/>
          <a:lstStyle/>
          <a:p>
            <a:r>
              <a:rPr lang="it-IT" dirty="0"/>
              <a:t>L'indice di Reykjavik per la leadership misura le nazioni del G7 dal 2018. Questo gruppo di Paesi avanzati e sviluppati ci permetterebbe di capire se - e come - la legislazione e la politica di lunga data per la parità tra i sessi ha avuto un impatto sulle percezioni con le società. </a:t>
            </a:r>
            <a:endParaRPr lang="en-US" dirty="0"/>
          </a:p>
        </p:txBody>
      </p:sp>
      <p:sp>
        <p:nvSpPr>
          <p:cNvPr id="8" name="Content Placeholder 7">
            <a:extLst>
              <a:ext uri="{FF2B5EF4-FFF2-40B4-BE49-F238E27FC236}">
                <a16:creationId xmlns:a16="http://schemas.microsoft.com/office/drawing/2014/main" id="{6E718873-E916-DF45-8DD4-61316FE87E66}"/>
              </a:ext>
            </a:extLst>
          </p:cNvPr>
          <p:cNvSpPr>
            <a:spLocks noGrp="1"/>
          </p:cNvSpPr>
          <p:nvPr>
            <p:ph sz="quarter" idx="15"/>
          </p:nvPr>
        </p:nvSpPr>
        <p:spPr/>
        <p:txBody>
          <a:bodyPr/>
          <a:lstStyle/>
          <a:p>
            <a:r>
              <a:rPr lang="it-IT" dirty="0"/>
              <a:t>La ricerca è stata estesa all'India nel 2019 e ripetuta nel 2020, per contribuire alla nostra comprensione della più grande democrazia del mondo e di un Paese in cui lavoriamo a stretto contatto con clienti del settore pubblico e privato. </a:t>
            </a:r>
          </a:p>
          <a:p>
            <a:r>
              <a:rPr lang="it-IT" dirty="0"/>
              <a:t>L'indice Reykjavik per il 2020 è stato esteso per creare delle linee di base in due nuovi Paesi: Kenya e Nigeria.</a:t>
            </a:r>
          </a:p>
          <a:p>
            <a:endParaRPr lang="it-IT" dirty="0"/>
          </a:p>
          <a:p>
            <a:endParaRPr lang="it-IT" dirty="0"/>
          </a:p>
          <a:p>
            <a:endParaRPr lang="en-US" dirty="0"/>
          </a:p>
        </p:txBody>
      </p:sp>
      <p:sp>
        <p:nvSpPr>
          <p:cNvPr id="10" name="Content Placeholder 9">
            <a:extLst>
              <a:ext uri="{FF2B5EF4-FFF2-40B4-BE49-F238E27FC236}">
                <a16:creationId xmlns:a16="http://schemas.microsoft.com/office/drawing/2014/main" id="{B539C659-1887-E247-B57B-C53157C4A9F4}"/>
              </a:ext>
            </a:extLst>
          </p:cNvPr>
          <p:cNvSpPr>
            <a:spLocks noGrp="1"/>
          </p:cNvSpPr>
          <p:nvPr>
            <p:ph sz="quarter" idx="17"/>
          </p:nvPr>
        </p:nvSpPr>
        <p:spPr>
          <a:xfrm>
            <a:off x="6093436" y="2376000"/>
            <a:ext cx="2728800" cy="3344400"/>
          </a:xfrm>
        </p:spPr>
        <p:txBody>
          <a:bodyPr/>
          <a:lstStyle/>
          <a:p>
            <a:r>
              <a:rPr lang="it-IT" dirty="0"/>
              <a:t>Queste nuove rilevazioni sono state rese possibili grazie al sostegno della Bill &amp; Melinda Gates Foundation, che sostiene una serie di programmi locali diversificati in questi paesi.</a:t>
            </a:r>
          </a:p>
          <a:p>
            <a:endParaRPr lang="en-US" dirty="0"/>
          </a:p>
          <a:p>
            <a:endParaRPr lang="en-US" dirty="0"/>
          </a:p>
        </p:txBody>
      </p:sp>
      <p:sp>
        <p:nvSpPr>
          <p:cNvPr id="14" name="Text Placeholder 13">
            <a:extLst>
              <a:ext uri="{FF2B5EF4-FFF2-40B4-BE49-F238E27FC236}">
                <a16:creationId xmlns:a16="http://schemas.microsoft.com/office/drawing/2014/main" id="{6C0F518A-9840-48A1-BB03-E79300CF0B08}"/>
              </a:ext>
            </a:extLst>
          </p:cNvPr>
          <p:cNvSpPr>
            <a:spLocks noGrp="1"/>
          </p:cNvSpPr>
          <p:nvPr>
            <p:ph type="body" sz="quarter" idx="20"/>
          </p:nvPr>
        </p:nvSpPr>
        <p:spPr/>
        <p:txBody>
          <a:bodyPr/>
          <a:lstStyle/>
          <a:p>
            <a:endParaRPr lang="en-GB"/>
          </a:p>
        </p:txBody>
      </p:sp>
      <p:sp>
        <p:nvSpPr>
          <p:cNvPr id="19" name="Content Placeholder 18">
            <a:extLst>
              <a:ext uri="{FF2B5EF4-FFF2-40B4-BE49-F238E27FC236}">
                <a16:creationId xmlns:a16="http://schemas.microsoft.com/office/drawing/2014/main" id="{CAA4B1D8-2A92-487D-AF6C-9D37BF8CFD78}"/>
              </a:ext>
            </a:extLst>
          </p:cNvPr>
          <p:cNvSpPr>
            <a:spLocks noGrp="1"/>
          </p:cNvSpPr>
          <p:nvPr>
            <p:ph sz="quarter" idx="19"/>
          </p:nvPr>
        </p:nvSpPr>
        <p:spPr>
          <a:xfrm>
            <a:off x="9104607" y="2376720"/>
            <a:ext cx="2728800" cy="4640400"/>
          </a:xfrm>
        </p:spPr>
        <p:txBody>
          <a:bodyPr/>
          <a:lstStyle/>
          <a:p>
            <a:pPr fontAlgn="base"/>
            <a:r>
              <a:rPr lang="it-IT" dirty="0"/>
              <a:t>Crediamo che l'inclusione di un gruppo più ampio di Paesi permetterà, nel tempo, di rivelare meglio come la società di tutto il mondo percepisce l'idoneità delle donne nelle posizioni di potere sociale. Inoltre, queste prove contribuiranno ad aiutare a comprendere quali azioni possono portare a un miglioramento dei punteggi e a un eventuale spostamento verso atteggiamenti più equi.</a:t>
            </a:r>
          </a:p>
          <a:p>
            <a:endParaRPr lang="en-GB" dirty="0"/>
          </a:p>
        </p:txBody>
      </p:sp>
      <p:sp>
        <p:nvSpPr>
          <p:cNvPr id="23" name="Text Placeholder 22">
            <a:extLst>
              <a:ext uri="{FF2B5EF4-FFF2-40B4-BE49-F238E27FC236}">
                <a16:creationId xmlns:a16="http://schemas.microsoft.com/office/drawing/2014/main" id="{4226838D-B743-4098-884C-81AFDE92D903}"/>
              </a:ext>
            </a:extLst>
          </p:cNvPr>
          <p:cNvSpPr>
            <a:spLocks noGrp="1"/>
          </p:cNvSpPr>
          <p:nvPr>
            <p:ph type="body" sz="quarter" idx="12"/>
          </p:nvPr>
        </p:nvSpPr>
        <p:spPr/>
        <p:txBody>
          <a:bodyPr/>
          <a:lstStyle/>
          <a:p>
            <a:r>
              <a:rPr lang="en-US" dirty="0" err="1"/>
              <a:t>Perchè</a:t>
            </a:r>
            <a:r>
              <a:rPr lang="en-US" dirty="0"/>
              <a:t> </a:t>
            </a:r>
            <a:r>
              <a:rPr lang="en-US" dirty="0" err="1"/>
              <a:t>sono</a:t>
            </a:r>
            <a:r>
              <a:rPr lang="en-US" dirty="0"/>
              <a:t> </a:t>
            </a:r>
            <a:r>
              <a:rPr lang="en-US" dirty="0" err="1"/>
              <a:t>stati</a:t>
            </a:r>
            <a:r>
              <a:rPr lang="en-US" dirty="0"/>
              <a:t> </a:t>
            </a:r>
            <a:r>
              <a:rPr lang="en-US" dirty="0" err="1"/>
              <a:t>qudiati</a:t>
            </a:r>
            <a:r>
              <a:rPr lang="en-US" dirty="0"/>
              <a:t> </a:t>
            </a:r>
            <a:r>
              <a:rPr lang="en-US" dirty="0" err="1"/>
              <a:t>questi</a:t>
            </a:r>
            <a:r>
              <a:rPr lang="en-US" dirty="0"/>
              <a:t> 10 </a:t>
            </a:r>
            <a:r>
              <a:rPr lang="en-US" dirty="0" err="1"/>
              <a:t>Paesi</a:t>
            </a:r>
            <a:r>
              <a:rPr lang="en-US" dirty="0"/>
              <a:t>?</a:t>
            </a:r>
          </a:p>
          <a:p>
            <a:endParaRPr lang="en-GB" dirty="0"/>
          </a:p>
        </p:txBody>
      </p:sp>
      <p:sp>
        <p:nvSpPr>
          <p:cNvPr id="7" name="Slide Number Placeholder 6">
            <a:extLst>
              <a:ext uri="{FF2B5EF4-FFF2-40B4-BE49-F238E27FC236}">
                <a16:creationId xmlns:a16="http://schemas.microsoft.com/office/drawing/2014/main" id="{1BD49AC7-41AE-4B23-B005-1B1F354C7651}"/>
              </a:ext>
            </a:extLst>
          </p:cNvPr>
          <p:cNvSpPr>
            <a:spLocks noGrp="1"/>
          </p:cNvSpPr>
          <p:nvPr>
            <p:ph type="sldNum" sz="quarter" idx="10"/>
          </p:nvPr>
        </p:nvSpPr>
        <p:spPr/>
        <p:txBody>
          <a:bodyPr/>
          <a:lstStyle/>
          <a:p>
            <a:fld id="{4034BEE3-566C-4068-A777-C3A4762E861B}" type="slidenum">
              <a:rPr lang="en-GB" smtClean="0"/>
              <a:pPr/>
              <a:t>17</a:t>
            </a:fld>
            <a:endParaRPr lang="en-GB" dirty="0"/>
          </a:p>
        </p:txBody>
      </p:sp>
    </p:spTree>
    <p:extLst>
      <p:ext uri="{BB962C8B-B14F-4D97-AF65-F5344CB8AC3E}">
        <p14:creationId xmlns:p14="http://schemas.microsoft.com/office/powerpoint/2010/main" val="190131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1846D-F4C9-A047-85DD-E24355041BD3}"/>
              </a:ext>
            </a:extLst>
          </p:cNvPr>
          <p:cNvSpPr>
            <a:spLocks noGrp="1"/>
          </p:cNvSpPr>
          <p:nvPr>
            <p:ph type="title"/>
          </p:nvPr>
        </p:nvSpPr>
        <p:spPr/>
        <p:txBody>
          <a:bodyPr/>
          <a:lstStyle/>
          <a:p>
            <a:r>
              <a:rPr lang="en-GB" dirty="0"/>
              <a:t>FAQs and messaging</a:t>
            </a:r>
            <a:endParaRPr lang="en-US" dirty="0"/>
          </a:p>
        </p:txBody>
      </p:sp>
      <p:sp>
        <p:nvSpPr>
          <p:cNvPr id="4" name="Footer Placeholder 3">
            <a:extLst>
              <a:ext uri="{FF2B5EF4-FFF2-40B4-BE49-F238E27FC236}">
                <a16:creationId xmlns:a16="http://schemas.microsoft.com/office/drawing/2014/main" id="{9EA731C9-81F0-3144-B326-71B265C87FD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33333"/>
              </a:solidFill>
              <a:effectLst/>
              <a:uLnTx/>
              <a:uFillTx/>
              <a:latin typeface="Arial"/>
              <a:ea typeface="+mn-ea"/>
              <a:cs typeface="+mn-cs"/>
            </a:endParaRPr>
          </a:p>
        </p:txBody>
      </p:sp>
      <p:sp>
        <p:nvSpPr>
          <p:cNvPr id="5" name="Text Placeholder 4">
            <a:extLst>
              <a:ext uri="{FF2B5EF4-FFF2-40B4-BE49-F238E27FC236}">
                <a16:creationId xmlns:a16="http://schemas.microsoft.com/office/drawing/2014/main" id="{C26C616C-4823-5649-9DFE-2183694CFEDE}"/>
              </a:ext>
            </a:extLst>
          </p:cNvPr>
          <p:cNvSpPr>
            <a:spLocks noGrp="1"/>
          </p:cNvSpPr>
          <p:nvPr>
            <p:ph type="body" sz="quarter" idx="12"/>
          </p:nvPr>
        </p:nvSpPr>
        <p:spPr/>
        <p:txBody>
          <a:bodyPr/>
          <a:lstStyle/>
          <a:p>
            <a:r>
              <a:rPr lang="en-US" dirty="0"/>
              <a:t>Lo studio </a:t>
            </a:r>
            <a:r>
              <a:rPr lang="en-US" dirty="0" err="1"/>
              <a:t>sarà</a:t>
            </a:r>
            <a:r>
              <a:rPr lang="en-US" dirty="0"/>
              <a:t> </a:t>
            </a:r>
            <a:r>
              <a:rPr lang="en-US" dirty="0" err="1"/>
              <a:t>ripetuto</a:t>
            </a:r>
            <a:r>
              <a:rPr lang="en-US" dirty="0"/>
              <a:t> </a:t>
            </a:r>
            <a:r>
              <a:rPr lang="en-US" dirty="0" err="1"/>
              <a:t>il</a:t>
            </a:r>
            <a:r>
              <a:rPr lang="en-US" dirty="0"/>
              <a:t> </a:t>
            </a:r>
            <a:r>
              <a:rPr lang="en-US" dirty="0" err="1"/>
              <a:t>prossimo</a:t>
            </a:r>
            <a:r>
              <a:rPr lang="en-US" dirty="0"/>
              <a:t> anno?</a:t>
            </a:r>
          </a:p>
          <a:p>
            <a:endParaRPr lang="en-US" dirty="0"/>
          </a:p>
        </p:txBody>
      </p:sp>
      <p:sp>
        <p:nvSpPr>
          <p:cNvPr id="6" name="Content Placeholder 5">
            <a:extLst>
              <a:ext uri="{FF2B5EF4-FFF2-40B4-BE49-F238E27FC236}">
                <a16:creationId xmlns:a16="http://schemas.microsoft.com/office/drawing/2014/main" id="{E5C4FB4C-02A4-1B43-A3A4-37E79A2430AF}"/>
              </a:ext>
            </a:extLst>
          </p:cNvPr>
          <p:cNvSpPr>
            <a:spLocks noGrp="1"/>
          </p:cNvSpPr>
          <p:nvPr>
            <p:ph sz="quarter" idx="13"/>
          </p:nvPr>
        </p:nvSpPr>
        <p:spPr/>
        <p:txBody>
          <a:bodyPr/>
          <a:lstStyle/>
          <a:p>
            <a:r>
              <a:rPr lang="it-IT" dirty="0"/>
              <a:t>Kantar si impegna a fornire prove per contribuire al dibattito pubblico sulla parità tra uomini e donne.</a:t>
            </a:r>
          </a:p>
          <a:p>
            <a:r>
              <a:rPr lang="it-IT" dirty="0"/>
              <a:t>Intendiamo continuare la ricerca nel tempo per disporre di una misura delle percezioni di uguaglianza e poter supportare la visione progressista della società su temi così rilevanti.</a:t>
            </a:r>
            <a:endParaRPr lang="en-US" dirty="0"/>
          </a:p>
        </p:txBody>
      </p:sp>
      <p:sp>
        <p:nvSpPr>
          <p:cNvPr id="7" name="Text Placeholder 6">
            <a:extLst>
              <a:ext uri="{FF2B5EF4-FFF2-40B4-BE49-F238E27FC236}">
                <a16:creationId xmlns:a16="http://schemas.microsoft.com/office/drawing/2014/main" id="{723B8508-5EDC-304B-9C79-6F0749D902FD}"/>
              </a:ext>
            </a:extLst>
          </p:cNvPr>
          <p:cNvSpPr>
            <a:spLocks noGrp="1"/>
          </p:cNvSpPr>
          <p:nvPr>
            <p:ph type="body" sz="quarter" idx="14"/>
          </p:nvPr>
        </p:nvSpPr>
        <p:spPr>
          <a:xfrm>
            <a:off x="3271964" y="1702543"/>
            <a:ext cx="2728800" cy="811808"/>
          </a:xfrm>
        </p:spPr>
        <p:txBody>
          <a:bodyPr/>
          <a:lstStyle/>
          <a:p>
            <a:r>
              <a:rPr lang="en-US" dirty="0"/>
              <a:t>Come </a:t>
            </a:r>
            <a:r>
              <a:rPr lang="en-US" dirty="0" err="1"/>
              <a:t>sono</a:t>
            </a:r>
            <a:r>
              <a:rPr lang="en-US" dirty="0"/>
              <a:t> </a:t>
            </a:r>
            <a:r>
              <a:rPr lang="en-US" dirty="0" err="1"/>
              <a:t>cambiati</a:t>
            </a:r>
            <a:r>
              <a:rPr lang="en-US" dirty="0"/>
              <a:t> I </a:t>
            </a:r>
            <a:r>
              <a:rPr lang="en-US" dirty="0" err="1"/>
              <a:t>risultati</a:t>
            </a:r>
            <a:r>
              <a:rPr lang="en-US" dirty="0"/>
              <a:t> per </a:t>
            </a:r>
            <a:r>
              <a:rPr lang="en-US" dirty="0" err="1"/>
              <a:t>età</a:t>
            </a:r>
            <a:r>
              <a:rPr lang="en-US" dirty="0"/>
              <a:t> </a:t>
            </a:r>
            <a:r>
              <a:rPr lang="en-US" dirty="0" err="1"/>
              <a:t>nel</a:t>
            </a:r>
            <a:r>
              <a:rPr lang="en-US" dirty="0"/>
              <a:t> tempo?</a:t>
            </a:r>
          </a:p>
          <a:p>
            <a:endParaRPr lang="en-US" dirty="0"/>
          </a:p>
        </p:txBody>
      </p:sp>
      <p:sp>
        <p:nvSpPr>
          <p:cNvPr id="8" name="Content Placeholder 7">
            <a:extLst>
              <a:ext uri="{FF2B5EF4-FFF2-40B4-BE49-F238E27FC236}">
                <a16:creationId xmlns:a16="http://schemas.microsoft.com/office/drawing/2014/main" id="{6E718873-E916-DF45-8DD4-61316FE87E66}"/>
              </a:ext>
            </a:extLst>
          </p:cNvPr>
          <p:cNvSpPr>
            <a:spLocks noGrp="1"/>
          </p:cNvSpPr>
          <p:nvPr>
            <p:ph sz="quarter" idx="15"/>
          </p:nvPr>
        </p:nvSpPr>
        <p:spPr/>
        <p:txBody>
          <a:bodyPr/>
          <a:lstStyle/>
          <a:p>
            <a:r>
              <a:rPr lang="it-IT" dirty="0"/>
              <a:t>Nelle precedenti ondate di ricerca, le differenze tra i punteggi dell'Indice per fasce d'età non erano statisticamente abbastanza significative da richiedere un'analisi. </a:t>
            </a:r>
          </a:p>
          <a:p>
            <a:r>
              <a:rPr lang="it-IT" dirty="0"/>
              <a:t>Le fasce d'età saranno un obiettivo importante per il </a:t>
            </a:r>
            <a:r>
              <a:rPr lang="it-IT" dirty="0" err="1"/>
              <a:t>nsotro</a:t>
            </a:r>
            <a:r>
              <a:rPr lang="it-IT" dirty="0"/>
              <a:t> studio nel prossimo futuro. </a:t>
            </a:r>
            <a:endParaRPr lang="en-US" dirty="0"/>
          </a:p>
        </p:txBody>
      </p:sp>
      <p:sp>
        <p:nvSpPr>
          <p:cNvPr id="10" name="Content Placeholder 9">
            <a:extLst>
              <a:ext uri="{FF2B5EF4-FFF2-40B4-BE49-F238E27FC236}">
                <a16:creationId xmlns:a16="http://schemas.microsoft.com/office/drawing/2014/main" id="{B539C659-1887-E247-B57B-C53157C4A9F4}"/>
              </a:ext>
            </a:extLst>
          </p:cNvPr>
          <p:cNvSpPr>
            <a:spLocks noGrp="1"/>
          </p:cNvSpPr>
          <p:nvPr>
            <p:ph sz="quarter" idx="17"/>
          </p:nvPr>
        </p:nvSpPr>
        <p:spPr>
          <a:xfrm>
            <a:off x="6185019" y="2376000"/>
            <a:ext cx="2728800" cy="3344400"/>
          </a:xfrm>
        </p:spPr>
        <p:txBody>
          <a:bodyPr/>
          <a:lstStyle/>
          <a:p>
            <a:r>
              <a:rPr lang="it-IT" dirty="0"/>
              <a:t>Women </a:t>
            </a:r>
            <a:r>
              <a:rPr lang="it-IT" dirty="0" err="1"/>
              <a:t>Political</a:t>
            </a:r>
            <a:r>
              <a:rPr lang="it-IT" dirty="0"/>
              <a:t> Leaders (WPL) è la rete globale delle donne attive in politica.</a:t>
            </a:r>
          </a:p>
          <a:p>
            <a:r>
              <a:rPr lang="it-IT" dirty="0"/>
              <a:t>Abbiamo collaborato con loro nell'Indice di Reykjavik per la Leadership fin dal suo concepimento nel 2018. </a:t>
            </a:r>
            <a:endParaRPr lang="en-GB" dirty="0"/>
          </a:p>
        </p:txBody>
      </p:sp>
      <p:sp>
        <p:nvSpPr>
          <p:cNvPr id="14" name="Text Placeholder 13">
            <a:extLst>
              <a:ext uri="{FF2B5EF4-FFF2-40B4-BE49-F238E27FC236}">
                <a16:creationId xmlns:a16="http://schemas.microsoft.com/office/drawing/2014/main" id="{6C0F518A-9840-48A1-BB03-E79300CF0B08}"/>
              </a:ext>
            </a:extLst>
          </p:cNvPr>
          <p:cNvSpPr>
            <a:spLocks noGrp="1"/>
          </p:cNvSpPr>
          <p:nvPr>
            <p:ph type="body" sz="quarter" idx="20"/>
          </p:nvPr>
        </p:nvSpPr>
        <p:spPr/>
        <p:txBody>
          <a:bodyPr/>
          <a:lstStyle/>
          <a:p>
            <a:endParaRPr lang="en-GB" dirty="0"/>
          </a:p>
        </p:txBody>
      </p:sp>
      <p:sp>
        <p:nvSpPr>
          <p:cNvPr id="19" name="Content Placeholder 18">
            <a:extLst>
              <a:ext uri="{FF2B5EF4-FFF2-40B4-BE49-F238E27FC236}">
                <a16:creationId xmlns:a16="http://schemas.microsoft.com/office/drawing/2014/main" id="{CAA4B1D8-2A92-487D-AF6C-9D37BF8CFD78}"/>
              </a:ext>
            </a:extLst>
          </p:cNvPr>
          <p:cNvSpPr>
            <a:spLocks noGrp="1"/>
          </p:cNvSpPr>
          <p:nvPr>
            <p:ph sz="quarter" idx="19"/>
          </p:nvPr>
        </p:nvSpPr>
        <p:spPr>
          <a:xfrm>
            <a:off x="9098074" y="2376000"/>
            <a:ext cx="2728800" cy="3344401"/>
          </a:xfrm>
        </p:spPr>
        <p:txBody>
          <a:bodyPr/>
          <a:lstStyle/>
          <a:p>
            <a:r>
              <a:rPr lang="it-IT" dirty="0"/>
              <a:t>La missione di WPL è di aumentare sia il numero che l'influenza delle donne in posizioni di leadership politica. I membri della WPL sono donne che ricoprono cariche politiche. La WPL si impegna in tutte le sue attività per dimostrare l'impatto di un maggior numero di donne nella leadership politica, per il miglioramento del mondo.</a:t>
            </a:r>
            <a:endParaRPr lang="en-US" dirty="0"/>
          </a:p>
          <a:p>
            <a:endParaRPr lang="en-US" dirty="0"/>
          </a:p>
          <a:p>
            <a:endParaRPr lang="en-US" dirty="0"/>
          </a:p>
          <a:p>
            <a:endParaRPr lang="en-GB" dirty="0"/>
          </a:p>
        </p:txBody>
      </p:sp>
      <p:sp>
        <p:nvSpPr>
          <p:cNvPr id="12" name="Text Placeholder 6">
            <a:extLst>
              <a:ext uri="{FF2B5EF4-FFF2-40B4-BE49-F238E27FC236}">
                <a16:creationId xmlns:a16="http://schemas.microsoft.com/office/drawing/2014/main" id="{512397E3-B548-4C69-A85B-6859A737A6DD}"/>
              </a:ext>
            </a:extLst>
          </p:cNvPr>
          <p:cNvSpPr txBox="1">
            <a:spLocks/>
          </p:cNvSpPr>
          <p:nvPr/>
        </p:nvSpPr>
        <p:spPr>
          <a:xfrm>
            <a:off x="6185019" y="1706400"/>
            <a:ext cx="2728800" cy="811808"/>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b="1"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Che </a:t>
            </a:r>
            <a:r>
              <a:rPr lang="en-US" dirty="0" err="1"/>
              <a:t>cosa</a:t>
            </a:r>
            <a:r>
              <a:rPr lang="en-US" dirty="0"/>
              <a:t> fa </a:t>
            </a:r>
            <a:r>
              <a:rPr lang="en-US" dirty="0" err="1"/>
              <a:t>l’Org</a:t>
            </a:r>
            <a:r>
              <a:rPr lang="en-US" dirty="0"/>
              <a:t>. Women Political Leaders?</a:t>
            </a:r>
          </a:p>
          <a:p>
            <a:endParaRPr lang="en-US" dirty="0"/>
          </a:p>
        </p:txBody>
      </p:sp>
      <p:sp>
        <p:nvSpPr>
          <p:cNvPr id="11" name="Slide Number Placeholder 10">
            <a:extLst>
              <a:ext uri="{FF2B5EF4-FFF2-40B4-BE49-F238E27FC236}">
                <a16:creationId xmlns:a16="http://schemas.microsoft.com/office/drawing/2014/main" id="{88BCDCC6-486C-41E5-AE08-375891CC519A}"/>
              </a:ext>
            </a:extLst>
          </p:cNvPr>
          <p:cNvSpPr>
            <a:spLocks noGrp="1"/>
          </p:cNvSpPr>
          <p:nvPr>
            <p:ph type="sldNum" sz="quarter" idx="10"/>
          </p:nvPr>
        </p:nvSpPr>
        <p:spPr/>
        <p:txBody>
          <a:bodyPr/>
          <a:lstStyle/>
          <a:p>
            <a:fld id="{4034BEE3-566C-4068-A777-C3A4762E861B}" type="slidenum">
              <a:rPr lang="en-GB" smtClean="0"/>
              <a:pPr/>
              <a:t>18</a:t>
            </a:fld>
            <a:endParaRPr lang="en-GB" dirty="0"/>
          </a:p>
        </p:txBody>
      </p:sp>
    </p:spTree>
    <p:extLst>
      <p:ext uri="{BB962C8B-B14F-4D97-AF65-F5344CB8AC3E}">
        <p14:creationId xmlns:p14="http://schemas.microsoft.com/office/powerpoint/2010/main" val="109412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1846D-F4C9-A047-85DD-E24355041BD3}"/>
              </a:ext>
            </a:extLst>
          </p:cNvPr>
          <p:cNvSpPr>
            <a:spLocks noGrp="1"/>
          </p:cNvSpPr>
          <p:nvPr>
            <p:ph type="title"/>
          </p:nvPr>
        </p:nvSpPr>
        <p:spPr/>
        <p:txBody>
          <a:bodyPr/>
          <a:lstStyle/>
          <a:p>
            <a:r>
              <a:rPr lang="en-GB" dirty="0"/>
              <a:t>FAQs and messaging</a:t>
            </a:r>
            <a:endParaRPr lang="en-US" dirty="0"/>
          </a:p>
        </p:txBody>
      </p:sp>
      <p:sp>
        <p:nvSpPr>
          <p:cNvPr id="4" name="Footer Placeholder 3">
            <a:extLst>
              <a:ext uri="{FF2B5EF4-FFF2-40B4-BE49-F238E27FC236}">
                <a16:creationId xmlns:a16="http://schemas.microsoft.com/office/drawing/2014/main" id="{9EA731C9-81F0-3144-B326-71B265C87FD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33333"/>
              </a:solidFill>
              <a:effectLst/>
              <a:uLnTx/>
              <a:uFillTx/>
              <a:latin typeface="Arial"/>
              <a:ea typeface="+mn-ea"/>
              <a:cs typeface="+mn-cs"/>
            </a:endParaRPr>
          </a:p>
        </p:txBody>
      </p:sp>
      <p:sp>
        <p:nvSpPr>
          <p:cNvPr id="5" name="Text Placeholder 4">
            <a:extLst>
              <a:ext uri="{FF2B5EF4-FFF2-40B4-BE49-F238E27FC236}">
                <a16:creationId xmlns:a16="http://schemas.microsoft.com/office/drawing/2014/main" id="{C26C616C-4823-5649-9DFE-2183694CFEDE}"/>
              </a:ext>
            </a:extLst>
          </p:cNvPr>
          <p:cNvSpPr>
            <a:spLocks noGrp="1"/>
          </p:cNvSpPr>
          <p:nvPr>
            <p:ph type="body" sz="quarter" idx="12"/>
          </p:nvPr>
        </p:nvSpPr>
        <p:spPr/>
        <p:txBody>
          <a:bodyPr/>
          <a:lstStyle/>
          <a:p>
            <a:r>
              <a:rPr lang="it-IT" dirty="0"/>
              <a:t>Cos'altro ci dice questo studio?</a:t>
            </a:r>
          </a:p>
          <a:p>
            <a:endParaRPr lang="en-US" dirty="0"/>
          </a:p>
        </p:txBody>
      </p:sp>
      <p:sp>
        <p:nvSpPr>
          <p:cNvPr id="6" name="Content Placeholder 5">
            <a:extLst>
              <a:ext uri="{FF2B5EF4-FFF2-40B4-BE49-F238E27FC236}">
                <a16:creationId xmlns:a16="http://schemas.microsoft.com/office/drawing/2014/main" id="{E5C4FB4C-02A4-1B43-A3A4-37E79A2430AF}"/>
              </a:ext>
            </a:extLst>
          </p:cNvPr>
          <p:cNvSpPr>
            <a:spLocks noGrp="1"/>
          </p:cNvSpPr>
          <p:nvPr>
            <p:ph sz="quarter" idx="13"/>
          </p:nvPr>
        </p:nvSpPr>
        <p:spPr>
          <a:xfrm>
            <a:off x="359999" y="2379890"/>
            <a:ext cx="2728800" cy="3344400"/>
          </a:xfrm>
        </p:spPr>
        <p:txBody>
          <a:bodyPr/>
          <a:lstStyle/>
          <a:p>
            <a:r>
              <a:rPr lang="it-IT" dirty="0"/>
              <a:t>Lo studio più ampio rivela: </a:t>
            </a:r>
          </a:p>
          <a:p>
            <a:pPr marL="285750" indent="-285750">
              <a:buFont typeface="Arial" panose="020B0604020202020204" pitchFamily="34" charset="0"/>
              <a:buChar char="•"/>
            </a:pPr>
            <a:r>
              <a:rPr lang="it-IT" dirty="0"/>
              <a:t>Credenze e atteggiamenti in materia di uguaglianza e di equità per la leadership di uomini e donne </a:t>
            </a:r>
          </a:p>
          <a:p>
            <a:pPr marL="285750" indent="-285750">
              <a:buFont typeface="Arial" panose="020B0604020202020204" pitchFamily="34" charset="0"/>
              <a:buChar char="•"/>
            </a:pPr>
            <a:r>
              <a:rPr lang="it-IT" dirty="0"/>
              <a:t>La differenza di queste convinzioni e di questi atteggiamenti tra uomini e donne nel G7, in India, Kenya e Nigeria</a:t>
            </a:r>
          </a:p>
        </p:txBody>
      </p:sp>
      <p:sp>
        <p:nvSpPr>
          <p:cNvPr id="8" name="Content Placeholder 7">
            <a:extLst>
              <a:ext uri="{FF2B5EF4-FFF2-40B4-BE49-F238E27FC236}">
                <a16:creationId xmlns:a16="http://schemas.microsoft.com/office/drawing/2014/main" id="{6E718873-E916-DF45-8DD4-61316FE87E66}"/>
              </a:ext>
            </a:extLst>
          </p:cNvPr>
          <p:cNvSpPr>
            <a:spLocks noGrp="1"/>
          </p:cNvSpPr>
          <p:nvPr>
            <p:ph sz="quarter" idx="15"/>
          </p:nvPr>
        </p:nvSpPr>
        <p:spPr/>
        <p:txBody>
          <a:bodyPr/>
          <a:lstStyle/>
          <a:p>
            <a:endParaRPr lang="en-GB" dirty="0"/>
          </a:p>
          <a:p>
            <a:pPr marL="285750" indent="-285750">
              <a:buFont typeface="Arial" panose="020B0604020202020204" pitchFamily="34" charset="0"/>
              <a:buChar char="•"/>
            </a:pPr>
            <a:r>
              <a:rPr lang="it-IT" dirty="0"/>
              <a:t>I progressi relativi nel raggiungimento della parità di leadership per uomini e donne nei 23 diversi settori professionali </a:t>
            </a:r>
          </a:p>
          <a:p>
            <a:pPr marL="285750" indent="-285750">
              <a:buFont typeface="Arial" panose="020B0604020202020204" pitchFamily="34" charset="0"/>
              <a:buChar char="•"/>
            </a:pPr>
            <a:r>
              <a:rPr lang="it-IT" dirty="0"/>
              <a:t>Le tensioni e le barriere che si creano sia sul lavoro, sia a casa e nelle comunità personali</a:t>
            </a:r>
            <a:endParaRPr lang="en-GB" dirty="0"/>
          </a:p>
        </p:txBody>
      </p:sp>
      <p:sp>
        <p:nvSpPr>
          <p:cNvPr id="10" name="Content Placeholder 9">
            <a:extLst>
              <a:ext uri="{FF2B5EF4-FFF2-40B4-BE49-F238E27FC236}">
                <a16:creationId xmlns:a16="http://schemas.microsoft.com/office/drawing/2014/main" id="{B539C659-1887-E247-B57B-C53157C4A9F4}"/>
              </a:ext>
            </a:extLst>
          </p:cNvPr>
          <p:cNvSpPr>
            <a:spLocks noGrp="1"/>
          </p:cNvSpPr>
          <p:nvPr>
            <p:ph sz="quarter" idx="17"/>
          </p:nvPr>
        </p:nvSpPr>
        <p:spPr>
          <a:xfrm>
            <a:off x="9066219" y="2528400"/>
            <a:ext cx="2728800" cy="3344400"/>
          </a:xfrm>
        </p:spPr>
        <p:txBody>
          <a:bodyPr/>
          <a:lstStyle/>
          <a:p>
            <a:r>
              <a:rPr lang="it-IT" dirty="0"/>
              <a:t>No. I punteggi dell'Indice sono punteggi su 100, non percentuali.</a:t>
            </a:r>
          </a:p>
          <a:p>
            <a:endParaRPr lang="it-IT" dirty="0"/>
          </a:p>
          <a:p>
            <a:r>
              <a:rPr lang="it-IT" dirty="0"/>
              <a:t>In ulteriori ricerche incluse nel rapporto, forniamo alcune domande indicate come %, ma l'Indice di Reykjavik dovrebbe essere discusso come 'punteggio'.</a:t>
            </a:r>
            <a:endParaRPr lang="en-US" dirty="0">
              <a:sym typeface="Arial"/>
            </a:endParaRPr>
          </a:p>
        </p:txBody>
      </p:sp>
      <p:sp>
        <p:nvSpPr>
          <p:cNvPr id="14" name="Text Placeholder 13">
            <a:extLst>
              <a:ext uri="{FF2B5EF4-FFF2-40B4-BE49-F238E27FC236}">
                <a16:creationId xmlns:a16="http://schemas.microsoft.com/office/drawing/2014/main" id="{6C0F518A-9840-48A1-BB03-E79300CF0B08}"/>
              </a:ext>
            </a:extLst>
          </p:cNvPr>
          <p:cNvSpPr>
            <a:spLocks noGrp="1"/>
          </p:cNvSpPr>
          <p:nvPr>
            <p:ph type="body" sz="quarter" idx="20"/>
          </p:nvPr>
        </p:nvSpPr>
        <p:spPr/>
        <p:txBody>
          <a:bodyPr/>
          <a:lstStyle/>
          <a:p>
            <a:endParaRPr lang="en-GB" dirty="0"/>
          </a:p>
        </p:txBody>
      </p:sp>
      <p:sp>
        <p:nvSpPr>
          <p:cNvPr id="17" name="Text Placeholder 4">
            <a:extLst>
              <a:ext uri="{FF2B5EF4-FFF2-40B4-BE49-F238E27FC236}">
                <a16:creationId xmlns:a16="http://schemas.microsoft.com/office/drawing/2014/main" id="{41B8A579-E894-4D7B-914A-25E3622349A5}"/>
              </a:ext>
            </a:extLst>
          </p:cNvPr>
          <p:cNvSpPr txBox="1">
            <a:spLocks/>
          </p:cNvSpPr>
          <p:nvPr/>
        </p:nvSpPr>
        <p:spPr>
          <a:xfrm>
            <a:off x="9103202" y="1708800"/>
            <a:ext cx="2728800" cy="6048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b="1"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 una </a:t>
            </a:r>
            <a:r>
              <a:rPr lang="en-US" dirty="0" err="1"/>
              <a:t>percentuale</a:t>
            </a:r>
            <a:r>
              <a:rPr lang="en-US" dirty="0"/>
              <a:t>?</a:t>
            </a:r>
          </a:p>
          <a:p>
            <a:endParaRPr lang="en-US" dirty="0"/>
          </a:p>
        </p:txBody>
      </p:sp>
      <p:sp>
        <p:nvSpPr>
          <p:cNvPr id="18" name="Content Placeholder 9">
            <a:extLst>
              <a:ext uri="{FF2B5EF4-FFF2-40B4-BE49-F238E27FC236}">
                <a16:creationId xmlns:a16="http://schemas.microsoft.com/office/drawing/2014/main" id="{795EF43C-A22F-4C94-B7BE-94385A57F70D}"/>
              </a:ext>
            </a:extLst>
          </p:cNvPr>
          <p:cNvSpPr txBox="1">
            <a:spLocks/>
          </p:cNvSpPr>
          <p:nvPr/>
        </p:nvSpPr>
        <p:spPr>
          <a:xfrm>
            <a:off x="6325248" y="2787000"/>
            <a:ext cx="2728800" cy="33444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it-IT" dirty="0"/>
              <a:t>I pregiudizi verso gli uomini e quelli verso le donne </a:t>
            </a:r>
          </a:p>
        </p:txBody>
      </p:sp>
      <p:sp>
        <p:nvSpPr>
          <p:cNvPr id="9" name="Slide Number Placeholder 8">
            <a:extLst>
              <a:ext uri="{FF2B5EF4-FFF2-40B4-BE49-F238E27FC236}">
                <a16:creationId xmlns:a16="http://schemas.microsoft.com/office/drawing/2014/main" id="{C04B1122-553D-4210-8AE5-EFFE2BF01C9A}"/>
              </a:ext>
            </a:extLst>
          </p:cNvPr>
          <p:cNvSpPr>
            <a:spLocks noGrp="1"/>
          </p:cNvSpPr>
          <p:nvPr>
            <p:ph type="sldNum" sz="quarter" idx="10"/>
          </p:nvPr>
        </p:nvSpPr>
        <p:spPr/>
        <p:txBody>
          <a:bodyPr/>
          <a:lstStyle/>
          <a:p>
            <a:fld id="{4034BEE3-566C-4068-A777-C3A4762E861B}" type="slidenum">
              <a:rPr lang="en-GB" smtClean="0"/>
              <a:pPr/>
              <a:t>19</a:t>
            </a:fld>
            <a:endParaRPr lang="en-GB" dirty="0"/>
          </a:p>
        </p:txBody>
      </p:sp>
    </p:spTree>
    <p:extLst>
      <p:ext uri="{BB962C8B-B14F-4D97-AF65-F5344CB8AC3E}">
        <p14:creationId xmlns:p14="http://schemas.microsoft.com/office/powerpoint/2010/main" val="102802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1AEF8-A492-1040-B8DA-D75D25632E0E}"/>
              </a:ext>
            </a:extLst>
          </p:cNvPr>
          <p:cNvSpPr>
            <a:spLocks noGrp="1"/>
          </p:cNvSpPr>
          <p:nvPr>
            <p:ph type="title"/>
          </p:nvPr>
        </p:nvSpPr>
        <p:spPr/>
        <p:txBody>
          <a:bodyPr/>
          <a:lstStyle/>
          <a:p>
            <a:r>
              <a:rPr lang="en-US" dirty="0"/>
              <a:t>Executive Summary </a:t>
            </a:r>
          </a:p>
        </p:txBody>
      </p:sp>
      <p:sp>
        <p:nvSpPr>
          <p:cNvPr id="4" name="Footer Placeholder 3">
            <a:extLst>
              <a:ext uri="{FF2B5EF4-FFF2-40B4-BE49-F238E27FC236}">
                <a16:creationId xmlns:a16="http://schemas.microsoft.com/office/drawing/2014/main" id="{51BCD1F7-548B-C941-B782-2687811FE2C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33333"/>
              </a:solidFill>
              <a:effectLst/>
              <a:uLnTx/>
              <a:uFillTx/>
              <a:latin typeface="Arial"/>
              <a:ea typeface="+mn-ea"/>
              <a:cs typeface="Arial"/>
              <a:sym typeface="Arial"/>
            </a:endParaRPr>
          </a:p>
        </p:txBody>
      </p:sp>
      <p:sp>
        <p:nvSpPr>
          <p:cNvPr id="5" name="Text Placeholder 4">
            <a:extLst>
              <a:ext uri="{FF2B5EF4-FFF2-40B4-BE49-F238E27FC236}">
                <a16:creationId xmlns:a16="http://schemas.microsoft.com/office/drawing/2014/main" id="{6E264444-92D6-4744-BD4F-6E82F9112CD0}"/>
              </a:ext>
            </a:extLst>
          </p:cNvPr>
          <p:cNvSpPr>
            <a:spLocks noGrp="1"/>
          </p:cNvSpPr>
          <p:nvPr>
            <p:ph type="body" sz="quarter" idx="12"/>
          </p:nvPr>
        </p:nvSpPr>
        <p:spPr/>
        <p:txBody>
          <a:bodyPr/>
          <a:lstStyle/>
          <a:p>
            <a:r>
              <a:rPr lang="en-US" dirty="0"/>
              <a:t>Contents</a:t>
            </a:r>
          </a:p>
        </p:txBody>
      </p:sp>
      <p:sp>
        <p:nvSpPr>
          <p:cNvPr id="8" name="TextBox 7">
            <a:extLst>
              <a:ext uri="{FF2B5EF4-FFF2-40B4-BE49-F238E27FC236}">
                <a16:creationId xmlns:a16="http://schemas.microsoft.com/office/drawing/2014/main" id="{C8229C3E-93C9-D444-A610-77A35C449480}"/>
              </a:ext>
            </a:extLst>
          </p:cNvPr>
          <p:cNvSpPr txBox="1"/>
          <p:nvPr/>
        </p:nvSpPr>
        <p:spPr>
          <a:xfrm>
            <a:off x="359999" y="1951406"/>
            <a:ext cx="802879" cy="67710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333333"/>
                </a:solidFill>
                <a:effectLst/>
                <a:uLnTx/>
                <a:uFillTx/>
                <a:latin typeface="Arial"/>
                <a:ea typeface="+mn-ea"/>
                <a:cs typeface="Arial"/>
                <a:sym typeface="Arial"/>
              </a:rPr>
              <a:t>01</a:t>
            </a:r>
            <a:endParaRPr kumimoji="0" lang="en-US" sz="4400" b="0" i="0" u="none" strike="noStrike" kern="1200" cap="none" spc="0" normalizeH="0" baseline="0" noProof="0" dirty="0">
              <a:ln>
                <a:noFill/>
              </a:ln>
              <a:solidFill>
                <a:srgbClr val="333333"/>
              </a:solidFill>
              <a:effectLst/>
              <a:uLnTx/>
              <a:uFillTx/>
              <a:latin typeface="Arial"/>
              <a:ea typeface="+mn-ea"/>
              <a:cs typeface="Arial"/>
              <a:sym typeface="Arial"/>
            </a:endParaRPr>
          </a:p>
        </p:txBody>
      </p:sp>
      <p:cxnSp>
        <p:nvCxnSpPr>
          <p:cNvPr id="9" name="Straight Connector 8">
            <a:extLst>
              <a:ext uri="{FF2B5EF4-FFF2-40B4-BE49-F238E27FC236}">
                <a16:creationId xmlns:a16="http://schemas.microsoft.com/office/drawing/2014/main" id="{B2EED693-CC9B-4540-8AF3-B58CFD429376}"/>
              </a:ext>
            </a:extLst>
          </p:cNvPr>
          <p:cNvCxnSpPr>
            <a:cxnSpLocks/>
          </p:cNvCxnSpPr>
          <p:nvPr/>
        </p:nvCxnSpPr>
        <p:spPr>
          <a:xfrm>
            <a:off x="355601" y="2800906"/>
            <a:ext cx="5637695"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CC075F4-D82B-D34A-A1BE-D18E88D33BB7}"/>
              </a:ext>
            </a:extLst>
          </p:cNvPr>
          <p:cNvSpPr txBox="1"/>
          <p:nvPr/>
        </p:nvSpPr>
        <p:spPr>
          <a:xfrm>
            <a:off x="359999" y="3052569"/>
            <a:ext cx="802879" cy="67710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333333"/>
                </a:solidFill>
                <a:effectLst/>
                <a:uLnTx/>
                <a:uFillTx/>
                <a:latin typeface="Arial"/>
                <a:ea typeface="+mn-ea"/>
                <a:cs typeface="Arial"/>
                <a:sym typeface="Arial"/>
              </a:rPr>
              <a:t>02</a:t>
            </a:r>
            <a:endParaRPr kumimoji="0" lang="en-US" sz="4400" b="0" i="0" u="none" strike="noStrike" kern="1200" cap="none" spc="0" normalizeH="0" baseline="0" noProof="0" dirty="0">
              <a:ln>
                <a:noFill/>
              </a:ln>
              <a:solidFill>
                <a:srgbClr val="333333"/>
              </a:solidFill>
              <a:effectLst/>
              <a:uLnTx/>
              <a:uFillTx/>
              <a:latin typeface="Arial"/>
              <a:ea typeface="+mn-ea"/>
              <a:cs typeface="Arial"/>
              <a:sym typeface="Arial"/>
            </a:endParaRPr>
          </a:p>
        </p:txBody>
      </p:sp>
      <p:cxnSp>
        <p:nvCxnSpPr>
          <p:cNvPr id="12" name="Straight Connector 11">
            <a:extLst>
              <a:ext uri="{FF2B5EF4-FFF2-40B4-BE49-F238E27FC236}">
                <a16:creationId xmlns:a16="http://schemas.microsoft.com/office/drawing/2014/main" id="{0ECF23A7-9F81-8A4D-BDAD-3BE492236D31}"/>
              </a:ext>
            </a:extLst>
          </p:cNvPr>
          <p:cNvCxnSpPr>
            <a:cxnSpLocks/>
          </p:cNvCxnSpPr>
          <p:nvPr/>
        </p:nvCxnSpPr>
        <p:spPr>
          <a:xfrm>
            <a:off x="355601" y="3902069"/>
            <a:ext cx="5637695"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A49CD7A-2256-1B48-BCCE-55314632A52C}"/>
              </a:ext>
            </a:extLst>
          </p:cNvPr>
          <p:cNvSpPr txBox="1"/>
          <p:nvPr/>
        </p:nvSpPr>
        <p:spPr>
          <a:xfrm>
            <a:off x="359999" y="4153732"/>
            <a:ext cx="802879" cy="67710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333333"/>
                </a:solidFill>
                <a:effectLst/>
                <a:uLnTx/>
                <a:uFillTx/>
                <a:latin typeface="Arial"/>
                <a:ea typeface="+mn-ea"/>
                <a:cs typeface="Arial"/>
                <a:sym typeface="Arial"/>
              </a:rPr>
              <a:t>03</a:t>
            </a:r>
            <a:endParaRPr kumimoji="0" lang="en-US" sz="4400" b="0" i="0" u="none" strike="noStrike" kern="1200" cap="none" spc="0" normalizeH="0" baseline="0" noProof="0" dirty="0">
              <a:ln>
                <a:noFill/>
              </a:ln>
              <a:solidFill>
                <a:srgbClr val="333333"/>
              </a:solidFill>
              <a:effectLst/>
              <a:uLnTx/>
              <a:uFillTx/>
              <a:latin typeface="Arial"/>
              <a:ea typeface="+mn-ea"/>
              <a:cs typeface="Arial"/>
              <a:sym typeface="Arial"/>
            </a:endParaRPr>
          </a:p>
        </p:txBody>
      </p:sp>
      <p:cxnSp>
        <p:nvCxnSpPr>
          <p:cNvPr id="14" name="Straight Connector 13">
            <a:extLst>
              <a:ext uri="{FF2B5EF4-FFF2-40B4-BE49-F238E27FC236}">
                <a16:creationId xmlns:a16="http://schemas.microsoft.com/office/drawing/2014/main" id="{5FBD8433-7B42-EF4F-B3B9-4C10D6FE9D2C}"/>
              </a:ext>
            </a:extLst>
          </p:cNvPr>
          <p:cNvCxnSpPr>
            <a:cxnSpLocks/>
          </p:cNvCxnSpPr>
          <p:nvPr/>
        </p:nvCxnSpPr>
        <p:spPr>
          <a:xfrm>
            <a:off x="355601" y="5003232"/>
            <a:ext cx="5637695"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E6640E2-CCB7-5348-BC96-8C72CDC4FD38}"/>
              </a:ext>
            </a:extLst>
          </p:cNvPr>
          <p:cNvSpPr txBox="1"/>
          <p:nvPr/>
        </p:nvSpPr>
        <p:spPr>
          <a:xfrm>
            <a:off x="6193577" y="1951406"/>
            <a:ext cx="802879" cy="67710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333333"/>
                </a:solidFill>
                <a:effectLst/>
                <a:uLnTx/>
                <a:uFillTx/>
                <a:latin typeface="Arial"/>
                <a:ea typeface="+mn-ea"/>
                <a:cs typeface="Arial"/>
                <a:sym typeface="Arial"/>
              </a:rPr>
              <a:t>04</a:t>
            </a:r>
            <a:endParaRPr kumimoji="0" lang="en-US" sz="4400" b="0" i="0" u="none" strike="noStrike" kern="1200" cap="none" spc="0" normalizeH="0" baseline="0" noProof="0" dirty="0">
              <a:ln>
                <a:noFill/>
              </a:ln>
              <a:solidFill>
                <a:srgbClr val="333333"/>
              </a:solidFill>
              <a:effectLst/>
              <a:uLnTx/>
              <a:uFillTx/>
              <a:latin typeface="Arial"/>
              <a:ea typeface="+mn-ea"/>
              <a:cs typeface="Arial"/>
              <a:sym typeface="Arial"/>
            </a:endParaRPr>
          </a:p>
        </p:txBody>
      </p:sp>
      <p:cxnSp>
        <p:nvCxnSpPr>
          <p:cNvPr id="16" name="Straight Connector 15">
            <a:extLst>
              <a:ext uri="{FF2B5EF4-FFF2-40B4-BE49-F238E27FC236}">
                <a16:creationId xmlns:a16="http://schemas.microsoft.com/office/drawing/2014/main" id="{03C389D0-02AA-BF44-949B-71112FE2BDC3}"/>
              </a:ext>
            </a:extLst>
          </p:cNvPr>
          <p:cNvCxnSpPr>
            <a:cxnSpLocks/>
          </p:cNvCxnSpPr>
          <p:nvPr/>
        </p:nvCxnSpPr>
        <p:spPr>
          <a:xfrm>
            <a:off x="6189179" y="2800906"/>
            <a:ext cx="5637695"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8594F86-37C3-1149-950A-D7B25A051895}"/>
              </a:ext>
            </a:extLst>
          </p:cNvPr>
          <p:cNvSpPr txBox="1"/>
          <p:nvPr/>
        </p:nvSpPr>
        <p:spPr>
          <a:xfrm>
            <a:off x="6193577" y="3052569"/>
            <a:ext cx="802879" cy="67710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333333"/>
                </a:solidFill>
                <a:effectLst/>
                <a:uLnTx/>
                <a:uFillTx/>
                <a:latin typeface="Arial"/>
                <a:ea typeface="+mn-ea"/>
                <a:cs typeface="Arial"/>
                <a:sym typeface="Arial"/>
              </a:rPr>
              <a:t>05</a:t>
            </a:r>
            <a:endParaRPr kumimoji="0" lang="en-US" sz="4400" b="0" i="0" u="none" strike="noStrike" kern="1200" cap="none" spc="0" normalizeH="0" baseline="0" noProof="0" dirty="0">
              <a:ln>
                <a:noFill/>
              </a:ln>
              <a:solidFill>
                <a:srgbClr val="333333"/>
              </a:solidFill>
              <a:effectLst/>
              <a:uLnTx/>
              <a:uFillTx/>
              <a:latin typeface="Arial"/>
              <a:ea typeface="+mn-ea"/>
              <a:cs typeface="Arial"/>
              <a:sym typeface="Arial"/>
            </a:endParaRPr>
          </a:p>
        </p:txBody>
      </p:sp>
      <p:cxnSp>
        <p:nvCxnSpPr>
          <p:cNvPr id="18" name="Straight Connector 17">
            <a:extLst>
              <a:ext uri="{FF2B5EF4-FFF2-40B4-BE49-F238E27FC236}">
                <a16:creationId xmlns:a16="http://schemas.microsoft.com/office/drawing/2014/main" id="{285FA1AD-91B5-0342-BDBA-2EE21FE378E5}"/>
              </a:ext>
            </a:extLst>
          </p:cNvPr>
          <p:cNvCxnSpPr>
            <a:cxnSpLocks/>
          </p:cNvCxnSpPr>
          <p:nvPr/>
        </p:nvCxnSpPr>
        <p:spPr>
          <a:xfrm>
            <a:off x="6189179" y="3902069"/>
            <a:ext cx="5637695"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1" name="Text Placeholder 4">
            <a:extLst>
              <a:ext uri="{FF2B5EF4-FFF2-40B4-BE49-F238E27FC236}">
                <a16:creationId xmlns:a16="http://schemas.microsoft.com/office/drawing/2014/main" id="{9E5766F5-C5E4-B249-812B-842A02B3C8A8}"/>
              </a:ext>
            </a:extLst>
          </p:cNvPr>
          <p:cNvSpPr txBox="1">
            <a:spLocks/>
          </p:cNvSpPr>
          <p:nvPr/>
        </p:nvSpPr>
        <p:spPr>
          <a:xfrm>
            <a:off x="1324096" y="2161816"/>
            <a:ext cx="4669200" cy="246127"/>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anose="020B0604020202020204" pitchFamily="34" charset="0"/>
              <a:buNone/>
              <a:defRPr sz="22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600" b="0" i="0" u="none" strike="noStrike" kern="1200" cap="none" spc="0" normalizeH="0" baseline="0" noProof="0" dirty="0" err="1">
                <a:ln>
                  <a:noFill/>
                </a:ln>
                <a:solidFill>
                  <a:srgbClr val="333333"/>
                </a:solidFill>
                <a:effectLst/>
                <a:uLnTx/>
                <a:uFillTx/>
                <a:latin typeface="Arial"/>
                <a:ea typeface="+mn-ea"/>
                <a:cs typeface="+mn-cs"/>
                <a:sym typeface="Arial"/>
              </a:rPr>
              <a:t>Cos’è</a:t>
            </a:r>
            <a:r>
              <a:rPr kumimoji="0" lang="en-US" sz="1600" b="0" i="0" u="none" strike="noStrike" kern="1200" cap="none" spc="0" normalizeH="0" baseline="0" noProof="0" dirty="0">
                <a:ln>
                  <a:noFill/>
                </a:ln>
                <a:solidFill>
                  <a:srgbClr val="333333"/>
                </a:solidFill>
                <a:effectLst/>
                <a:uLnTx/>
                <a:uFillTx/>
                <a:latin typeface="Arial"/>
                <a:ea typeface="+mn-ea"/>
                <a:cs typeface="+mn-cs"/>
                <a:sym typeface="Arial"/>
              </a:rPr>
              <a:t>?</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333333"/>
              </a:solidFill>
              <a:effectLst/>
              <a:uLnTx/>
              <a:uFillTx/>
              <a:latin typeface="Arial"/>
              <a:ea typeface="+mn-ea"/>
              <a:cs typeface="+mn-cs"/>
              <a:sym typeface="Arial"/>
            </a:endParaRPr>
          </a:p>
        </p:txBody>
      </p:sp>
      <p:sp>
        <p:nvSpPr>
          <p:cNvPr id="22" name="Text Placeholder 4">
            <a:extLst>
              <a:ext uri="{FF2B5EF4-FFF2-40B4-BE49-F238E27FC236}">
                <a16:creationId xmlns:a16="http://schemas.microsoft.com/office/drawing/2014/main" id="{82327E93-872E-BA4C-84CF-4B915519A398}"/>
              </a:ext>
            </a:extLst>
          </p:cNvPr>
          <p:cNvSpPr txBox="1">
            <a:spLocks/>
          </p:cNvSpPr>
          <p:nvPr/>
        </p:nvSpPr>
        <p:spPr>
          <a:xfrm>
            <a:off x="1324096" y="3262959"/>
            <a:ext cx="4669200" cy="246127"/>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anose="020B0604020202020204" pitchFamily="34" charset="0"/>
              <a:buNone/>
              <a:defRPr sz="22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600" b="0" i="0" u="none" strike="noStrike" kern="1200" cap="none" spc="0" normalizeH="0" baseline="0" noProof="0" dirty="0" err="1">
                <a:ln>
                  <a:noFill/>
                </a:ln>
                <a:solidFill>
                  <a:srgbClr val="333333"/>
                </a:solidFill>
                <a:effectLst/>
                <a:uLnTx/>
                <a:uFillTx/>
                <a:latin typeface="Arial"/>
                <a:ea typeface="+mn-ea"/>
                <a:cs typeface="+mn-cs"/>
                <a:sym typeface="Arial"/>
              </a:rPr>
              <a:t>Sintesi</a:t>
            </a:r>
            <a:r>
              <a:rPr kumimoji="0" lang="en-US" sz="1600" b="0" i="0" u="none" strike="noStrike" kern="1200" cap="none" spc="0" normalizeH="0" baseline="0" noProof="0" dirty="0">
                <a:ln>
                  <a:noFill/>
                </a:ln>
                <a:solidFill>
                  <a:srgbClr val="333333"/>
                </a:solidFill>
                <a:effectLst/>
                <a:uLnTx/>
                <a:uFillTx/>
                <a:latin typeface="Arial"/>
                <a:ea typeface="+mn-ea"/>
                <a:cs typeface="+mn-cs"/>
                <a:sym typeface="Arial"/>
              </a:rPr>
              <a:t> </a:t>
            </a:r>
            <a:r>
              <a:rPr kumimoji="0" lang="en-US" sz="1600" b="0" i="0" u="none" strike="noStrike" kern="1200" cap="none" spc="0" normalizeH="0" baseline="0" noProof="0" dirty="0" err="1">
                <a:ln>
                  <a:noFill/>
                </a:ln>
                <a:solidFill>
                  <a:srgbClr val="333333"/>
                </a:solidFill>
                <a:effectLst/>
                <a:uLnTx/>
                <a:uFillTx/>
                <a:latin typeface="Arial"/>
                <a:ea typeface="+mn-ea"/>
                <a:cs typeface="+mn-cs"/>
                <a:sym typeface="Arial"/>
              </a:rPr>
              <a:t>dei</a:t>
            </a:r>
            <a:r>
              <a:rPr kumimoji="0" lang="en-US" sz="1600" b="0" i="0" u="none" strike="noStrike" kern="1200" cap="none" spc="0" normalizeH="0" baseline="0" noProof="0" dirty="0">
                <a:ln>
                  <a:noFill/>
                </a:ln>
                <a:solidFill>
                  <a:srgbClr val="333333"/>
                </a:solidFill>
                <a:effectLst/>
                <a:uLnTx/>
                <a:uFillTx/>
                <a:latin typeface="Arial"/>
                <a:ea typeface="+mn-ea"/>
                <a:cs typeface="+mn-cs"/>
                <a:sym typeface="Arial"/>
              </a:rPr>
              <a:t> </a:t>
            </a:r>
            <a:r>
              <a:rPr kumimoji="0" lang="en-US" sz="1600" b="0" i="0" u="none" strike="noStrike" kern="1200" cap="none" spc="0" normalizeH="0" baseline="0" noProof="0" dirty="0" err="1">
                <a:ln>
                  <a:noFill/>
                </a:ln>
                <a:solidFill>
                  <a:srgbClr val="333333"/>
                </a:solidFill>
                <a:effectLst/>
                <a:uLnTx/>
                <a:uFillTx/>
                <a:latin typeface="Arial"/>
                <a:ea typeface="+mn-ea"/>
                <a:cs typeface="+mn-cs"/>
                <a:sym typeface="Arial"/>
              </a:rPr>
              <a:t>risultati</a:t>
            </a:r>
            <a:endParaRPr kumimoji="0" lang="en-US" sz="1600" b="0" i="0" u="none" strike="noStrike" kern="1200" cap="none" spc="0" normalizeH="0" baseline="0" noProof="0" dirty="0">
              <a:ln>
                <a:noFill/>
              </a:ln>
              <a:solidFill>
                <a:srgbClr val="333333"/>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333333"/>
              </a:solidFill>
              <a:effectLst/>
              <a:uLnTx/>
              <a:uFillTx/>
              <a:latin typeface="Arial"/>
              <a:ea typeface="+mn-ea"/>
              <a:cs typeface="+mn-cs"/>
              <a:sym typeface="Arial"/>
            </a:endParaRPr>
          </a:p>
        </p:txBody>
      </p:sp>
      <p:sp>
        <p:nvSpPr>
          <p:cNvPr id="23" name="Text Placeholder 4">
            <a:extLst>
              <a:ext uri="{FF2B5EF4-FFF2-40B4-BE49-F238E27FC236}">
                <a16:creationId xmlns:a16="http://schemas.microsoft.com/office/drawing/2014/main" id="{92705384-6905-684A-B680-44AB3309FFEE}"/>
              </a:ext>
            </a:extLst>
          </p:cNvPr>
          <p:cNvSpPr txBox="1">
            <a:spLocks/>
          </p:cNvSpPr>
          <p:nvPr/>
        </p:nvSpPr>
        <p:spPr>
          <a:xfrm>
            <a:off x="1324096" y="4349277"/>
            <a:ext cx="4669200" cy="246127"/>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anose="020B0604020202020204" pitchFamily="34" charset="0"/>
              <a:buNone/>
              <a:defRPr sz="22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333333"/>
                </a:solidFill>
                <a:effectLst/>
                <a:uLnTx/>
                <a:uFillTx/>
                <a:latin typeface="Arial"/>
                <a:ea typeface="+mn-ea"/>
                <a:cs typeface="+mn-cs"/>
                <a:sym typeface="Arial"/>
              </a:rPr>
              <a:t>Key results: Italia</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333333"/>
              </a:solidFill>
              <a:effectLst/>
              <a:uLnTx/>
              <a:uFillTx/>
              <a:latin typeface="Arial"/>
              <a:ea typeface="+mn-ea"/>
              <a:cs typeface="+mn-cs"/>
              <a:sym typeface="Arial"/>
            </a:endParaRPr>
          </a:p>
        </p:txBody>
      </p:sp>
      <p:sp>
        <p:nvSpPr>
          <p:cNvPr id="24" name="Text Placeholder 4">
            <a:extLst>
              <a:ext uri="{FF2B5EF4-FFF2-40B4-BE49-F238E27FC236}">
                <a16:creationId xmlns:a16="http://schemas.microsoft.com/office/drawing/2014/main" id="{E8BBB1A3-218F-5442-A044-B09F0D9974C0}"/>
              </a:ext>
            </a:extLst>
          </p:cNvPr>
          <p:cNvSpPr txBox="1">
            <a:spLocks/>
          </p:cNvSpPr>
          <p:nvPr/>
        </p:nvSpPr>
        <p:spPr>
          <a:xfrm>
            <a:off x="7157674" y="2161816"/>
            <a:ext cx="4669200" cy="246127"/>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anose="020B0604020202020204" pitchFamily="34" charset="0"/>
              <a:buNone/>
              <a:defRPr sz="22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600" b="0" i="0" u="none" strike="noStrike" kern="1200" cap="none" spc="0" normalizeH="0" baseline="0" noProof="0" dirty="0" err="1">
                <a:ln>
                  <a:noFill/>
                </a:ln>
                <a:solidFill>
                  <a:srgbClr val="333333"/>
                </a:solidFill>
                <a:effectLst/>
                <a:uLnTx/>
                <a:uFillTx/>
                <a:latin typeface="Arial"/>
                <a:ea typeface="+mn-ea"/>
                <a:cs typeface="+mn-cs"/>
                <a:sym typeface="Arial"/>
              </a:rPr>
              <a:t>Temi</a:t>
            </a:r>
            <a:r>
              <a:rPr kumimoji="0" lang="en-US" sz="1600" b="0" i="0" u="none" strike="noStrike" kern="1200" cap="none" spc="0" normalizeH="0" baseline="0" noProof="0" dirty="0">
                <a:ln>
                  <a:noFill/>
                </a:ln>
                <a:solidFill>
                  <a:srgbClr val="333333"/>
                </a:solidFill>
                <a:effectLst/>
                <a:uLnTx/>
                <a:uFillTx/>
                <a:latin typeface="Arial"/>
                <a:ea typeface="+mn-ea"/>
                <a:cs typeface="+mn-cs"/>
                <a:sym typeface="Arial"/>
              </a:rPr>
              <a:t> e FAQs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333333"/>
              </a:solidFill>
              <a:effectLst/>
              <a:uLnTx/>
              <a:uFillTx/>
              <a:latin typeface="Arial"/>
              <a:ea typeface="+mn-ea"/>
              <a:cs typeface="+mn-cs"/>
              <a:sym typeface="Arial"/>
            </a:endParaRPr>
          </a:p>
        </p:txBody>
      </p:sp>
      <p:sp>
        <p:nvSpPr>
          <p:cNvPr id="25" name="Text Placeholder 4">
            <a:extLst>
              <a:ext uri="{FF2B5EF4-FFF2-40B4-BE49-F238E27FC236}">
                <a16:creationId xmlns:a16="http://schemas.microsoft.com/office/drawing/2014/main" id="{80A08826-0D54-3749-AFD3-9AB076659351}"/>
              </a:ext>
            </a:extLst>
          </p:cNvPr>
          <p:cNvSpPr txBox="1">
            <a:spLocks/>
          </p:cNvSpPr>
          <p:nvPr/>
        </p:nvSpPr>
        <p:spPr>
          <a:xfrm>
            <a:off x="7157674" y="3262959"/>
            <a:ext cx="4669200" cy="246127"/>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anose="020B0604020202020204" pitchFamily="34" charset="0"/>
              <a:buNone/>
              <a:defRPr sz="22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600" b="0" i="0" u="none" strike="noStrike" kern="1200" cap="none" spc="0" normalizeH="0" baseline="0" noProof="0" dirty="0" err="1">
                <a:ln>
                  <a:noFill/>
                </a:ln>
                <a:solidFill>
                  <a:srgbClr val="333333"/>
                </a:solidFill>
                <a:effectLst/>
                <a:uLnTx/>
                <a:uFillTx/>
                <a:latin typeface="Arial"/>
                <a:ea typeface="+mn-ea"/>
                <a:cs typeface="+mn-cs"/>
                <a:sym typeface="Arial"/>
              </a:rPr>
              <a:t>Metodologia</a:t>
            </a:r>
            <a:endParaRPr kumimoji="0" lang="en-US" sz="1600" b="0" i="0" u="none" strike="noStrike" kern="1200" cap="none" spc="0" normalizeH="0" baseline="0" noProof="0" dirty="0">
              <a:ln>
                <a:noFill/>
              </a:ln>
              <a:solidFill>
                <a:srgbClr val="333333"/>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333333"/>
              </a:solidFill>
              <a:effectLst/>
              <a:uLnTx/>
              <a:uFillTx/>
              <a:latin typeface="Arial"/>
              <a:ea typeface="+mn-ea"/>
              <a:cs typeface="+mn-cs"/>
              <a:sym typeface="Arial"/>
            </a:endParaRPr>
          </a:p>
        </p:txBody>
      </p:sp>
      <p:sp>
        <p:nvSpPr>
          <p:cNvPr id="7" name="Slide Number Placeholder 6">
            <a:extLst>
              <a:ext uri="{FF2B5EF4-FFF2-40B4-BE49-F238E27FC236}">
                <a16:creationId xmlns:a16="http://schemas.microsoft.com/office/drawing/2014/main" id="{805A0DF1-5BBC-4EBD-BBA1-6A7789678C8A}"/>
              </a:ext>
            </a:extLst>
          </p:cNvPr>
          <p:cNvSpPr>
            <a:spLocks noGrp="1"/>
          </p:cNvSpPr>
          <p:nvPr>
            <p:ph type="sldNum" sz="quarter" idx="10"/>
          </p:nvPr>
        </p:nvSpPr>
        <p:spPr/>
        <p:txBody>
          <a:bodyPr/>
          <a:lstStyle/>
          <a:p>
            <a:fld id="{4034BEE3-566C-4068-A777-C3A4762E861B}" type="slidenum">
              <a:rPr lang="en-GB" smtClean="0"/>
              <a:pPr/>
              <a:t>2</a:t>
            </a:fld>
            <a:endParaRPr lang="en-GB" dirty="0"/>
          </a:p>
        </p:txBody>
      </p:sp>
    </p:spTree>
    <p:extLst>
      <p:ext uri="{BB962C8B-B14F-4D97-AF65-F5344CB8AC3E}">
        <p14:creationId xmlns:p14="http://schemas.microsoft.com/office/powerpoint/2010/main" val="195037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5185EF-1566-654A-AB13-BB9AF3F78C11}"/>
              </a:ext>
            </a:extLst>
          </p:cNvPr>
          <p:cNvSpPr>
            <a:spLocks noGrp="1"/>
          </p:cNvSpPr>
          <p:nvPr>
            <p:ph type="body" sz="quarter" idx="15"/>
          </p:nvPr>
        </p:nvSpPr>
        <p:spPr>
          <a:xfrm>
            <a:off x="359999" y="2258559"/>
            <a:ext cx="6840901" cy="1980000"/>
          </a:xfrm>
        </p:spPr>
        <p:txBody>
          <a:bodyPr/>
          <a:lstStyle/>
          <a:p>
            <a:r>
              <a:rPr lang="en-US" dirty="0" err="1">
                <a:solidFill>
                  <a:schemeClr val="bg2"/>
                </a:solidFill>
              </a:rPr>
              <a:t>Formulazione</a:t>
            </a:r>
            <a:r>
              <a:rPr lang="en-US" dirty="0">
                <a:solidFill>
                  <a:schemeClr val="bg2"/>
                </a:solidFill>
              </a:rPr>
              <a:t> </a:t>
            </a:r>
            <a:r>
              <a:rPr lang="en-US" dirty="0" err="1">
                <a:solidFill>
                  <a:schemeClr val="bg2"/>
                </a:solidFill>
              </a:rPr>
              <a:t>dell’Indice</a:t>
            </a:r>
            <a:endParaRPr lang="en-US" dirty="0">
              <a:solidFill>
                <a:schemeClr val="bg2"/>
              </a:solidFill>
            </a:endParaRPr>
          </a:p>
          <a:p>
            <a:endParaRPr lang="en-US" dirty="0">
              <a:solidFill>
                <a:schemeClr val="bg2"/>
              </a:solidFill>
            </a:endParaRPr>
          </a:p>
          <a:p>
            <a:endParaRPr lang="en-US" dirty="0"/>
          </a:p>
        </p:txBody>
      </p:sp>
      <p:sp>
        <p:nvSpPr>
          <p:cNvPr id="5" name="Text Placeholder 4">
            <a:extLst>
              <a:ext uri="{FF2B5EF4-FFF2-40B4-BE49-F238E27FC236}">
                <a16:creationId xmlns:a16="http://schemas.microsoft.com/office/drawing/2014/main" id="{0D3759E0-B4C0-0543-BF04-5E8D9F73513E}"/>
              </a:ext>
            </a:extLst>
          </p:cNvPr>
          <p:cNvSpPr>
            <a:spLocks noGrp="1"/>
          </p:cNvSpPr>
          <p:nvPr>
            <p:ph type="body" sz="quarter" idx="16"/>
          </p:nvPr>
        </p:nvSpPr>
        <p:spPr/>
        <p:txBody>
          <a:bodyPr/>
          <a:lstStyle/>
          <a:p>
            <a:r>
              <a:rPr lang="en-US"/>
              <a:t>5</a:t>
            </a:r>
            <a:endParaRPr lang="en-US" dirty="0"/>
          </a:p>
        </p:txBody>
      </p:sp>
    </p:spTree>
    <p:extLst>
      <p:ext uri="{BB962C8B-B14F-4D97-AF65-F5344CB8AC3E}">
        <p14:creationId xmlns:p14="http://schemas.microsoft.com/office/powerpoint/2010/main" val="4088320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3BAF8B91-25E2-4D47-B18A-AE89255296C2}"/>
              </a:ext>
            </a:extLst>
          </p:cNvPr>
          <p:cNvSpPr>
            <a:spLocks noGrp="1"/>
          </p:cNvSpPr>
          <p:nvPr>
            <p:ph sz="quarter" idx="13"/>
          </p:nvPr>
        </p:nvSpPr>
        <p:spPr>
          <a:xfrm>
            <a:off x="359999" y="1612502"/>
            <a:ext cx="5626800" cy="3998913"/>
          </a:xfrm>
        </p:spPr>
        <p:txBody>
          <a:bodyPr/>
          <a:lstStyle/>
          <a:p>
            <a:r>
              <a:rPr lang="en-GB" sz="1400" b="1" dirty="0" err="1"/>
              <a:t>Metodologia</a:t>
            </a:r>
            <a:r>
              <a:rPr lang="en-GB" sz="1400" b="1" dirty="0"/>
              <a:t>:</a:t>
            </a:r>
          </a:p>
          <a:p>
            <a:r>
              <a:rPr lang="it-IT" sz="1400" dirty="0"/>
              <a:t>Lanciato nel 2018, l'Indice è stato costruito sulla base di ricerche che esplorano la questione: "</a:t>
            </a:r>
            <a:r>
              <a:rPr lang="it-IT" sz="1400" b="1" dirty="0"/>
              <a:t>Per ciascuno dei seguenti settori o industrie, pensa che gli uomini o le donne siano più adatti a posizioni di leadership</a:t>
            </a:r>
            <a:r>
              <a:rPr lang="it-IT" sz="1400" dirty="0"/>
              <a:t>?</a:t>
            </a:r>
          </a:p>
          <a:p>
            <a:r>
              <a:rPr lang="it-IT" sz="1400" dirty="0"/>
              <a:t>Questa domanda consente risposte di "uomini", "donne" o "entrambi allo stesso modo" per </a:t>
            </a:r>
            <a:r>
              <a:rPr lang="it-IT" sz="1400" b="1" dirty="0"/>
              <a:t>23 settori</a:t>
            </a:r>
            <a:r>
              <a:rPr lang="it-IT" sz="1400" dirty="0"/>
              <a:t> diversi. Allineata al nostro obiettivo, una risposta di 'entrambi allo stesso modo' segna un punto, mentre una risposta di 'uomini' o di 'donne' segna zero punti.</a:t>
            </a:r>
          </a:p>
          <a:p>
            <a:r>
              <a:rPr lang="it-IT" sz="1400" dirty="0"/>
              <a:t>La nostra ricerca per l'Indice Reykjavik 2020 per la Leadership è stata condotta nei Paesi del G7 di Canada, Francia, Germania, Italia, Giappone, Regno Unito e Stati Uniti, oltre che in India, Kenya e Nigeria. </a:t>
            </a:r>
          </a:p>
          <a:p>
            <a:r>
              <a:rPr lang="it-IT" sz="1400" dirty="0"/>
              <a:t>In questo studio sono state incluse 23.000 persone, con campioni ponderati in modo che il sesso e l'età di ogni Paese corrispondano a quelli del profilo della popolazione rilevante.</a:t>
            </a:r>
            <a:br>
              <a:rPr lang="en-GB" sz="1400" dirty="0"/>
            </a:br>
            <a:endParaRPr lang="en-GB" sz="1400" dirty="0"/>
          </a:p>
          <a:p>
            <a:endParaRPr lang="en-GB" sz="1400" dirty="0"/>
          </a:p>
        </p:txBody>
      </p:sp>
      <p:sp>
        <p:nvSpPr>
          <p:cNvPr id="2" name="Title 1">
            <a:extLst>
              <a:ext uri="{FF2B5EF4-FFF2-40B4-BE49-F238E27FC236}">
                <a16:creationId xmlns:a16="http://schemas.microsoft.com/office/drawing/2014/main" id="{F15008BC-030F-A24F-933A-B9B3581D5E5B}"/>
              </a:ext>
            </a:extLst>
          </p:cNvPr>
          <p:cNvSpPr>
            <a:spLocks noGrp="1"/>
          </p:cNvSpPr>
          <p:nvPr>
            <p:ph type="title"/>
          </p:nvPr>
        </p:nvSpPr>
        <p:spPr/>
        <p:txBody>
          <a:bodyPr/>
          <a:lstStyle/>
          <a:p>
            <a:r>
              <a:rPr lang="en-US" dirty="0"/>
              <a:t>The Reykjavik Index for Leadership</a:t>
            </a:r>
          </a:p>
        </p:txBody>
      </p:sp>
      <p:sp>
        <p:nvSpPr>
          <p:cNvPr id="5" name="Text Placeholder 4">
            <a:extLst>
              <a:ext uri="{FF2B5EF4-FFF2-40B4-BE49-F238E27FC236}">
                <a16:creationId xmlns:a16="http://schemas.microsoft.com/office/drawing/2014/main" id="{DD795099-E1AE-CD41-9314-559B72FE318E}"/>
              </a:ext>
            </a:extLst>
          </p:cNvPr>
          <p:cNvSpPr>
            <a:spLocks noGrp="1"/>
          </p:cNvSpPr>
          <p:nvPr>
            <p:ph type="body" sz="quarter" idx="14"/>
          </p:nvPr>
        </p:nvSpPr>
        <p:spPr/>
        <p:txBody>
          <a:bodyPr/>
          <a:lstStyle/>
          <a:p>
            <a:r>
              <a:rPr lang="en-US" dirty="0" err="1"/>
              <a:t>Approccio</a:t>
            </a:r>
            <a:r>
              <a:rPr lang="en-US" dirty="0"/>
              <a:t>, </a:t>
            </a:r>
            <a:r>
              <a:rPr lang="en-US" dirty="0" err="1"/>
              <a:t>scopo</a:t>
            </a:r>
            <a:r>
              <a:rPr lang="en-US" dirty="0"/>
              <a:t> e </a:t>
            </a:r>
            <a:r>
              <a:rPr lang="en-US" dirty="0" err="1"/>
              <a:t>formulazione</a:t>
            </a:r>
            <a:r>
              <a:rPr lang="en-US" dirty="0"/>
              <a:t> </a:t>
            </a:r>
            <a:r>
              <a:rPr lang="en-US" dirty="0" err="1"/>
              <a:t>dei</a:t>
            </a:r>
            <a:r>
              <a:rPr lang="en-US" dirty="0"/>
              <a:t> </a:t>
            </a:r>
            <a:r>
              <a:rPr lang="en-US" dirty="0" err="1"/>
              <a:t>risultati</a:t>
            </a:r>
            <a:endParaRPr lang="en-US" dirty="0"/>
          </a:p>
        </p:txBody>
      </p:sp>
      <p:sp>
        <p:nvSpPr>
          <p:cNvPr id="10" name="Content Placeholder 8">
            <a:extLst>
              <a:ext uri="{FF2B5EF4-FFF2-40B4-BE49-F238E27FC236}">
                <a16:creationId xmlns:a16="http://schemas.microsoft.com/office/drawing/2014/main" id="{345C9EE6-ACB7-4848-899B-8A37B4E5126E}"/>
              </a:ext>
            </a:extLst>
          </p:cNvPr>
          <p:cNvSpPr txBox="1">
            <a:spLocks/>
          </p:cNvSpPr>
          <p:nvPr/>
        </p:nvSpPr>
        <p:spPr>
          <a:xfrm>
            <a:off x="7020000" y="1612502"/>
            <a:ext cx="4730547" cy="3998913"/>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GB" sz="1400" i="0" u="none" strike="noStrike" kern="1200" cap="none" spc="0" normalizeH="0" baseline="0" noProof="0" dirty="0">
                <a:ln>
                  <a:noFill/>
                </a:ln>
                <a:solidFill>
                  <a:srgbClr val="333333"/>
                </a:solidFill>
                <a:effectLst/>
                <a:uLnTx/>
                <a:uFillTx/>
                <a:latin typeface="Arial"/>
                <a:ea typeface="+mn-ea"/>
                <a:cs typeface="+mn-cs"/>
                <a:sym typeface="Arial"/>
              </a:rPr>
              <a:t>Per </a:t>
            </a:r>
            <a:r>
              <a:rPr kumimoji="0" lang="en-GB" sz="1400" i="0" u="none" strike="noStrike" kern="1200" cap="none" spc="0" normalizeH="0" baseline="0" noProof="0" dirty="0" err="1">
                <a:ln>
                  <a:noFill/>
                </a:ln>
                <a:solidFill>
                  <a:srgbClr val="333333"/>
                </a:solidFill>
                <a:effectLst/>
                <a:uLnTx/>
                <a:uFillTx/>
                <a:latin typeface="Arial"/>
                <a:ea typeface="+mn-ea"/>
                <a:cs typeface="+mn-cs"/>
                <a:sym typeface="Arial"/>
              </a:rPr>
              <a:t>ogni</a:t>
            </a:r>
            <a:r>
              <a:rPr kumimoji="0" lang="en-GB" sz="1400" i="0" u="none" strike="noStrike" kern="1200" cap="none" spc="0" normalizeH="0" baseline="0" noProof="0" dirty="0">
                <a:ln>
                  <a:noFill/>
                </a:ln>
                <a:solidFill>
                  <a:srgbClr val="333333"/>
                </a:solidFill>
                <a:effectLst/>
                <a:uLnTx/>
                <a:uFillTx/>
                <a:latin typeface="Arial"/>
                <a:ea typeface="+mn-ea"/>
                <a:cs typeface="+mn-cs"/>
                <a:sym typeface="Arial"/>
              </a:rPr>
              <a:t> </a:t>
            </a:r>
            <a:r>
              <a:rPr kumimoji="0" lang="en-GB" sz="1400" i="0" u="none" strike="noStrike" kern="1200" cap="none" spc="0" normalizeH="0" baseline="0" noProof="0" dirty="0" err="1">
                <a:ln>
                  <a:noFill/>
                </a:ln>
                <a:solidFill>
                  <a:srgbClr val="333333"/>
                </a:solidFill>
                <a:effectLst/>
                <a:uLnTx/>
                <a:uFillTx/>
                <a:latin typeface="Arial"/>
                <a:ea typeface="+mn-ea"/>
                <a:cs typeface="+mn-cs"/>
                <a:sym typeface="Arial"/>
              </a:rPr>
              <a:t>altra</a:t>
            </a:r>
            <a:r>
              <a:rPr kumimoji="0" lang="en-GB" sz="1400" i="0" u="none" strike="noStrike" kern="1200" cap="none" spc="0" normalizeH="0" baseline="0" noProof="0" dirty="0">
                <a:ln>
                  <a:noFill/>
                </a:ln>
                <a:solidFill>
                  <a:srgbClr val="333333"/>
                </a:solidFill>
                <a:effectLst/>
                <a:uLnTx/>
                <a:uFillTx/>
                <a:latin typeface="Arial"/>
                <a:ea typeface="+mn-ea"/>
                <a:cs typeface="+mn-cs"/>
                <a:sym typeface="Arial"/>
              </a:rPr>
              <a:t> </a:t>
            </a:r>
            <a:r>
              <a:rPr kumimoji="0" lang="en-GB" sz="1400" i="0" u="none" strike="noStrike" kern="1200" cap="none" spc="0" normalizeH="0" baseline="0" noProof="0" dirty="0" err="1">
                <a:ln>
                  <a:noFill/>
                </a:ln>
                <a:solidFill>
                  <a:srgbClr val="333333"/>
                </a:solidFill>
                <a:effectLst/>
                <a:uLnTx/>
                <a:uFillTx/>
                <a:latin typeface="Arial"/>
                <a:ea typeface="+mn-ea"/>
                <a:cs typeface="+mn-cs"/>
                <a:sym typeface="Arial"/>
              </a:rPr>
              <a:t>domanda</a:t>
            </a:r>
            <a:r>
              <a:rPr kumimoji="0" lang="en-GB" sz="1400" i="0" u="none" strike="noStrike" kern="1200" cap="none" spc="0" normalizeH="0" baseline="0" noProof="0" dirty="0">
                <a:ln>
                  <a:noFill/>
                </a:ln>
                <a:solidFill>
                  <a:srgbClr val="333333"/>
                </a:solidFill>
                <a:effectLst/>
                <a:uLnTx/>
                <a:uFillTx/>
                <a:latin typeface="Arial"/>
                <a:ea typeface="+mn-ea"/>
                <a:cs typeface="+mn-cs"/>
                <a:sym typeface="Arial"/>
              </a:rPr>
              <a:t> </a:t>
            </a:r>
            <a:r>
              <a:rPr kumimoji="0" lang="en-GB" sz="1400" i="0" u="none" strike="noStrike" kern="1200" cap="none" spc="0" normalizeH="0" baseline="0" noProof="0" dirty="0" err="1">
                <a:ln>
                  <a:noFill/>
                </a:ln>
                <a:solidFill>
                  <a:srgbClr val="333333"/>
                </a:solidFill>
                <a:effectLst/>
                <a:uLnTx/>
                <a:uFillTx/>
                <a:latin typeface="Arial"/>
                <a:ea typeface="+mn-ea"/>
                <a:cs typeface="+mn-cs"/>
                <a:sym typeface="Arial"/>
              </a:rPr>
              <a:t>sulla</a:t>
            </a:r>
            <a:r>
              <a:rPr kumimoji="0" lang="en-GB" sz="1400" i="0" u="none" strike="noStrike" kern="1200" cap="none" spc="0" normalizeH="0" baseline="0" noProof="0" dirty="0">
                <a:ln>
                  <a:noFill/>
                </a:ln>
                <a:solidFill>
                  <a:srgbClr val="333333"/>
                </a:solidFill>
                <a:effectLst/>
                <a:uLnTx/>
                <a:uFillTx/>
                <a:latin typeface="Arial"/>
                <a:ea typeface="+mn-ea"/>
                <a:cs typeface="+mn-cs"/>
                <a:sym typeface="Arial"/>
              </a:rPr>
              <a:t> </a:t>
            </a:r>
            <a:r>
              <a:rPr kumimoji="0" lang="en-GB" sz="1400" i="0" u="none" strike="noStrike" kern="1200" cap="none" spc="0" normalizeH="0" baseline="0" noProof="0" dirty="0" err="1">
                <a:ln>
                  <a:noFill/>
                </a:ln>
                <a:solidFill>
                  <a:srgbClr val="333333"/>
                </a:solidFill>
                <a:effectLst/>
                <a:uLnTx/>
                <a:uFillTx/>
                <a:latin typeface="Arial"/>
                <a:ea typeface="+mn-ea"/>
                <a:cs typeface="+mn-cs"/>
                <a:sym typeface="Arial"/>
              </a:rPr>
              <a:t>metodologia</a:t>
            </a:r>
            <a:r>
              <a:rPr kumimoji="0" lang="en-GB" sz="1400" i="0" u="none" strike="noStrike" kern="1200" cap="none" spc="0" normalizeH="0" baseline="0" noProof="0" dirty="0">
                <a:ln>
                  <a:noFill/>
                </a:ln>
                <a:solidFill>
                  <a:srgbClr val="333333"/>
                </a:solidFill>
                <a:effectLst/>
                <a:uLnTx/>
                <a:uFillTx/>
                <a:latin typeface="Arial"/>
                <a:ea typeface="+mn-ea"/>
                <a:cs typeface="+mn-cs"/>
                <a:sym typeface="Arial"/>
              </a:rPr>
              <a:t>, </a:t>
            </a:r>
            <a:r>
              <a:rPr kumimoji="0" lang="en-GB" sz="1400" i="0" u="none" strike="noStrike" kern="1200" cap="none" spc="0" normalizeH="0" baseline="0" noProof="0" dirty="0" err="1">
                <a:ln>
                  <a:noFill/>
                </a:ln>
                <a:solidFill>
                  <a:srgbClr val="333333"/>
                </a:solidFill>
                <a:effectLst/>
                <a:uLnTx/>
                <a:uFillTx/>
                <a:latin typeface="Arial"/>
                <a:ea typeface="+mn-ea"/>
                <a:cs typeface="+mn-cs"/>
                <a:sym typeface="Arial"/>
              </a:rPr>
              <a:t>potete</a:t>
            </a:r>
            <a:r>
              <a:rPr kumimoji="0" lang="en-GB" sz="1400" i="0" u="none" strike="noStrike" kern="1200" cap="none" spc="0" normalizeH="0" baseline="0" noProof="0" dirty="0">
                <a:ln>
                  <a:noFill/>
                </a:ln>
                <a:solidFill>
                  <a:srgbClr val="333333"/>
                </a:solidFill>
                <a:effectLst/>
                <a:uLnTx/>
                <a:uFillTx/>
                <a:latin typeface="Arial"/>
                <a:ea typeface="+mn-ea"/>
                <a:cs typeface="+mn-cs"/>
                <a:sym typeface="Arial"/>
              </a:rPr>
              <a:t> </a:t>
            </a:r>
            <a:r>
              <a:rPr kumimoji="0" lang="en-GB" sz="1400" i="0" u="none" strike="noStrike" kern="1200" cap="none" spc="0" normalizeH="0" baseline="0" noProof="0" dirty="0" err="1">
                <a:ln>
                  <a:noFill/>
                </a:ln>
                <a:solidFill>
                  <a:srgbClr val="333333"/>
                </a:solidFill>
                <a:effectLst/>
                <a:uLnTx/>
                <a:uFillTx/>
                <a:latin typeface="Arial"/>
                <a:ea typeface="+mn-ea"/>
                <a:cs typeface="+mn-cs"/>
                <a:sym typeface="Arial"/>
              </a:rPr>
              <a:t>contattare</a:t>
            </a:r>
            <a:endParaRPr kumimoji="0" lang="en-GB" sz="1400" i="0" u="none" strike="noStrike" kern="1200" cap="none" spc="0" normalizeH="0" baseline="0" noProof="0" dirty="0">
              <a:ln>
                <a:noFill/>
              </a:ln>
              <a:solidFill>
                <a:srgbClr val="333333"/>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333333"/>
                </a:solidFill>
                <a:effectLst/>
                <a:uLnTx/>
                <a:uFillTx/>
                <a:latin typeface="Arial"/>
                <a:ea typeface="+mn-ea"/>
                <a:cs typeface="+mn-cs"/>
                <a:sym typeface="Arial"/>
                <a:hlinkClick r:id="rId2"/>
              </a:rPr>
              <a:t>public@kantar.com</a:t>
            </a:r>
            <a:endParaRPr kumimoji="0" lang="en-GB" sz="1400" b="1" i="0" u="none" strike="noStrike" kern="1200" cap="none" spc="0" normalizeH="0" baseline="0" noProof="0" dirty="0">
              <a:ln>
                <a:noFill/>
              </a:ln>
              <a:solidFill>
                <a:srgbClr val="333333"/>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br>
              <a:rPr kumimoji="0" lang="en-GB" sz="1400" b="0" i="0" u="none" strike="noStrike" kern="1200" cap="none" spc="0" normalizeH="0" baseline="0" noProof="0" dirty="0">
                <a:ln>
                  <a:noFill/>
                </a:ln>
                <a:solidFill>
                  <a:srgbClr val="333333"/>
                </a:solidFill>
                <a:effectLst/>
                <a:uLnTx/>
                <a:uFillTx/>
                <a:latin typeface="Arial"/>
                <a:ea typeface="+mn-ea"/>
                <a:cs typeface="+mn-cs"/>
                <a:sym typeface="Arial"/>
              </a:rPr>
            </a:br>
            <a:endParaRPr kumimoji="0" lang="en-GB" sz="1400" b="0" i="0" u="none" strike="noStrike" kern="1200" cap="none" spc="0" normalizeH="0" baseline="0" noProof="0" dirty="0">
              <a:ln>
                <a:noFill/>
              </a:ln>
              <a:solidFill>
                <a:srgbClr val="333333"/>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333333"/>
              </a:solidFill>
              <a:effectLst/>
              <a:uLnTx/>
              <a:uFillTx/>
              <a:latin typeface="Arial"/>
              <a:ea typeface="+mn-ea"/>
              <a:cs typeface="+mn-cs"/>
              <a:sym typeface="Arial"/>
            </a:endParaRPr>
          </a:p>
        </p:txBody>
      </p:sp>
      <p:sp>
        <p:nvSpPr>
          <p:cNvPr id="6" name="Slide Number Placeholder 5">
            <a:extLst>
              <a:ext uri="{FF2B5EF4-FFF2-40B4-BE49-F238E27FC236}">
                <a16:creationId xmlns:a16="http://schemas.microsoft.com/office/drawing/2014/main" id="{7FFADEFB-1843-4713-BA3B-9417D1AC362D}"/>
              </a:ext>
            </a:extLst>
          </p:cNvPr>
          <p:cNvSpPr>
            <a:spLocks noGrp="1"/>
          </p:cNvSpPr>
          <p:nvPr>
            <p:ph type="sldNum" sz="quarter" idx="10"/>
          </p:nvPr>
        </p:nvSpPr>
        <p:spPr/>
        <p:txBody>
          <a:bodyPr/>
          <a:lstStyle/>
          <a:p>
            <a:fld id="{4034BEE3-566C-4068-A777-C3A4762E861B}" type="slidenum">
              <a:rPr lang="en-GB" smtClean="0"/>
              <a:pPr/>
              <a:t>21</a:t>
            </a:fld>
            <a:endParaRPr lang="en-GB" dirty="0"/>
          </a:p>
        </p:txBody>
      </p:sp>
    </p:spTree>
    <p:extLst>
      <p:ext uri="{BB962C8B-B14F-4D97-AF65-F5344CB8AC3E}">
        <p14:creationId xmlns:p14="http://schemas.microsoft.com/office/powerpoint/2010/main" val="1870881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 10 </a:t>
            </a:r>
            <a:r>
              <a:rPr lang="en-US" dirty="0" err="1"/>
              <a:t>paesi</a:t>
            </a:r>
            <a:r>
              <a:rPr lang="en-US" dirty="0"/>
              <a:t> </a:t>
            </a:r>
            <a:r>
              <a:rPr lang="en-US" dirty="0" err="1"/>
              <a:t>inclusi</a:t>
            </a:r>
            <a:r>
              <a:rPr lang="en-US" dirty="0"/>
              <a:t> </a:t>
            </a:r>
            <a:r>
              <a:rPr lang="en-US" dirty="0" err="1"/>
              <a:t>nello</a:t>
            </a:r>
            <a:r>
              <a:rPr lang="en-US" dirty="0"/>
              <a:t> studio 2020/2021</a:t>
            </a:r>
          </a:p>
        </p:txBody>
      </p:sp>
      <p:cxnSp>
        <p:nvCxnSpPr>
          <p:cNvPr id="49" name="Straight Connector 48">
            <a:extLst>
              <a:ext uri="{FF2B5EF4-FFF2-40B4-BE49-F238E27FC236}">
                <a16:creationId xmlns:a16="http://schemas.microsoft.com/office/drawing/2014/main" id="{A526FDC4-6201-BF4A-AC92-D28B759E0138}"/>
              </a:ext>
            </a:extLst>
          </p:cNvPr>
          <p:cNvCxnSpPr>
            <a:cxnSpLocks/>
          </p:cNvCxnSpPr>
          <p:nvPr/>
        </p:nvCxnSpPr>
        <p:spPr>
          <a:xfrm>
            <a:off x="360363" y="4253788"/>
            <a:ext cx="2147613"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2E9DFBF-0444-EA45-BEBB-7EAA2076CD23}"/>
              </a:ext>
            </a:extLst>
          </p:cNvPr>
          <p:cNvCxnSpPr>
            <a:cxnSpLocks/>
          </p:cNvCxnSpPr>
          <p:nvPr/>
        </p:nvCxnSpPr>
        <p:spPr>
          <a:xfrm>
            <a:off x="2689691" y="4253788"/>
            <a:ext cx="2147613"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777EF01-2874-084B-833A-AB21796C223F}"/>
              </a:ext>
            </a:extLst>
          </p:cNvPr>
          <p:cNvCxnSpPr>
            <a:cxnSpLocks/>
          </p:cNvCxnSpPr>
          <p:nvPr/>
        </p:nvCxnSpPr>
        <p:spPr>
          <a:xfrm>
            <a:off x="5019019" y="4253788"/>
            <a:ext cx="2147613"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4578B27-461A-7246-9694-B52DB826E144}"/>
              </a:ext>
            </a:extLst>
          </p:cNvPr>
          <p:cNvCxnSpPr>
            <a:cxnSpLocks/>
          </p:cNvCxnSpPr>
          <p:nvPr/>
        </p:nvCxnSpPr>
        <p:spPr>
          <a:xfrm>
            <a:off x="7348347" y="4253788"/>
            <a:ext cx="2147613"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713C3E6-CB91-B24C-9B80-1E0920285CD7}"/>
              </a:ext>
            </a:extLst>
          </p:cNvPr>
          <p:cNvCxnSpPr>
            <a:cxnSpLocks/>
          </p:cNvCxnSpPr>
          <p:nvPr/>
        </p:nvCxnSpPr>
        <p:spPr>
          <a:xfrm>
            <a:off x="9677674" y="4253788"/>
            <a:ext cx="2147613"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F6F3C60-22C5-2B4A-A01E-E69C897BE456}"/>
              </a:ext>
            </a:extLst>
          </p:cNvPr>
          <p:cNvCxnSpPr>
            <a:cxnSpLocks/>
          </p:cNvCxnSpPr>
          <p:nvPr/>
        </p:nvCxnSpPr>
        <p:spPr>
          <a:xfrm>
            <a:off x="360363" y="2056688"/>
            <a:ext cx="2147613"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29F1624-CCB1-8E49-BB3F-8501426C1726}"/>
              </a:ext>
            </a:extLst>
          </p:cNvPr>
          <p:cNvCxnSpPr>
            <a:cxnSpLocks/>
          </p:cNvCxnSpPr>
          <p:nvPr/>
        </p:nvCxnSpPr>
        <p:spPr>
          <a:xfrm>
            <a:off x="2689691" y="2056688"/>
            <a:ext cx="2147613"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AAE9B41-E764-084C-981D-F4689377623E}"/>
              </a:ext>
            </a:extLst>
          </p:cNvPr>
          <p:cNvCxnSpPr>
            <a:cxnSpLocks/>
          </p:cNvCxnSpPr>
          <p:nvPr/>
        </p:nvCxnSpPr>
        <p:spPr>
          <a:xfrm>
            <a:off x="5019019" y="2056688"/>
            <a:ext cx="2147613"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A2670AF-B1D0-D545-B087-0D610C6A07A1}"/>
              </a:ext>
            </a:extLst>
          </p:cNvPr>
          <p:cNvCxnSpPr>
            <a:cxnSpLocks/>
          </p:cNvCxnSpPr>
          <p:nvPr/>
        </p:nvCxnSpPr>
        <p:spPr>
          <a:xfrm>
            <a:off x="7348347" y="2056688"/>
            <a:ext cx="2147613"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7C203AE-9FE3-7A46-9694-9FCCA75DD9D1}"/>
              </a:ext>
            </a:extLst>
          </p:cNvPr>
          <p:cNvCxnSpPr>
            <a:cxnSpLocks/>
          </p:cNvCxnSpPr>
          <p:nvPr/>
        </p:nvCxnSpPr>
        <p:spPr>
          <a:xfrm>
            <a:off x="9677674" y="2056688"/>
            <a:ext cx="2147613"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135B2C29-50AA-9A4E-B115-5C623F9B0942}"/>
              </a:ext>
            </a:extLst>
          </p:cNvPr>
          <p:cNvSpPr/>
          <p:nvPr/>
        </p:nvSpPr>
        <p:spPr>
          <a:xfrm>
            <a:off x="361950" y="1674138"/>
            <a:ext cx="807913" cy="276999"/>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33"/>
                </a:solidFill>
                <a:effectLst/>
                <a:uLnTx/>
                <a:uFillTx/>
                <a:latin typeface="Arial"/>
                <a:ea typeface="+mn-ea"/>
                <a:cs typeface="Arial"/>
                <a:sym typeface="Arial"/>
              </a:rPr>
              <a:t>Canada</a:t>
            </a:r>
          </a:p>
        </p:txBody>
      </p:sp>
      <p:sp>
        <p:nvSpPr>
          <p:cNvPr id="65" name="Rectangle 64">
            <a:extLst>
              <a:ext uri="{FF2B5EF4-FFF2-40B4-BE49-F238E27FC236}">
                <a16:creationId xmlns:a16="http://schemas.microsoft.com/office/drawing/2014/main" id="{EB6A783A-E533-4947-835D-51433A40D7BC}"/>
              </a:ext>
            </a:extLst>
          </p:cNvPr>
          <p:cNvSpPr/>
          <p:nvPr/>
        </p:nvSpPr>
        <p:spPr>
          <a:xfrm>
            <a:off x="2705100" y="1674138"/>
            <a:ext cx="1947316" cy="276999"/>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33"/>
                </a:solidFill>
                <a:effectLst/>
                <a:uLnTx/>
                <a:uFillTx/>
                <a:latin typeface="Arial"/>
                <a:ea typeface="+mn-ea"/>
                <a:cs typeface="Arial"/>
                <a:sym typeface="Arial"/>
              </a:rPr>
              <a:t>Francia</a:t>
            </a:r>
          </a:p>
        </p:txBody>
      </p:sp>
      <p:sp>
        <p:nvSpPr>
          <p:cNvPr id="66" name="Rectangle 65">
            <a:extLst>
              <a:ext uri="{FF2B5EF4-FFF2-40B4-BE49-F238E27FC236}">
                <a16:creationId xmlns:a16="http://schemas.microsoft.com/office/drawing/2014/main" id="{2CDDDDCD-A1ED-4D42-8959-4C44B4F8D088}"/>
              </a:ext>
            </a:extLst>
          </p:cNvPr>
          <p:cNvSpPr/>
          <p:nvPr/>
        </p:nvSpPr>
        <p:spPr>
          <a:xfrm>
            <a:off x="5029200" y="1674138"/>
            <a:ext cx="2147612" cy="276999"/>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33"/>
                </a:solidFill>
                <a:effectLst/>
                <a:uLnTx/>
                <a:uFillTx/>
                <a:latin typeface="Arial"/>
                <a:ea typeface="+mn-ea"/>
                <a:cs typeface="Arial"/>
                <a:sym typeface="Arial"/>
              </a:rPr>
              <a:t>Germania</a:t>
            </a:r>
          </a:p>
        </p:txBody>
      </p:sp>
      <p:sp>
        <p:nvSpPr>
          <p:cNvPr id="67" name="Rectangle 66">
            <a:extLst>
              <a:ext uri="{FF2B5EF4-FFF2-40B4-BE49-F238E27FC236}">
                <a16:creationId xmlns:a16="http://schemas.microsoft.com/office/drawing/2014/main" id="{F101F929-1D90-2743-A289-2316CCF68C74}"/>
              </a:ext>
            </a:extLst>
          </p:cNvPr>
          <p:cNvSpPr/>
          <p:nvPr/>
        </p:nvSpPr>
        <p:spPr>
          <a:xfrm>
            <a:off x="7353300" y="1674138"/>
            <a:ext cx="1695166" cy="276999"/>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33"/>
                </a:solidFill>
                <a:effectLst/>
                <a:uLnTx/>
                <a:uFillTx/>
                <a:latin typeface="Arial"/>
                <a:ea typeface="+mn-ea"/>
                <a:cs typeface="Arial"/>
                <a:sym typeface="Arial"/>
              </a:rPr>
              <a:t>Italia</a:t>
            </a:r>
          </a:p>
        </p:txBody>
      </p:sp>
      <p:sp>
        <p:nvSpPr>
          <p:cNvPr id="68" name="Rectangle 67">
            <a:extLst>
              <a:ext uri="{FF2B5EF4-FFF2-40B4-BE49-F238E27FC236}">
                <a16:creationId xmlns:a16="http://schemas.microsoft.com/office/drawing/2014/main" id="{F85814D7-62A1-7248-BCD0-6E723F7596D6}"/>
              </a:ext>
            </a:extLst>
          </p:cNvPr>
          <p:cNvSpPr/>
          <p:nvPr/>
        </p:nvSpPr>
        <p:spPr>
          <a:xfrm>
            <a:off x="9690100" y="1674138"/>
            <a:ext cx="1528360" cy="276999"/>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333333"/>
                </a:solidFill>
                <a:effectLst/>
                <a:uLnTx/>
                <a:uFillTx/>
                <a:latin typeface="Arial"/>
                <a:ea typeface="+mn-ea"/>
                <a:cs typeface="Arial"/>
                <a:sym typeface="Arial"/>
              </a:rPr>
              <a:t>Giappone</a:t>
            </a:r>
            <a:endParaRPr kumimoji="0" lang="en-US" sz="1800" b="0" i="0" u="none" strike="noStrike" kern="1200" cap="none" spc="0" normalizeH="0" baseline="0" noProof="0" dirty="0">
              <a:ln>
                <a:noFill/>
              </a:ln>
              <a:solidFill>
                <a:srgbClr val="333333"/>
              </a:solidFill>
              <a:effectLst/>
              <a:uLnTx/>
              <a:uFillTx/>
              <a:latin typeface="Arial"/>
              <a:ea typeface="+mn-ea"/>
              <a:cs typeface="Arial"/>
              <a:sym typeface="Arial"/>
            </a:endParaRPr>
          </a:p>
        </p:txBody>
      </p:sp>
      <p:sp>
        <p:nvSpPr>
          <p:cNvPr id="69" name="Rectangle 68">
            <a:extLst>
              <a:ext uri="{FF2B5EF4-FFF2-40B4-BE49-F238E27FC236}">
                <a16:creationId xmlns:a16="http://schemas.microsoft.com/office/drawing/2014/main" id="{3611439E-BA78-C44A-95B0-AE320B5B2E8F}"/>
              </a:ext>
            </a:extLst>
          </p:cNvPr>
          <p:cNvSpPr/>
          <p:nvPr/>
        </p:nvSpPr>
        <p:spPr>
          <a:xfrm>
            <a:off x="361949" y="3861754"/>
            <a:ext cx="1662793" cy="276999"/>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33"/>
                </a:solidFill>
                <a:effectLst/>
                <a:uLnTx/>
                <a:uFillTx/>
                <a:latin typeface="Arial"/>
                <a:ea typeface="+mn-ea"/>
                <a:cs typeface="Arial"/>
                <a:sym typeface="Arial"/>
              </a:rPr>
              <a:t>Regno </a:t>
            </a:r>
            <a:r>
              <a:rPr kumimoji="0" lang="en-US" sz="1800" b="0" i="0" u="none" strike="noStrike" kern="1200" cap="none" spc="0" normalizeH="0" baseline="0" noProof="0" dirty="0" err="1">
                <a:ln>
                  <a:noFill/>
                </a:ln>
                <a:solidFill>
                  <a:srgbClr val="333333"/>
                </a:solidFill>
                <a:effectLst/>
                <a:uLnTx/>
                <a:uFillTx/>
                <a:latin typeface="Arial"/>
                <a:ea typeface="+mn-ea"/>
                <a:cs typeface="Arial"/>
                <a:sym typeface="Arial"/>
              </a:rPr>
              <a:t>Unito</a:t>
            </a:r>
            <a:endParaRPr kumimoji="0" lang="en-US" sz="1800" b="0" i="0" u="none" strike="noStrike" kern="1200" cap="none" spc="0" normalizeH="0" baseline="0" noProof="0" dirty="0">
              <a:ln>
                <a:noFill/>
              </a:ln>
              <a:solidFill>
                <a:srgbClr val="333333"/>
              </a:solidFill>
              <a:effectLst/>
              <a:uLnTx/>
              <a:uFillTx/>
              <a:latin typeface="Arial"/>
              <a:ea typeface="+mn-ea"/>
              <a:cs typeface="Arial"/>
              <a:sym typeface="Arial"/>
            </a:endParaRPr>
          </a:p>
        </p:txBody>
      </p:sp>
      <p:sp>
        <p:nvSpPr>
          <p:cNvPr id="70" name="Rectangle 69">
            <a:extLst>
              <a:ext uri="{FF2B5EF4-FFF2-40B4-BE49-F238E27FC236}">
                <a16:creationId xmlns:a16="http://schemas.microsoft.com/office/drawing/2014/main" id="{1399EA0F-39E2-3A4E-AC0A-048E265A3BAC}"/>
              </a:ext>
            </a:extLst>
          </p:cNvPr>
          <p:cNvSpPr/>
          <p:nvPr/>
        </p:nvSpPr>
        <p:spPr>
          <a:xfrm>
            <a:off x="2705100" y="3861753"/>
            <a:ext cx="1320990" cy="276999"/>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33"/>
                </a:solidFill>
                <a:effectLst/>
                <a:uLnTx/>
                <a:uFillTx/>
                <a:latin typeface="Arial"/>
                <a:ea typeface="+mn-ea"/>
                <a:cs typeface="Arial"/>
                <a:sym typeface="Arial"/>
              </a:rPr>
              <a:t>USA</a:t>
            </a:r>
          </a:p>
        </p:txBody>
      </p:sp>
      <p:sp>
        <p:nvSpPr>
          <p:cNvPr id="71" name="Rectangle 70">
            <a:extLst>
              <a:ext uri="{FF2B5EF4-FFF2-40B4-BE49-F238E27FC236}">
                <a16:creationId xmlns:a16="http://schemas.microsoft.com/office/drawing/2014/main" id="{7B600A83-B6F5-9A4F-9C74-68E3E3AFC885}"/>
              </a:ext>
            </a:extLst>
          </p:cNvPr>
          <p:cNvSpPr/>
          <p:nvPr/>
        </p:nvSpPr>
        <p:spPr>
          <a:xfrm>
            <a:off x="5029200" y="3861753"/>
            <a:ext cx="1480782" cy="276999"/>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a:ea typeface="+mn-ea"/>
                <a:cs typeface="Arial"/>
                <a:sym typeface="Arial"/>
              </a:rPr>
              <a:t>India</a:t>
            </a:r>
          </a:p>
        </p:txBody>
      </p:sp>
      <p:sp>
        <p:nvSpPr>
          <p:cNvPr id="72" name="Rectangle 71">
            <a:extLst>
              <a:ext uri="{FF2B5EF4-FFF2-40B4-BE49-F238E27FC236}">
                <a16:creationId xmlns:a16="http://schemas.microsoft.com/office/drawing/2014/main" id="{29A808ED-6024-0C4D-AF4C-556AD9487980}"/>
              </a:ext>
            </a:extLst>
          </p:cNvPr>
          <p:cNvSpPr/>
          <p:nvPr/>
        </p:nvSpPr>
        <p:spPr>
          <a:xfrm>
            <a:off x="7353300" y="3861753"/>
            <a:ext cx="1320990" cy="276999"/>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a:ea typeface="+mn-ea"/>
                <a:cs typeface="Arial"/>
                <a:sym typeface="Arial"/>
              </a:rPr>
              <a:t>Kenia</a:t>
            </a:r>
          </a:p>
        </p:txBody>
      </p:sp>
      <p:sp>
        <p:nvSpPr>
          <p:cNvPr id="73" name="Rectangle 72">
            <a:extLst>
              <a:ext uri="{FF2B5EF4-FFF2-40B4-BE49-F238E27FC236}">
                <a16:creationId xmlns:a16="http://schemas.microsoft.com/office/drawing/2014/main" id="{97FDEFDE-40C5-CD4C-AD06-AE433BEBD394}"/>
              </a:ext>
            </a:extLst>
          </p:cNvPr>
          <p:cNvSpPr/>
          <p:nvPr/>
        </p:nvSpPr>
        <p:spPr>
          <a:xfrm>
            <a:off x="9690099" y="3861753"/>
            <a:ext cx="1320990" cy="276999"/>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a:ea typeface="+mn-ea"/>
                <a:cs typeface="Arial"/>
                <a:sym typeface="Arial"/>
              </a:rPr>
              <a:t>Nigeria</a:t>
            </a:r>
          </a:p>
        </p:txBody>
      </p:sp>
      <p:sp>
        <p:nvSpPr>
          <p:cNvPr id="24" name="TextBox 23">
            <a:extLst>
              <a:ext uri="{FF2B5EF4-FFF2-40B4-BE49-F238E27FC236}">
                <a16:creationId xmlns:a16="http://schemas.microsoft.com/office/drawing/2014/main" id="{78144972-03A3-420E-B769-307FBF17B1DF}"/>
              </a:ext>
            </a:extLst>
          </p:cNvPr>
          <p:cNvSpPr txBox="1"/>
          <p:nvPr/>
        </p:nvSpPr>
        <p:spPr>
          <a:xfrm>
            <a:off x="359999" y="2179797"/>
            <a:ext cx="2147613" cy="984885"/>
          </a:xfrm>
          <a:prstGeom prst="rect">
            <a:avLst/>
          </a:prstGeom>
          <a:noFill/>
        </p:spPr>
        <p:txBody>
          <a:bodyPr wrap="square" lIns="0" tIns="0" rIns="0" bIns="0" rtlCol="0">
            <a:spAutoFit/>
          </a:bodyPr>
          <a:lstStyle/>
          <a:p>
            <a:pPr marL="0" marR="0" lvl="0" indent="0" algn="l" defTabSz="12700" rtl="0" eaLnBrk="1" fontAlgn="auto" latinLnBrk="0" hangingPunct="0">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717171"/>
                </a:solidFill>
                <a:effectLst/>
                <a:uLnTx/>
                <a:uFillTx/>
                <a:latin typeface="Arial"/>
                <a:cs typeface="Arial"/>
                <a:sym typeface="Arial"/>
              </a:rPr>
              <a:t>c. 2000 people</a:t>
            </a:r>
          </a:p>
          <a:p>
            <a:pPr marL="0" marR="0" lvl="0" indent="0" algn="l" defTabSz="12700" rtl="0" eaLnBrk="1" fontAlgn="auto" latinLnBrk="0" hangingPunct="0">
              <a:lnSpc>
                <a:spcPct val="100000"/>
              </a:lnSpc>
              <a:spcBef>
                <a:spcPts val="0"/>
              </a:spcBef>
              <a:spcAft>
                <a:spcPts val="0"/>
              </a:spcAft>
              <a:buClrTx/>
              <a:buSzTx/>
              <a:buFontTx/>
              <a:buNone/>
              <a:tabLst/>
              <a:defRPr/>
            </a:pPr>
            <a:r>
              <a:rPr lang="en-GB" sz="1600" b="1" kern="0" dirty="0">
                <a:solidFill>
                  <a:srgbClr val="717171"/>
                </a:solidFill>
                <a:latin typeface="Arial"/>
                <a:cs typeface="Arial"/>
                <a:sym typeface="Arial"/>
              </a:rPr>
              <a:t>2018</a:t>
            </a:r>
          </a:p>
          <a:p>
            <a:pPr marL="0" marR="0" lvl="0" indent="0" algn="l" defTabSz="12700" rtl="0" eaLnBrk="1" fontAlgn="auto" latinLnBrk="0" hangingPunct="0">
              <a:lnSpc>
                <a:spcPct val="100000"/>
              </a:lnSpc>
              <a:spcBef>
                <a:spcPts val="0"/>
              </a:spcBef>
              <a:spcAft>
                <a:spcPts val="0"/>
              </a:spcAft>
              <a:buClrTx/>
              <a:buSzTx/>
              <a:buFontTx/>
              <a:buNone/>
              <a:tabLst/>
              <a:defRPr/>
            </a:pPr>
            <a:r>
              <a:rPr lang="en-GB" sz="1600" b="1" kern="0" dirty="0">
                <a:solidFill>
                  <a:srgbClr val="717171"/>
                </a:solidFill>
                <a:latin typeface="Arial"/>
                <a:cs typeface="Arial"/>
                <a:sym typeface="Arial"/>
              </a:rPr>
              <a:t>2019</a:t>
            </a:r>
          </a:p>
          <a:p>
            <a:pPr marL="0" marR="0" lvl="0" indent="0" algn="l" defTabSz="12700" rtl="0" eaLnBrk="1" fontAlgn="auto" latinLnBrk="0" hangingPunct="0">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717171"/>
                </a:solidFill>
                <a:effectLst/>
                <a:uLnTx/>
                <a:uFillTx/>
                <a:latin typeface="Arial"/>
                <a:cs typeface="Arial"/>
                <a:sym typeface="Arial"/>
              </a:rPr>
              <a:t>2020</a:t>
            </a:r>
          </a:p>
        </p:txBody>
      </p:sp>
      <p:sp>
        <p:nvSpPr>
          <p:cNvPr id="25" name="TextBox 24">
            <a:extLst>
              <a:ext uri="{FF2B5EF4-FFF2-40B4-BE49-F238E27FC236}">
                <a16:creationId xmlns:a16="http://schemas.microsoft.com/office/drawing/2014/main" id="{72D1E549-490B-42DB-9FC4-F7B4B1577F33}"/>
              </a:ext>
            </a:extLst>
          </p:cNvPr>
          <p:cNvSpPr txBox="1"/>
          <p:nvPr/>
        </p:nvSpPr>
        <p:spPr>
          <a:xfrm>
            <a:off x="2705100" y="2185188"/>
            <a:ext cx="2147613" cy="1231106"/>
          </a:xfrm>
          <a:prstGeom prst="rect">
            <a:avLst/>
          </a:prstGeom>
          <a:noFill/>
        </p:spPr>
        <p:txBody>
          <a:bodyPr wrap="square" lIns="0" tIns="0" rIns="0" bIns="0" rtlCol="0">
            <a:spAutoFit/>
          </a:bodyPr>
          <a:lstStyle/>
          <a:p>
            <a:pPr marL="0" marR="0" lvl="0" indent="0" algn="l" defTabSz="12700" rtl="0" eaLnBrk="1" fontAlgn="auto" latinLnBrk="0" hangingPunct="0">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717171"/>
                </a:solidFill>
                <a:effectLst/>
                <a:uLnTx/>
                <a:uFillTx/>
                <a:latin typeface="Arial"/>
                <a:cs typeface="Arial"/>
                <a:sym typeface="Arial"/>
              </a:rPr>
              <a:t>c. 2000 people</a:t>
            </a:r>
          </a:p>
          <a:p>
            <a:pPr lvl="0" defTabSz="12700" hangingPunct="0">
              <a:defRPr/>
            </a:pPr>
            <a:r>
              <a:rPr lang="en-GB" sz="1600" b="1" kern="0" dirty="0">
                <a:solidFill>
                  <a:srgbClr val="717171"/>
                </a:solidFill>
                <a:cs typeface="Arial"/>
                <a:sym typeface="Arial"/>
              </a:rPr>
              <a:t>2018</a:t>
            </a:r>
          </a:p>
          <a:p>
            <a:pPr lvl="0" defTabSz="12700" hangingPunct="0">
              <a:defRPr/>
            </a:pPr>
            <a:r>
              <a:rPr lang="en-GB" sz="1600" b="1" kern="0" dirty="0">
                <a:solidFill>
                  <a:srgbClr val="717171"/>
                </a:solidFill>
                <a:cs typeface="Arial"/>
                <a:sym typeface="Arial"/>
              </a:rPr>
              <a:t>2019</a:t>
            </a:r>
          </a:p>
          <a:p>
            <a:pPr lvl="0" defTabSz="12700" hangingPunct="0">
              <a:defRPr/>
            </a:pPr>
            <a:r>
              <a:rPr lang="en-GB" sz="1600" b="1" kern="0" dirty="0">
                <a:solidFill>
                  <a:srgbClr val="717171"/>
                </a:solidFill>
                <a:cs typeface="Arial"/>
                <a:sym typeface="Arial"/>
              </a:rPr>
              <a:t>2020</a:t>
            </a:r>
          </a:p>
          <a:p>
            <a:pPr marL="0" marR="0" lvl="0" indent="0" algn="l" defTabSz="12700" rtl="0" eaLnBrk="1" fontAlgn="auto" latinLnBrk="0" hangingPunct="0">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717171"/>
              </a:solidFill>
              <a:effectLst/>
              <a:uLnTx/>
              <a:uFillTx/>
              <a:latin typeface="Arial"/>
              <a:cs typeface="Arial"/>
              <a:sym typeface="Arial"/>
            </a:endParaRPr>
          </a:p>
        </p:txBody>
      </p:sp>
      <p:sp>
        <p:nvSpPr>
          <p:cNvPr id="26" name="TextBox 25">
            <a:extLst>
              <a:ext uri="{FF2B5EF4-FFF2-40B4-BE49-F238E27FC236}">
                <a16:creationId xmlns:a16="http://schemas.microsoft.com/office/drawing/2014/main" id="{74D2F065-710A-4136-9719-4E70A63E66AB}"/>
              </a:ext>
            </a:extLst>
          </p:cNvPr>
          <p:cNvSpPr txBox="1"/>
          <p:nvPr/>
        </p:nvSpPr>
        <p:spPr>
          <a:xfrm>
            <a:off x="5050201" y="2174521"/>
            <a:ext cx="2147613" cy="1231106"/>
          </a:xfrm>
          <a:prstGeom prst="rect">
            <a:avLst/>
          </a:prstGeom>
          <a:noFill/>
        </p:spPr>
        <p:txBody>
          <a:bodyPr wrap="square" lIns="0" tIns="0" rIns="0" bIns="0" rtlCol="0">
            <a:spAutoFit/>
          </a:bodyPr>
          <a:lstStyle/>
          <a:p>
            <a:pPr marL="0" marR="0" lvl="0" indent="0" algn="l" defTabSz="12700" rtl="0" eaLnBrk="1" fontAlgn="auto" latinLnBrk="0" hangingPunct="0">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717171"/>
                </a:solidFill>
                <a:effectLst/>
                <a:uLnTx/>
                <a:uFillTx/>
                <a:latin typeface="Arial"/>
                <a:cs typeface="Arial"/>
                <a:sym typeface="Arial"/>
              </a:rPr>
              <a:t>c. 2000 people</a:t>
            </a:r>
          </a:p>
          <a:p>
            <a:pPr lvl="0" defTabSz="12700" hangingPunct="0">
              <a:defRPr/>
            </a:pPr>
            <a:r>
              <a:rPr lang="en-GB" sz="1600" b="1" kern="0" dirty="0">
                <a:solidFill>
                  <a:srgbClr val="717171"/>
                </a:solidFill>
                <a:cs typeface="Arial"/>
                <a:sym typeface="Arial"/>
              </a:rPr>
              <a:t>2018</a:t>
            </a:r>
          </a:p>
          <a:p>
            <a:pPr lvl="0" defTabSz="12700" hangingPunct="0">
              <a:defRPr/>
            </a:pPr>
            <a:r>
              <a:rPr lang="en-GB" sz="1600" b="1" kern="0" dirty="0">
                <a:solidFill>
                  <a:srgbClr val="717171"/>
                </a:solidFill>
                <a:cs typeface="Arial"/>
                <a:sym typeface="Arial"/>
              </a:rPr>
              <a:t>2019</a:t>
            </a:r>
          </a:p>
          <a:p>
            <a:pPr lvl="0" defTabSz="12700" hangingPunct="0">
              <a:defRPr/>
            </a:pPr>
            <a:r>
              <a:rPr lang="en-GB" sz="1600" b="1" kern="0" dirty="0">
                <a:solidFill>
                  <a:srgbClr val="717171"/>
                </a:solidFill>
                <a:cs typeface="Arial"/>
                <a:sym typeface="Arial"/>
              </a:rPr>
              <a:t>2020</a:t>
            </a:r>
          </a:p>
          <a:p>
            <a:pPr marL="0" marR="0" lvl="0" indent="0" algn="l" defTabSz="12700" rtl="0" eaLnBrk="1" fontAlgn="auto" latinLnBrk="0" hangingPunct="0">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717171"/>
              </a:solidFill>
              <a:effectLst/>
              <a:uLnTx/>
              <a:uFillTx/>
              <a:latin typeface="Arial"/>
              <a:cs typeface="Arial"/>
              <a:sym typeface="Arial"/>
            </a:endParaRPr>
          </a:p>
        </p:txBody>
      </p:sp>
      <p:sp>
        <p:nvSpPr>
          <p:cNvPr id="27" name="TextBox 26">
            <a:extLst>
              <a:ext uri="{FF2B5EF4-FFF2-40B4-BE49-F238E27FC236}">
                <a16:creationId xmlns:a16="http://schemas.microsoft.com/office/drawing/2014/main" id="{8899043E-0351-4DC8-9E1C-F18AB790942D}"/>
              </a:ext>
            </a:extLst>
          </p:cNvPr>
          <p:cNvSpPr txBox="1"/>
          <p:nvPr/>
        </p:nvSpPr>
        <p:spPr>
          <a:xfrm>
            <a:off x="7374740" y="2185188"/>
            <a:ext cx="2147613" cy="1231106"/>
          </a:xfrm>
          <a:prstGeom prst="rect">
            <a:avLst/>
          </a:prstGeom>
          <a:noFill/>
        </p:spPr>
        <p:txBody>
          <a:bodyPr wrap="square" lIns="0" tIns="0" rIns="0" bIns="0" rtlCol="0">
            <a:spAutoFit/>
          </a:bodyPr>
          <a:lstStyle/>
          <a:p>
            <a:pPr marL="0" marR="0" lvl="0" indent="0" algn="l" defTabSz="12700" rtl="0" eaLnBrk="1" fontAlgn="auto" latinLnBrk="0" hangingPunct="0">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717171"/>
                </a:solidFill>
                <a:effectLst/>
                <a:uLnTx/>
                <a:uFillTx/>
                <a:latin typeface="Arial"/>
                <a:cs typeface="Arial"/>
                <a:sym typeface="Arial"/>
              </a:rPr>
              <a:t>c. 2000 people</a:t>
            </a:r>
          </a:p>
          <a:p>
            <a:pPr lvl="0" defTabSz="12700" hangingPunct="0">
              <a:defRPr/>
            </a:pPr>
            <a:r>
              <a:rPr lang="en-GB" sz="1600" b="1" kern="0" dirty="0">
                <a:solidFill>
                  <a:srgbClr val="717171"/>
                </a:solidFill>
                <a:cs typeface="Arial"/>
                <a:sym typeface="Arial"/>
              </a:rPr>
              <a:t>2018</a:t>
            </a:r>
          </a:p>
          <a:p>
            <a:pPr lvl="0" defTabSz="12700" hangingPunct="0">
              <a:defRPr/>
            </a:pPr>
            <a:r>
              <a:rPr lang="en-GB" sz="1600" b="1" kern="0" dirty="0">
                <a:solidFill>
                  <a:srgbClr val="717171"/>
                </a:solidFill>
                <a:cs typeface="Arial"/>
                <a:sym typeface="Arial"/>
              </a:rPr>
              <a:t>2019</a:t>
            </a:r>
          </a:p>
          <a:p>
            <a:pPr lvl="0" defTabSz="12700" hangingPunct="0">
              <a:defRPr/>
            </a:pPr>
            <a:r>
              <a:rPr lang="en-GB" sz="1600" b="1" kern="0" dirty="0">
                <a:solidFill>
                  <a:srgbClr val="717171"/>
                </a:solidFill>
                <a:cs typeface="Arial"/>
                <a:sym typeface="Arial"/>
              </a:rPr>
              <a:t>2020</a:t>
            </a:r>
          </a:p>
          <a:p>
            <a:pPr marL="0" marR="0" lvl="0" indent="0" algn="l" defTabSz="12700" rtl="0" eaLnBrk="1" fontAlgn="auto" latinLnBrk="0" hangingPunct="0">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717171"/>
              </a:solidFill>
              <a:effectLst/>
              <a:uLnTx/>
              <a:uFillTx/>
              <a:latin typeface="Arial"/>
              <a:cs typeface="Arial"/>
              <a:sym typeface="Arial"/>
            </a:endParaRPr>
          </a:p>
        </p:txBody>
      </p:sp>
      <p:sp>
        <p:nvSpPr>
          <p:cNvPr id="28" name="TextBox 27">
            <a:extLst>
              <a:ext uri="{FF2B5EF4-FFF2-40B4-BE49-F238E27FC236}">
                <a16:creationId xmlns:a16="http://schemas.microsoft.com/office/drawing/2014/main" id="{DEF34794-06A4-428F-BA39-C17E63F4E957}"/>
              </a:ext>
            </a:extLst>
          </p:cNvPr>
          <p:cNvSpPr txBox="1"/>
          <p:nvPr/>
        </p:nvSpPr>
        <p:spPr>
          <a:xfrm>
            <a:off x="359998" y="4368824"/>
            <a:ext cx="2147613" cy="1231106"/>
          </a:xfrm>
          <a:prstGeom prst="rect">
            <a:avLst/>
          </a:prstGeom>
          <a:noFill/>
        </p:spPr>
        <p:txBody>
          <a:bodyPr wrap="square" lIns="0" tIns="0" rIns="0" bIns="0" rtlCol="0">
            <a:spAutoFit/>
          </a:bodyPr>
          <a:lstStyle/>
          <a:p>
            <a:pPr marL="0" marR="0" lvl="0" indent="0" algn="l" defTabSz="12700" rtl="0" eaLnBrk="1" fontAlgn="auto" latinLnBrk="0" hangingPunct="0">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717171"/>
                </a:solidFill>
                <a:effectLst/>
                <a:uLnTx/>
                <a:uFillTx/>
                <a:latin typeface="Arial"/>
                <a:cs typeface="Arial"/>
                <a:sym typeface="Arial"/>
              </a:rPr>
              <a:t>c. 2000 people</a:t>
            </a:r>
          </a:p>
          <a:p>
            <a:pPr lvl="0" defTabSz="12700" hangingPunct="0">
              <a:defRPr/>
            </a:pPr>
            <a:r>
              <a:rPr lang="en-GB" sz="1600" b="1" kern="0" dirty="0">
                <a:solidFill>
                  <a:srgbClr val="717171"/>
                </a:solidFill>
                <a:cs typeface="Arial"/>
                <a:sym typeface="Arial"/>
              </a:rPr>
              <a:t>2018</a:t>
            </a:r>
          </a:p>
          <a:p>
            <a:pPr lvl="0" defTabSz="12700" hangingPunct="0">
              <a:defRPr/>
            </a:pPr>
            <a:r>
              <a:rPr lang="en-GB" sz="1600" b="1" kern="0" dirty="0">
                <a:solidFill>
                  <a:srgbClr val="717171"/>
                </a:solidFill>
                <a:cs typeface="Arial"/>
                <a:sym typeface="Arial"/>
              </a:rPr>
              <a:t>2019</a:t>
            </a:r>
          </a:p>
          <a:p>
            <a:pPr lvl="0" defTabSz="12700" hangingPunct="0">
              <a:defRPr/>
            </a:pPr>
            <a:r>
              <a:rPr lang="en-GB" sz="1600" b="1" kern="0" dirty="0">
                <a:solidFill>
                  <a:srgbClr val="717171"/>
                </a:solidFill>
                <a:cs typeface="Arial"/>
                <a:sym typeface="Arial"/>
              </a:rPr>
              <a:t>2020</a:t>
            </a:r>
          </a:p>
          <a:p>
            <a:pPr marL="0" marR="0" lvl="0" indent="0" algn="l" defTabSz="12700" rtl="0" eaLnBrk="1" fontAlgn="auto" latinLnBrk="0" hangingPunct="0">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717171"/>
              </a:solidFill>
              <a:effectLst/>
              <a:uLnTx/>
              <a:uFillTx/>
              <a:latin typeface="Arial"/>
              <a:cs typeface="Arial"/>
              <a:sym typeface="Arial"/>
            </a:endParaRPr>
          </a:p>
        </p:txBody>
      </p:sp>
      <p:sp>
        <p:nvSpPr>
          <p:cNvPr id="29" name="TextBox 28">
            <a:extLst>
              <a:ext uri="{FF2B5EF4-FFF2-40B4-BE49-F238E27FC236}">
                <a16:creationId xmlns:a16="http://schemas.microsoft.com/office/drawing/2014/main" id="{37052C16-1D04-4524-8FD4-DB17A480C04B}"/>
              </a:ext>
            </a:extLst>
          </p:cNvPr>
          <p:cNvSpPr txBox="1"/>
          <p:nvPr/>
        </p:nvSpPr>
        <p:spPr>
          <a:xfrm>
            <a:off x="9719841" y="2171725"/>
            <a:ext cx="2147613" cy="1231106"/>
          </a:xfrm>
          <a:prstGeom prst="rect">
            <a:avLst/>
          </a:prstGeom>
          <a:noFill/>
        </p:spPr>
        <p:txBody>
          <a:bodyPr wrap="square" lIns="0" tIns="0" rIns="0" bIns="0" rtlCol="0">
            <a:spAutoFit/>
          </a:bodyPr>
          <a:lstStyle/>
          <a:p>
            <a:pPr marL="0" marR="0" lvl="0" indent="0" algn="l" defTabSz="12700" rtl="0" eaLnBrk="1" fontAlgn="auto" latinLnBrk="0" hangingPunct="0">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717171"/>
                </a:solidFill>
                <a:effectLst/>
                <a:uLnTx/>
                <a:uFillTx/>
                <a:latin typeface="Arial"/>
                <a:cs typeface="Arial"/>
                <a:sym typeface="Arial"/>
              </a:rPr>
              <a:t>c. 2000 people</a:t>
            </a:r>
          </a:p>
          <a:p>
            <a:pPr lvl="0" defTabSz="12700" hangingPunct="0">
              <a:defRPr/>
            </a:pPr>
            <a:r>
              <a:rPr lang="en-GB" sz="1600" b="1" kern="0" dirty="0">
                <a:solidFill>
                  <a:srgbClr val="717171"/>
                </a:solidFill>
                <a:cs typeface="Arial"/>
                <a:sym typeface="Arial"/>
              </a:rPr>
              <a:t>2018</a:t>
            </a:r>
          </a:p>
          <a:p>
            <a:pPr lvl="0" defTabSz="12700" hangingPunct="0">
              <a:defRPr/>
            </a:pPr>
            <a:r>
              <a:rPr lang="en-GB" sz="1600" b="1" kern="0" dirty="0">
                <a:solidFill>
                  <a:srgbClr val="717171"/>
                </a:solidFill>
                <a:cs typeface="Arial"/>
                <a:sym typeface="Arial"/>
              </a:rPr>
              <a:t>2019</a:t>
            </a:r>
          </a:p>
          <a:p>
            <a:pPr lvl="0" defTabSz="12700" hangingPunct="0">
              <a:defRPr/>
            </a:pPr>
            <a:r>
              <a:rPr lang="en-GB" sz="1600" b="1" kern="0" dirty="0">
                <a:solidFill>
                  <a:srgbClr val="717171"/>
                </a:solidFill>
                <a:cs typeface="Arial"/>
                <a:sym typeface="Arial"/>
              </a:rPr>
              <a:t>2020</a:t>
            </a:r>
          </a:p>
          <a:p>
            <a:pPr marL="0" marR="0" lvl="0" indent="0" algn="l" defTabSz="12700" rtl="0" eaLnBrk="1" fontAlgn="auto" latinLnBrk="0" hangingPunct="0">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717171"/>
              </a:solidFill>
              <a:effectLst/>
              <a:uLnTx/>
              <a:uFillTx/>
              <a:latin typeface="Arial"/>
              <a:cs typeface="Arial"/>
              <a:sym typeface="Arial"/>
            </a:endParaRPr>
          </a:p>
        </p:txBody>
      </p:sp>
      <p:sp>
        <p:nvSpPr>
          <p:cNvPr id="30" name="TextBox 29">
            <a:extLst>
              <a:ext uri="{FF2B5EF4-FFF2-40B4-BE49-F238E27FC236}">
                <a16:creationId xmlns:a16="http://schemas.microsoft.com/office/drawing/2014/main" id="{532EC93E-AD04-4F7D-9367-6EAE2DB46C44}"/>
              </a:ext>
            </a:extLst>
          </p:cNvPr>
          <p:cNvSpPr txBox="1"/>
          <p:nvPr/>
        </p:nvSpPr>
        <p:spPr>
          <a:xfrm>
            <a:off x="2705100" y="4368824"/>
            <a:ext cx="2147613" cy="1231106"/>
          </a:xfrm>
          <a:prstGeom prst="rect">
            <a:avLst/>
          </a:prstGeom>
          <a:noFill/>
        </p:spPr>
        <p:txBody>
          <a:bodyPr wrap="square" lIns="0" tIns="0" rIns="0" bIns="0" rtlCol="0">
            <a:spAutoFit/>
          </a:bodyPr>
          <a:lstStyle/>
          <a:p>
            <a:pPr marL="0" marR="0" lvl="0" indent="0" algn="l" defTabSz="12700" rtl="0" eaLnBrk="1" fontAlgn="auto" latinLnBrk="0" hangingPunct="0">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717171"/>
                </a:solidFill>
                <a:effectLst/>
                <a:uLnTx/>
                <a:uFillTx/>
                <a:latin typeface="Arial"/>
                <a:cs typeface="Arial"/>
                <a:sym typeface="Arial"/>
              </a:rPr>
              <a:t>c. 2000 people</a:t>
            </a:r>
          </a:p>
          <a:p>
            <a:pPr lvl="0" defTabSz="12700" hangingPunct="0">
              <a:defRPr/>
            </a:pPr>
            <a:r>
              <a:rPr lang="en-GB" sz="1600" b="1" kern="0" dirty="0">
                <a:solidFill>
                  <a:srgbClr val="717171"/>
                </a:solidFill>
                <a:cs typeface="Arial"/>
                <a:sym typeface="Arial"/>
              </a:rPr>
              <a:t>2018</a:t>
            </a:r>
          </a:p>
          <a:p>
            <a:pPr lvl="0" defTabSz="12700" hangingPunct="0">
              <a:defRPr/>
            </a:pPr>
            <a:r>
              <a:rPr lang="en-GB" sz="1600" b="1" kern="0" dirty="0">
                <a:solidFill>
                  <a:srgbClr val="717171"/>
                </a:solidFill>
                <a:cs typeface="Arial"/>
                <a:sym typeface="Arial"/>
              </a:rPr>
              <a:t>2019</a:t>
            </a:r>
          </a:p>
          <a:p>
            <a:pPr lvl="0" defTabSz="12700" hangingPunct="0">
              <a:defRPr/>
            </a:pPr>
            <a:r>
              <a:rPr lang="en-GB" sz="1600" b="1" kern="0" dirty="0">
                <a:solidFill>
                  <a:srgbClr val="717171"/>
                </a:solidFill>
                <a:cs typeface="Arial"/>
                <a:sym typeface="Arial"/>
              </a:rPr>
              <a:t>2020</a:t>
            </a:r>
          </a:p>
          <a:p>
            <a:pPr marL="0" marR="0" lvl="0" indent="0" algn="l" defTabSz="12700" rtl="0" eaLnBrk="1" fontAlgn="auto" latinLnBrk="0" hangingPunct="0">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717171"/>
              </a:solidFill>
              <a:effectLst/>
              <a:uLnTx/>
              <a:uFillTx/>
              <a:latin typeface="Arial"/>
              <a:cs typeface="Arial"/>
              <a:sym typeface="Arial"/>
            </a:endParaRPr>
          </a:p>
        </p:txBody>
      </p:sp>
      <p:sp>
        <p:nvSpPr>
          <p:cNvPr id="31" name="TextBox 30">
            <a:extLst>
              <a:ext uri="{FF2B5EF4-FFF2-40B4-BE49-F238E27FC236}">
                <a16:creationId xmlns:a16="http://schemas.microsoft.com/office/drawing/2014/main" id="{7FDD70E4-CE07-419A-B818-8DDA8A59D107}"/>
              </a:ext>
            </a:extLst>
          </p:cNvPr>
          <p:cNvSpPr txBox="1"/>
          <p:nvPr/>
        </p:nvSpPr>
        <p:spPr>
          <a:xfrm>
            <a:off x="5050201" y="4373323"/>
            <a:ext cx="2147613" cy="1231106"/>
          </a:xfrm>
          <a:prstGeom prst="rect">
            <a:avLst/>
          </a:prstGeom>
          <a:noFill/>
        </p:spPr>
        <p:txBody>
          <a:bodyPr wrap="square" lIns="0" tIns="0" rIns="0" bIns="0" rtlCol="0">
            <a:spAutoFit/>
          </a:bodyPr>
          <a:lstStyle/>
          <a:p>
            <a:pPr marL="0" marR="0" lvl="0" indent="0" algn="l" defTabSz="12700" rtl="0" eaLnBrk="1" fontAlgn="auto" latinLnBrk="0" hangingPunct="0">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717171"/>
                </a:solidFill>
                <a:effectLst/>
                <a:uLnTx/>
                <a:uFillTx/>
                <a:latin typeface="Arial"/>
                <a:cs typeface="Arial"/>
                <a:sym typeface="Arial"/>
              </a:rPr>
              <a:t>c. 5300 people</a:t>
            </a:r>
          </a:p>
          <a:p>
            <a:pPr lvl="0" defTabSz="12700" hangingPunct="0">
              <a:defRPr/>
            </a:pPr>
            <a:endParaRPr lang="en-GB" sz="1600" kern="0" dirty="0">
              <a:solidFill>
                <a:srgbClr val="717171"/>
              </a:solidFill>
              <a:cs typeface="Arial"/>
              <a:sym typeface="Arial"/>
            </a:endParaRPr>
          </a:p>
          <a:p>
            <a:pPr lvl="0" defTabSz="12700" hangingPunct="0">
              <a:defRPr/>
            </a:pPr>
            <a:r>
              <a:rPr lang="en-GB" sz="1600" b="1" kern="0" dirty="0">
                <a:solidFill>
                  <a:srgbClr val="717171"/>
                </a:solidFill>
                <a:cs typeface="Arial"/>
                <a:sym typeface="Arial"/>
              </a:rPr>
              <a:t>2019</a:t>
            </a:r>
          </a:p>
          <a:p>
            <a:pPr lvl="0" defTabSz="12700" hangingPunct="0">
              <a:defRPr/>
            </a:pPr>
            <a:r>
              <a:rPr lang="en-GB" sz="1600" b="1" kern="0" dirty="0">
                <a:solidFill>
                  <a:srgbClr val="717171"/>
                </a:solidFill>
                <a:cs typeface="Arial"/>
                <a:sym typeface="Arial"/>
              </a:rPr>
              <a:t>2020</a:t>
            </a:r>
          </a:p>
          <a:p>
            <a:pPr marL="0" marR="0" lvl="0" indent="0" algn="l" defTabSz="12700" rtl="0" eaLnBrk="1" fontAlgn="auto" latinLnBrk="0" hangingPunct="0">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717171"/>
              </a:solidFill>
              <a:effectLst/>
              <a:uLnTx/>
              <a:uFillTx/>
              <a:latin typeface="Arial"/>
              <a:cs typeface="Arial"/>
              <a:sym typeface="Arial"/>
            </a:endParaRPr>
          </a:p>
        </p:txBody>
      </p:sp>
      <p:sp>
        <p:nvSpPr>
          <p:cNvPr id="32" name="TextBox 31">
            <a:extLst>
              <a:ext uri="{FF2B5EF4-FFF2-40B4-BE49-F238E27FC236}">
                <a16:creationId xmlns:a16="http://schemas.microsoft.com/office/drawing/2014/main" id="{6D71F4C4-52F6-4040-A69B-5E79E55B8B1A}"/>
              </a:ext>
            </a:extLst>
          </p:cNvPr>
          <p:cNvSpPr txBox="1"/>
          <p:nvPr/>
        </p:nvSpPr>
        <p:spPr>
          <a:xfrm>
            <a:off x="7339287" y="4368823"/>
            <a:ext cx="2147613" cy="984885"/>
          </a:xfrm>
          <a:prstGeom prst="rect">
            <a:avLst/>
          </a:prstGeom>
          <a:noFill/>
        </p:spPr>
        <p:txBody>
          <a:bodyPr wrap="square" lIns="0" tIns="0" rIns="0" bIns="0" rtlCol="0">
            <a:spAutoFit/>
          </a:bodyPr>
          <a:lstStyle/>
          <a:p>
            <a:pPr marL="0" marR="0" lvl="0" indent="0" algn="l" defTabSz="12700" rtl="0" eaLnBrk="1" fontAlgn="auto" latinLnBrk="0" hangingPunct="0">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717171"/>
                </a:solidFill>
                <a:effectLst/>
                <a:uLnTx/>
                <a:uFillTx/>
                <a:latin typeface="Arial"/>
                <a:cs typeface="Arial"/>
                <a:sym typeface="Arial"/>
              </a:rPr>
              <a:t>c. 2100 people</a:t>
            </a:r>
          </a:p>
          <a:p>
            <a:pPr marL="0" marR="0" lvl="0" indent="0" algn="l" defTabSz="12700" rtl="0" eaLnBrk="1" fontAlgn="auto" latinLnBrk="0" hangingPunct="0">
              <a:lnSpc>
                <a:spcPct val="100000"/>
              </a:lnSpc>
              <a:spcBef>
                <a:spcPts val="0"/>
              </a:spcBef>
              <a:spcAft>
                <a:spcPts val="0"/>
              </a:spcAft>
              <a:buClrTx/>
              <a:buSzTx/>
              <a:buFontTx/>
              <a:buNone/>
              <a:tabLst/>
              <a:defRPr/>
            </a:pPr>
            <a:endParaRPr lang="en-GB" sz="1600" kern="0" dirty="0">
              <a:solidFill>
                <a:srgbClr val="717171"/>
              </a:solidFill>
              <a:latin typeface="Arial"/>
              <a:cs typeface="Arial"/>
              <a:sym typeface="Arial"/>
            </a:endParaRPr>
          </a:p>
          <a:p>
            <a:pPr marL="0" marR="0" lvl="0" indent="0" algn="l" defTabSz="12700" rtl="0" eaLnBrk="1" fontAlgn="auto" latinLnBrk="0" hangingPunct="0">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717171"/>
              </a:solidFill>
              <a:effectLst/>
              <a:uLnTx/>
              <a:uFillTx/>
              <a:latin typeface="Arial"/>
              <a:cs typeface="Arial"/>
              <a:sym typeface="Arial"/>
            </a:endParaRPr>
          </a:p>
          <a:p>
            <a:pPr marL="0" marR="0" lvl="0" indent="0" algn="l" defTabSz="12700" rtl="0" eaLnBrk="1" fontAlgn="auto" latinLnBrk="0" hangingPunct="0">
              <a:lnSpc>
                <a:spcPct val="100000"/>
              </a:lnSpc>
              <a:spcBef>
                <a:spcPts val="0"/>
              </a:spcBef>
              <a:spcAft>
                <a:spcPts val="0"/>
              </a:spcAft>
              <a:buClrTx/>
              <a:buSzTx/>
              <a:buFontTx/>
              <a:buNone/>
              <a:tabLst/>
              <a:defRPr/>
            </a:pPr>
            <a:r>
              <a:rPr lang="en-GB" sz="1600" b="1" kern="0" dirty="0">
                <a:solidFill>
                  <a:srgbClr val="717171"/>
                </a:solidFill>
                <a:latin typeface="Arial"/>
                <a:cs typeface="Arial"/>
                <a:sym typeface="Arial"/>
              </a:rPr>
              <a:t>2020</a:t>
            </a:r>
            <a:endParaRPr kumimoji="0" lang="en-GB" sz="1600" b="1" i="0" u="none" strike="noStrike" kern="0" cap="none" spc="0" normalizeH="0" baseline="0" noProof="0" dirty="0">
              <a:ln>
                <a:noFill/>
              </a:ln>
              <a:solidFill>
                <a:srgbClr val="717171"/>
              </a:solidFill>
              <a:effectLst/>
              <a:uLnTx/>
              <a:uFillTx/>
              <a:latin typeface="Arial"/>
              <a:cs typeface="Arial"/>
              <a:sym typeface="Arial"/>
            </a:endParaRPr>
          </a:p>
        </p:txBody>
      </p:sp>
      <p:sp>
        <p:nvSpPr>
          <p:cNvPr id="33" name="TextBox 32">
            <a:extLst>
              <a:ext uri="{FF2B5EF4-FFF2-40B4-BE49-F238E27FC236}">
                <a16:creationId xmlns:a16="http://schemas.microsoft.com/office/drawing/2014/main" id="{1B6D7480-0EA5-43C2-BC58-C908DB60058A}"/>
              </a:ext>
            </a:extLst>
          </p:cNvPr>
          <p:cNvSpPr txBox="1"/>
          <p:nvPr/>
        </p:nvSpPr>
        <p:spPr>
          <a:xfrm>
            <a:off x="9719841" y="4368823"/>
            <a:ext cx="2147613" cy="984885"/>
          </a:xfrm>
          <a:prstGeom prst="rect">
            <a:avLst/>
          </a:prstGeom>
          <a:noFill/>
        </p:spPr>
        <p:txBody>
          <a:bodyPr wrap="square" lIns="0" tIns="0" rIns="0" bIns="0" rtlCol="0">
            <a:spAutoFit/>
          </a:bodyPr>
          <a:lstStyle/>
          <a:p>
            <a:pPr marL="0" marR="0" lvl="0" indent="0" algn="l" defTabSz="12700" rtl="0" eaLnBrk="1" fontAlgn="auto" latinLnBrk="0" hangingPunct="0">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717171"/>
                </a:solidFill>
                <a:effectLst/>
                <a:uLnTx/>
                <a:uFillTx/>
                <a:latin typeface="Arial"/>
                <a:cs typeface="Arial"/>
                <a:sym typeface="Arial"/>
              </a:rPr>
              <a:t>c. 2300 people</a:t>
            </a:r>
          </a:p>
          <a:p>
            <a:pPr marL="0" marR="0" lvl="0" indent="0" algn="l" defTabSz="12700" rtl="0" eaLnBrk="1" fontAlgn="auto" latinLnBrk="0" hangingPunct="0">
              <a:lnSpc>
                <a:spcPct val="100000"/>
              </a:lnSpc>
              <a:spcBef>
                <a:spcPts val="0"/>
              </a:spcBef>
              <a:spcAft>
                <a:spcPts val="0"/>
              </a:spcAft>
              <a:buClrTx/>
              <a:buSzTx/>
              <a:buFontTx/>
              <a:buNone/>
              <a:tabLst/>
              <a:defRPr/>
            </a:pPr>
            <a:endParaRPr lang="en-GB" sz="1600" kern="0" dirty="0">
              <a:solidFill>
                <a:srgbClr val="717171"/>
              </a:solidFill>
              <a:latin typeface="Arial"/>
              <a:cs typeface="Arial"/>
              <a:sym typeface="Arial"/>
            </a:endParaRPr>
          </a:p>
          <a:p>
            <a:pPr marL="0" marR="0" lvl="0" indent="0" algn="l" defTabSz="12700" rtl="0" eaLnBrk="1" fontAlgn="auto" latinLnBrk="0" hangingPunct="0">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717171"/>
              </a:solidFill>
              <a:effectLst/>
              <a:uLnTx/>
              <a:uFillTx/>
              <a:latin typeface="Arial"/>
              <a:cs typeface="Arial"/>
              <a:sym typeface="Arial"/>
            </a:endParaRPr>
          </a:p>
          <a:p>
            <a:pPr marL="0" marR="0" lvl="0" indent="0" algn="l" defTabSz="12700" rtl="0" eaLnBrk="1" fontAlgn="auto" latinLnBrk="0" hangingPunct="0">
              <a:lnSpc>
                <a:spcPct val="100000"/>
              </a:lnSpc>
              <a:spcBef>
                <a:spcPts val="0"/>
              </a:spcBef>
              <a:spcAft>
                <a:spcPts val="0"/>
              </a:spcAft>
              <a:buClrTx/>
              <a:buSzTx/>
              <a:buFontTx/>
              <a:buNone/>
              <a:tabLst/>
              <a:defRPr/>
            </a:pPr>
            <a:r>
              <a:rPr lang="en-GB" sz="1600" b="1" kern="0" dirty="0">
                <a:solidFill>
                  <a:srgbClr val="717171"/>
                </a:solidFill>
                <a:latin typeface="Arial"/>
                <a:cs typeface="Arial"/>
                <a:sym typeface="Arial"/>
              </a:rPr>
              <a:t>2020</a:t>
            </a:r>
            <a:endParaRPr kumimoji="0" lang="en-GB" sz="1600" b="1" i="0" u="none" strike="noStrike" kern="0" cap="none" spc="0" normalizeH="0" baseline="0" noProof="0" dirty="0">
              <a:ln>
                <a:noFill/>
              </a:ln>
              <a:solidFill>
                <a:srgbClr val="717171"/>
              </a:solidFill>
              <a:effectLst/>
              <a:uLnTx/>
              <a:uFillTx/>
              <a:latin typeface="Arial"/>
              <a:cs typeface="Arial"/>
              <a:sym typeface="Arial"/>
            </a:endParaRPr>
          </a:p>
        </p:txBody>
      </p:sp>
      <p:sp>
        <p:nvSpPr>
          <p:cNvPr id="4" name="Slide Number Placeholder 3">
            <a:extLst>
              <a:ext uri="{FF2B5EF4-FFF2-40B4-BE49-F238E27FC236}">
                <a16:creationId xmlns:a16="http://schemas.microsoft.com/office/drawing/2014/main" id="{6A63313D-C882-4713-A928-496128745E78}"/>
              </a:ext>
            </a:extLst>
          </p:cNvPr>
          <p:cNvSpPr>
            <a:spLocks noGrp="1"/>
          </p:cNvSpPr>
          <p:nvPr>
            <p:ph type="sldNum" sz="quarter" idx="10"/>
          </p:nvPr>
        </p:nvSpPr>
        <p:spPr/>
        <p:txBody>
          <a:bodyPr/>
          <a:lstStyle/>
          <a:p>
            <a:fld id="{4034BEE3-566C-4068-A777-C3A4762E861B}" type="slidenum">
              <a:rPr lang="en-GB" smtClean="0"/>
              <a:pPr/>
              <a:t>22</a:t>
            </a:fld>
            <a:endParaRPr lang="en-GB" dirty="0"/>
          </a:p>
        </p:txBody>
      </p:sp>
    </p:spTree>
    <p:extLst>
      <p:ext uri="{BB962C8B-B14F-4D97-AF65-F5344CB8AC3E}">
        <p14:creationId xmlns:p14="http://schemas.microsoft.com/office/powerpoint/2010/main" val="79855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 23 </a:t>
            </a:r>
            <a:r>
              <a:rPr lang="en-US" dirty="0" err="1"/>
              <a:t>settori</a:t>
            </a:r>
            <a:r>
              <a:rPr lang="en-US" dirty="0"/>
              <a:t> economici </a:t>
            </a:r>
            <a:r>
              <a:rPr lang="en-US" dirty="0" err="1"/>
              <a:t>studiati</a:t>
            </a:r>
            <a:endParaRPr lang="en-US" dirty="0"/>
          </a:p>
        </p:txBody>
      </p:sp>
      <p:sp>
        <p:nvSpPr>
          <p:cNvPr id="64" name="Rectangle 63">
            <a:extLst>
              <a:ext uri="{FF2B5EF4-FFF2-40B4-BE49-F238E27FC236}">
                <a16:creationId xmlns:a16="http://schemas.microsoft.com/office/drawing/2014/main" id="{135B2C29-50AA-9A4E-B115-5C623F9B0942}"/>
              </a:ext>
            </a:extLst>
          </p:cNvPr>
          <p:cNvSpPr/>
          <p:nvPr/>
        </p:nvSpPr>
        <p:spPr>
          <a:xfrm>
            <a:off x="359999" y="1213827"/>
            <a:ext cx="3238066" cy="3231654"/>
          </a:xfrm>
          <a:prstGeom prst="rect">
            <a:avLst/>
          </a:prstGeom>
        </p:spPr>
        <p:txBody>
          <a:bodyPr wrap="none" lIns="0" tIns="0" rIns="0" bIns="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600" dirty="0">
                <a:solidFill>
                  <a:srgbClr val="333333"/>
                </a:solidFill>
                <a:latin typeface="Arial"/>
              </a:rPr>
              <a:t>Aerospace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600" dirty="0">
                <a:solidFill>
                  <a:srgbClr val="333333"/>
                </a:solidFill>
                <a:latin typeface="Arial"/>
              </a:rPr>
              <a:t>Architecture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600" dirty="0">
                <a:solidFill>
                  <a:srgbClr val="333333"/>
                </a:solidFill>
                <a:latin typeface="Arial"/>
              </a:rPr>
              <a:t>Automotive manufacturers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600" dirty="0">
                <a:solidFill>
                  <a:srgbClr val="333333"/>
                </a:solidFill>
                <a:latin typeface="Arial"/>
              </a:rPr>
              <a:t>Banking and finance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600" dirty="0">
                <a:solidFill>
                  <a:srgbClr val="333333"/>
                </a:solidFill>
                <a:latin typeface="Arial"/>
              </a:rPr>
              <a:t>Charity &amp; not for profits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600" dirty="0">
                <a:solidFill>
                  <a:srgbClr val="333333"/>
                </a:solidFill>
                <a:latin typeface="Arial"/>
              </a:rPr>
              <a:t>Childcare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600" dirty="0">
                <a:solidFill>
                  <a:srgbClr val="333333"/>
                </a:solidFill>
                <a:latin typeface="Arial"/>
              </a:rPr>
              <a:t>Defence and police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600" dirty="0">
                <a:solidFill>
                  <a:srgbClr val="333333"/>
                </a:solidFill>
                <a:latin typeface="Arial"/>
              </a:rPr>
              <a:t>Education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600" dirty="0">
                <a:solidFill>
                  <a:srgbClr val="333333"/>
                </a:solidFill>
                <a:latin typeface="Arial"/>
              </a:rPr>
              <a:t>Economics and political science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600" dirty="0">
                <a:solidFill>
                  <a:srgbClr val="333333"/>
                </a:solidFill>
                <a:latin typeface="Arial"/>
              </a:rPr>
              <a:t>Engineering</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600" dirty="0">
                <a:solidFill>
                  <a:srgbClr val="333333"/>
                </a:solidFill>
                <a:latin typeface="Arial"/>
              </a:rPr>
              <a:t>Fashion and beauty</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600" dirty="0">
                <a:solidFill>
                  <a:srgbClr val="333333"/>
                </a:solidFill>
                <a:latin typeface="Arial"/>
              </a:rPr>
              <a:t>Food and drink manufacturers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33333"/>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21749AB6-0143-4F08-BDD1-2F7347211237}"/>
              </a:ext>
            </a:extLst>
          </p:cNvPr>
          <p:cNvSpPr/>
          <p:nvPr/>
        </p:nvSpPr>
        <p:spPr>
          <a:xfrm>
            <a:off x="6093436" y="1213827"/>
            <a:ext cx="3773469" cy="2985433"/>
          </a:xfrm>
          <a:prstGeom prst="rect">
            <a:avLst/>
          </a:prstGeom>
        </p:spPr>
        <p:txBody>
          <a:bodyPr wrap="none" lIns="0" tIns="0" rIns="0" bIns="0">
            <a:spAutoFit/>
          </a:bodyPr>
          <a:lstStyle/>
          <a:p>
            <a:pPr marR="0" lvl="0" algn="l" defTabSz="914400" rtl="0" eaLnBrk="1" fontAlgn="auto" latinLnBrk="0" hangingPunct="1">
              <a:lnSpc>
                <a:spcPct val="100000"/>
              </a:lnSpc>
              <a:spcBef>
                <a:spcPts val="0"/>
              </a:spcBef>
              <a:spcAft>
                <a:spcPts val="0"/>
              </a:spcAft>
              <a:buClrTx/>
              <a:buSzTx/>
              <a:tabLst/>
              <a:defRPr/>
            </a:pPr>
            <a:r>
              <a:rPr lang="en-US" sz="1600" dirty="0">
                <a:solidFill>
                  <a:srgbClr val="333333"/>
                </a:solidFill>
                <a:latin typeface="Arial"/>
              </a:rPr>
              <a:t>13. Foreign affairs and diplomacy</a:t>
            </a:r>
          </a:p>
          <a:p>
            <a:pPr marR="0" lvl="0" algn="l" defTabSz="914400" rtl="0" eaLnBrk="1" fontAlgn="auto" latinLnBrk="0" hangingPunct="1">
              <a:lnSpc>
                <a:spcPct val="100000"/>
              </a:lnSpc>
              <a:spcBef>
                <a:spcPts val="0"/>
              </a:spcBef>
              <a:spcAft>
                <a:spcPts val="0"/>
              </a:spcAft>
              <a:buClrTx/>
              <a:buSzTx/>
              <a:tabLst/>
              <a:defRPr/>
            </a:pPr>
            <a:r>
              <a:rPr lang="en-US" sz="1600" dirty="0">
                <a:solidFill>
                  <a:srgbClr val="333333"/>
                </a:solidFill>
                <a:latin typeface="Arial"/>
              </a:rPr>
              <a:t>14. Gaming</a:t>
            </a:r>
          </a:p>
          <a:p>
            <a:pPr marR="0" lvl="0" algn="l" defTabSz="914400" rtl="0" eaLnBrk="1" fontAlgn="auto" latinLnBrk="0" hangingPunct="1">
              <a:lnSpc>
                <a:spcPct val="100000"/>
              </a:lnSpc>
              <a:spcBef>
                <a:spcPts val="0"/>
              </a:spcBef>
              <a:spcAft>
                <a:spcPts val="0"/>
              </a:spcAft>
              <a:buClrTx/>
              <a:buSzTx/>
              <a:tabLst/>
              <a:defRPr/>
            </a:pPr>
            <a:r>
              <a:rPr lang="en-US" sz="1600" dirty="0">
                <a:solidFill>
                  <a:srgbClr val="333333"/>
                </a:solidFill>
                <a:latin typeface="Arial"/>
              </a:rPr>
              <a:t>15. Government and politics</a:t>
            </a:r>
          </a:p>
          <a:p>
            <a:pPr marR="0" lvl="0" algn="l" defTabSz="914400" rtl="0" eaLnBrk="1" fontAlgn="auto" latinLnBrk="0" hangingPunct="1">
              <a:lnSpc>
                <a:spcPct val="100000"/>
              </a:lnSpc>
              <a:spcBef>
                <a:spcPts val="0"/>
              </a:spcBef>
              <a:spcAft>
                <a:spcPts val="0"/>
              </a:spcAft>
              <a:buClrTx/>
              <a:buSzTx/>
              <a:tabLst/>
              <a:defRPr/>
            </a:pPr>
            <a:r>
              <a:rPr lang="en-US" sz="1600" dirty="0">
                <a:solidFill>
                  <a:srgbClr val="333333"/>
                </a:solidFill>
                <a:latin typeface="Arial"/>
              </a:rPr>
              <a:t>16. Healthcare and well-being</a:t>
            </a:r>
          </a:p>
          <a:p>
            <a:pPr marR="0" lvl="0" algn="l" defTabSz="914400" rtl="0" eaLnBrk="1" fontAlgn="auto" latinLnBrk="0" hangingPunct="1">
              <a:lnSpc>
                <a:spcPct val="100000"/>
              </a:lnSpc>
              <a:spcBef>
                <a:spcPts val="0"/>
              </a:spcBef>
              <a:spcAft>
                <a:spcPts val="0"/>
              </a:spcAft>
              <a:buClrTx/>
              <a:buSzTx/>
              <a:tabLst/>
              <a:defRPr/>
            </a:pPr>
            <a:r>
              <a:rPr lang="en-US" sz="1600" dirty="0">
                <a:solidFill>
                  <a:srgbClr val="333333"/>
                </a:solidFill>
                <a:latin typeface="Arial"/>
              </a:rPr>
              <a:t>17. High-tech and AI</a:t>
            </a:r>
          </a:p>
          <a:p>
            <a:pPr marR="0" lvl="0" algn="l" defTabSz="914400" rtl="0" eaLnBrk="1" fontAlgn="auto" latinLnBrk="0" hangingPunct="1">
              <a:lnSpc>
                <a:spcPct val="100000"/>
              </a:lnSpc>
              <a:spcBef>
                <a:spcPts val="0"/>
              </a:spcBef>
              <a:spcAft>
                <a:spcPts val="0"/>
              </a:spcAft>
              <a:buClrTx/>
              <a:buSzTx/>
              <a:tabLst/>
              <a:defRPr/>
            </a:pPr>
            <a:r>
              <a:rPr lang="en-US" sz="1600" dirty="0">
                <a:solidFill>
                  <a:srgbClr val="333333"/>
                </a:solidFill>
                <a:latin typeface="Arial"/>
              </a:rPr>
              <a:t>18. Intelligence services</a:t>
            </a:r>
          </a:p>
          <a:p>
            <a:pPr marR="0" lvl="0" algn="l" defTabSz="914400" rtl="0" eaLnBrk="1" fontAlgn="auto" latinLnBrk="0" hangingPunct="1">
              <a:lnSpc>
                <a:spcPct val="100000"/>
              </a:lnSpc>
              <a:spcBef>
                <a:spcPts val="0"/>
              </a:spcBef>
              <a:spcAft>
                <a:spcPts val="0"/>
              </a:spcAft>
              <a:buClrTx/>
              <a:buSzTx/>
              <a:tabLst/>
              <a:defRPr/>
            </a:pPr>
            <a:r>
              <a:rPr lang="en-US" sz="1600" dirty="0">
                <a:solidFill>
                  <a:srgbClr val="333333"/>
                </a:solidFill>
                <a:latin typeface="Arial"/>
              </a:rPr>
              <a:t>19. International sports </a:t>
            </a:r>
            <a:r>
              <a:rPr lang="en-US" sz="1600" dirty="0" err="1">
                <a:solidFill>
                  <a:srgbClr val="333333"/>
                </a:solidFill>
                <a:latin typeface="Arial"/>
              </a:rPr>
              <a:t>organisations</a:t>
            </a:r>
            <a:endParaRPr lang="en-US" sz="1600" dirty="0">
              <a:solidFill>
                <a:srgbClr val="333333"/>
              </a:solidFill>
              <a:latin typeface="Arial"/>
            </a:endParaRPr>
          </a:p>
          <a:p>
            <a:pPr marR="0" lvl="0" algn="l" defTabSz="914400" rtl="0" eaLnBrk="1" fontAlgn="auto" latinLnBrk="0" hangingPunct="1">
              <a:lnSpc>
                <a:spcPct val="100000"/>
              </a:lnSpc>
              <a:spcBef>
                <a:spcPts val="0"/>
              </a:spcBef>
              <a:spcAft>
                <a:spcPts val="0"/>
              </a:spcAft>
              <a:buClrTx/>
              <a:buSzTx/>
              <a:tabLst/>
              <a:defRPr/>
            </a:pPr>
            <a:r>
              <a:rPr lang="en-US" sz="1600" dirty="0">
                <a:solidFill>
                  <a:srgbClr val="333333"/>
                </a:solidFill>
                <a:latin typeface="Arial"/>
              </a:rPr>
              <a:t>20. Judiciary</a:t>
            </a:r>
          </a:p>
          <a:p>
            <a:pPr marR="0" lvl="0" algn="l" defTabSz="914400" rtl="0" eaLnBrk="1" fontAlgn="auto" latinLnBrk="0" hangingPunct="1">
              <a:lnSpc>
                <a:spcPct val="100000"/>
              </a:lnSpc>
              <a:spcBef>
                <a:spcPts val="0"/>
              </a:spcBef>
              <a:spcAft>
                <a:spcPts val="0"/>
              </a:spcAft>
              <a:buClrTx/>
              <a:buSzTx/>
              <a:tabLst/>
              <a:defRPr/>
            </a:pPr>
            <a:r>
              <a:rPr lang="en-US" sz="1600" dirty="0">
                <a:solidFill>
                  <a:srgbClr val="333333"/>
                </a:solidFill>
                <a:latin typeface="Arial"/>
              </a:rPr>
              <a:t>21. Media and entertainment</a:t>
            </a:r>
          </a:p>
          <a:p>
            <a:pPr marR="0" lvl="0" algn="l" defTabSz="914400" rtl="0" eaLnBrk="1" fontAlgn="auto" latinLnBrk="0" hangingPunct="1">
              <a:lnSpc>
                <a:spcPct val="100000"/>
              </a:lnSpc>
              <a:spcBef>
                <a:spcPts val="0"/>
              </a:spcBef>
              <a:spcAft>
                <a:spcPts val="0"/>
              </a:spcAft>
              <a:buClrTx/>
              <a:buSzTx/>
              <a:tabLst/>
              <a:defRPr/>
            </a:pPr>
            <a:r>
              <a:rPr lang="en-US" sz="1600" dirty="0">
                <a:solidFill>
                  <a:srgbClr val="333333"/>
                </a:solidFill>
                <a:latin typeface="Arial"/>
              </a:rPr>
              <a:t>22. Natural sciences</a:t>
            </a:r>
          </a:p>
          <a:p>
            <a:pPr marR="0" lvl="0" algn="l" defTabSz="914400" rtl="0" eaLnBrk="1" fontAlgn="auto" latinLnBrk="0" hangingPunct="1">
              <a:lnSpc>
                <a:spcPct val="100000"/>
              </a:lnSpc>
              <a:spcBef>
                <a:spcPts val="0"/>
              </a:spcBef>
              <a:spcAft>
                <a:spcPts val="0"/>
              </a:spcAft>
              <a:buClrTx/>
              <a:buSzTx/>
              <a:tabLst/>
              <a:defRPr/>
            </a:pPr>
            <a:r>
              <a:rPr lang="en-US" sz="1600" dirty="0">
                <a:solidFill>
                  <a:srgbClr val="333333"/>
                </a:solidFill>
                <a:latin typeface="Arial"/>
              </a:rPr>
              <a:t>23. Pharmaceutical and medical 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33333"/>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C567EF16-44AF-41E6-B564-2E5E6E2876AD}"/>
              </a:ext>
            </a:extLst>
          </p:cNvPr>
          <p:cNvSpPr>
            <a:spLocks noGrp="1"/>
          </p:cNvSpPr>
          <p:nvPr>
            <p:ph type="sldNum" sz="quarter" idx="10"/>
          </p:nvPr>
        </p:nvSpPr>
        <p:spPr/>
        <p:txBody>
          <a:bodyPr/>
          <a:lstStyle/>
          <a:p>
            <a:fld id="{4034BEE3-566C-4068-A777-C3A4762E861B}" type="slidenum">
              <a:rPr lang="en-GB" smtClean="0"/>
              <a:pPr/>
              <a:t>23</a:t>
            </a:fld>
            <a:endParaRPr lang="en-GB" dirty="0"/>
          </a:p>
        </p:txBody>
      </p:sp>
    </p:spTree>
    <p:extLst>
      <p:ext uri="{BB962C8B-B14F-4D97-AF65-F5344CB8AC3E}">
        <p14:creationId xmlns:p14="http://schemas.microsoft.com/office/powerpoint/2010/main" val="97258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D1C389-428F-4684-BCC7-4A5846CF2D02}"/>
              </a:ext>
            </a:extLst>
          </p:cNvPr>
          <p:cNvSpPr>
            <a:spLocks noGrp="1"/>
          </p:cNvSpPr>
          <p:nvPr>
            <p:ph type="ctrTitle"/>
          </p:nvPr>
        </p:nvSpPr>
        <p:spPr/>
        <p:txBody>
          <a:bodyPr/>
          <a:lstStyle/>
          <a:p>
            <a:br>
              <a:rPr lang="en-GB" sz="2800" dirty="0"/>
            </a:br>
            <a:r>
              <a:rPr lang="en-GB" sz="2800" dirty="0"/>
              <a:t>Thank you!</a:t>
            </a:r>
            <a:endParaRPr lang="en-GB" dirty="0"/>
          </a:p>
        </p:txBody>
      </p:sp>
      <p:sp>
        <p:nvSpPr>
          <p:cNvPr id="5" name="Subtitle 4">
            <a:extLst>
              <a:ext uri="{FF2B5EF4-FFF2-40B4-BE49-F238E27FC236}">
                <a16:creationId xmlns:a16="http://schemas.microsoft.com/office/drawing/2014/main" id="{9BB7E934-0C12-413D-86B4-6E6E88004A83}"/>
              </a:ext>
            </a:extLst>
          </p:cNvPr>
          <p:cNvSpPr>
            <a:spLocks noGrp="1"/>
          </p:cNvSpPr>
          <p:nvPr>
            <p:ph type="subTitle" idx="1"/>
          </p:nvPr>
        </p:nvSpPr>
        <p:spPr/>
        <p:txBody>
          <a:bodyPr/>
          <a:lstStyle/>
          <a:p>
            <a:pPr>
              <a:spcBef>
                <a:spcPts val="0"/>
              </a:spcBef>
            </a:pPr>
            <a:r>
              <a:rPr lang="en-GB" dirty="0"/>
              <a:t>Gabriella Bergaglio</a:t>
            </a:r>
          </a:p>
          <a:p>
            <a:pPr>
              <a:spcBef>
                <a:spcPts val="0"/>
              </a:spcBef>
            </a:pPr>
            <a:r>
              <a:rPr lang="en-GB" dirty="0"/>
              <a:t>Marketing Director Italy</a:t>
            </a:r>
          </a:p>
          <a:p>
            <a:pPr>
              <a:spcBef>
                <a:spcPts val="0"/>
              </a:spcBef>
            </a:pPr>
            <a:r>
              <a:rPr lang="en-GB" dirty="0"/>
              <a:t>Kantar, Insights Division</a:t>
            </a:r>
          </a:p>
          <a:p>
            <a:pPr>
              <a:spcBef>
                <a:spcPts val="0"/>
              </a:spcBef>
            </a:pPr>
            <a:endParaRPr lang="en-GB" dirty="0"/>
          </a:p>
          <a:p>
            <a:pPr>
              <a:spcBef>
                <a:spcPts val="0"/>
              </a:spcBef>
            </a:pPr>
            <a:r>
              <a:rPr lang="en-GB" dirty="0">
                <a:hlinkClick r:id="rId3"/>
              </a:rPr>
              <a:t>Gabriella.Bergaglio@kantar.com</a:t>
            </a:r>
            <a:endParaRPr lang="en-GB" dirty="0"/>
          </a:p>
          <a:p>
            <a:pPr>
              <a:spcBef>
                <a:spcPts val="0"/>
              </a:spcBef>
            </a:pPr>
            <a:r>
              <a:rPr lang="en-GB" dirty="0"/>
              <a:t>Cell 334.60.91.720</a:t>
            </a:r>
          </a:p>
          <a:p>
            <a:endParaRPr lang="en-GB" dirty="0"/>
          </a:p>
        </p:txBody>
      </p:sp>
      <p:pic>
        <p:nvPicPr>
          <p:cNvPr id="7" name="Picture 6">
            <a:extLst>
              <a:ext uri="{FF2B5EF4-FFF2-40B4-BE49-F238E27FC236}">
                <a16:creationId xmlns:a16="http://schemas.microsoft.com/office/drawing/2014/main" id="{5F490160-6E13-4FA7-9BBE-D982AF4467A5}"/>
              </a:ext>
            </a:extLst>
          </p:cNvPr>
          <p:cNvPicPr>
            <a:picLocks noChangeAspect="1"/>
          </p:cNvPicPr>
          <p:nvPr/>
        </p:nvPicPr>
        <p:blipFill>
          <a:blip r:embed="rId4"/>
          <a:stretch>
            <a:fillRect/>
          </a:stretch>
        </p:blipFill>
        <p:spPr>
          <a:xfrm>
            <a:off x="4282130" y="1490401"/>
            <a:ext cx="8551456" cy="4475832"/>
          </a:xfrm>
          <a:prstGeom prst="rect">
            <a:avLst/>
          </a:prstGeom>
        </p:spPr>
      </p:pic>
    </p:spTree>
    <p:extLst>
      <p:ext uri="{BB962C8B-B14F-4D97-AF65-F5344CB8AC3E}">
        <p14:creationId xmlns:p14="http://schemas.microsoft.com/office/powerpoint/2010/main" val="315280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5185EF-1566-654A-AB13-BB9AF3F78C11}"/>
              </a:ext>
            </a:extLst>
          </p:cNvPr>
          <p:cNvSpPr>
            <a:spLocks noGrp="1"/>
          </p:cNvSpPr>
          <p:nvPr>
            <p:ph type="body" sz="quarter" idx="15"/>
          </p:nvPr>
        </p:nvSpPr>
        <p:spPr>
          <a:xfrm>
            <a:off x="359999" y="2258559"/>
            <a:ext cx="7532144" cy="1980000"/>
          </a:xfrm>
        </p:spPr>
        <p:txBody>
          <a:bodyPr/>
          <a:lstStyle/>
          <a:p>
            <a:r>
              <a:rPr lang="en-US" dirty="0" err="1">
                <a:solidFill>
                  <a:schemeClr val="bg2"/>
                </a:solidFill>
              </a:rPr>
              <a:t>Cos’è</a:t>
            </a:r>
            <a:r>
              <a:rPr lang="en-US" dirty="0">
                <a:solidFill>
                  <a:schemeClr val="bg2"/>
                </a:solidFill>
              </a:rPr>
              <a:t> </a:t>
            </a:r>
            <a:r>
              <a:rPr lang="en-US" dirty="0" err="1">
                <a:solidFill>
                  <a:schemeClr val="bg2"/>
                </a:solidFill>
              </a:rPr>
              <a:t>il</a:t>
            </a:r>
            <a:endParaRPr lang="en-US" dirty="0">
              <a:solidFill>
                <a:schemeClr val="bg2"/>
              </a:solidFill>
            </a:endParaRPr>
          </a:p>
          <a:p>
            <a:r>
              <a:rPr lang="en-US" dirty="0">
                <a:solidFill>
                  <a:schemeClr val="bg2"/>
                </a:solidFill>
              </a:rPr>
              <a:t>Reykjavik Index for Leadership? </a:t>
            </a:r>
          </a:p>
          <a:p>
            <a:endParaRPr lang="en-US" dirty="0"/>
          </a:p>
        </p:txBody>
      </p:sp>
      <p:sp>
        <p:nvSpPr>
          <p:cNvPr id="5" name="Text Placeholder 4">
            <a:extLst>
              <a:ext uri="{FF2B5EF4-FFF2-40B4-BE49-F238E27FC236}">
                <a16:creationId xmlns:a16="http://schemas.microsoft.com/office/drawing/2014/main" id="{0D3759E0-B4C0-0543-BF04-5E8D9F73513E}"/>
              </a:ext>
            </a:extLst>
          </p:cNvPr>
          <p:cNvSpPr>
            <a:spLocks noGrp="1"/>
          </p:cNvSpPr>
          <p:nvPr>
            <p:ph type="body" sz="quarter" idx="16"/>
          </p:nvPr>
        </p:nvSpPr>
        <p:spPr/>
        <p:txBody>
          <a:bodyPr/>
          <a:lstStyle/>
          <a:p>
            <a:r>
              <a:rPr lang="en-US"/>
              <a:t>1</a:t>
            </a:r>
            <a:endParaRPr lang="en-US" dirty="0"/>
          </a:p>
        </p:txBody>
      </p:sp>
    </p:spTree>
    <p:extLst>
      <p:ext uri="{BB962C8B-B14F-4D97-AF65-F5344CB8AC3E}">
        <p14:creationId xmlns:p14="http://schemas.microsoft.com/office/powerpoint/2010/main" val="169784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D59A96-C843-4FA5-AAA8-A1B639BE4D83}"/>
              </a:ext>
            </a:extLst>
          </p:cNvPr>
          <p:cNvSpPr/>
          <p:nvPr/>
        </p:nvSpPr>
        <p:spPr bwMode="ltGray">
          <a:xfrm>
            <a:off x="0" y="0"/>
            <a:ext cx="12496800" cy="6858000"/>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12700" rtl="0" eaLnBrk="1" fontAlgn="auto" latinLnBrk="0" hangingPunct="0">
              <a:lnSpc>
                <a:spcPct val="100000"/>
              </a:lnSpc>
              <a:spcBef>
                <a:spcPts val="0"/>
              </a:spcBef>
              <a:spcAft>
                <a:spcPts val="0"/>
              </a:spcAft>
              <a:buClrTx/>
              <a:buSzTx/>
              <a:buFontTx/>
              <a:buNone/>
              <a:tabLst/>
              <a:defRPr/>
            </a:pPr>
            <a:endParaRPr kumimoji="0" lang="en-GB" sz="1600" b="0" i="0" u="none" strike="noStrike" kern="0" cap="none" spc="0" normalizeH="0" baseline="0" noProof="0" dirty="0" err="1">
              <a:ln>
                <a:noFill/>
              </a:ln>
              <a:solidFill>
                <a:srgbClr val="FFFFFF"/>
              </a:solidFill>
              <a:effectLst/>
              <a:uLnTx/>
              <a:uFillTx/>
              <a:latin typeface="Arial"/>
              <a:ea typeface="+mn-ea"/>
              <a:cs typeface="+mn-cs"/>
              <a:sym typeface="Arial"/>
            </a:endParaRPr>
          </a:p>
        </p:txBody>
      </p:sp>
      <p:sp>
        <p:nvSpPr>
          <p:cNvPr id="26" name="Text Placeholder 11">
            <a:extLst>
              <a:ext uri="{FF2B5EF4-FFF2-40B4-BE49-F238E27FC236}">
                <a16:creationId xmlns:a16="http://schemas.microsoft.com/office/drawing/2014/main" id="{6CD9AF8F-A630-1B47-A5EA-0E9594BA0F78}"/>
              </a:ext>
            </a:extLst>
          </p:cNvPr>
          <p:cNvSpPr txBox="1">
            <a:spLocks/>
          </p:cNvSpPr>
          <p:nvPr/>
        </p:nvSpPr>
        <p:spPr>
          <a:xfrm>
            <a:off x="360000" y="1559813"/>
            <a:ext cx="6345600" cy="3000375"/>
          </a:xfrm>
          <a:prstGeom prst="rect">
            <a:avLst/>
          </a:prstGeom>
        </p:spPr>
        <p:txBody>
          <a:bodyPr vert="horz" lIns="0" tIns="0" rIns="0" bIns="0" rtlCol="0" anchor="t"/>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mn-ea"/>
                <a:cs typeface="+mn-cs"/>
                <a:sym typeface="Arial"/>
              </a:rPr>
              <a:t>Che </a:t>
            </a:r>
            <a:r>
              <a:rPr kumimoji="0" lang="en-US" sz="3200" b="1" i="0" u="none" strike="noStrike" kern="1200" cap="none" spc="0" normalizeH="0" baseline="0" noProof="0" dirty="0" err="1">
                <a:ln>
                  <a:noFill/>
                </a:ln>
                <a:solidFill>
                  <a:srgbClr val="FFFFFF"/>
                </a:solidFill>
                <a:effectLst/>
                <a:uLnTx/>
                <a:uFillTx/>
                <a:latin typeface="Arial"/>
                <a:ea typeface="+mn-ea"/>
                <a:cs typeface="+mn-cs"/>
                <a:sym typeface="Arial"/>
              </a:rPr>
              <a:t>cos’è</a:t>
            </a:r>
            <a:r>
              <a:rPr kumimoji="0" lang="en-US" sz="3200" b="1" i="0" u="none" strike="noStrike" kern="1200" cap="none" spc="0" normalizeH="0" baseline="0" noProof="0" dirty="0">
                <a:ln>
                  <a:noFill/>
                </a:ln>
                <a:solidFill>
                  <a:srgbClr val="FFFFFF"/>
                </a:solidFill>
                <a:effectLst/>
                <a:uLnTx/>
                <a:uFillTx/>
                <a:latin typeface="Arial"/>
                <a:ea typeface="+mn-ea"/>
                <a:cs typeface="+mn-cs"/>
                <a:sym typeface="Arial"/>
              </a:rPr>
              <a:t> </a:t>
            </a:r>
            <a:r>
              <a:rPr kumimoji="0" lang="en-US" sz="3200" b="1" i="0" u="none" strike="noStrike" kern="1200" cap="none" spc="0" normalizeH="0" baseline="0" noProof="0" dirty="0" err="1">
                <a:ln>
                  <a:noFill/>
                </a:ln>
                <a:solidFill>
                  <a:srgbClr val="FFFFFF"/>
                </a:solidFill>
                <a:effectLst/>
                <a:uLnTx/>
                <a:uFillTx/>
                <a:latin typeface="Arial"/>
                <a:ea typeface="+mn-ea"/>
                <a:cs typeface="+mn-cs"/>
                <a:sym typeface="Arial"/>
              </a:rPr>
              <a:t>il</a:t>
            </a:r>
            <a:r>
              <a:rPr kumimoji="0" lang="en-US" sz="3200" b="1" i="0" u="none" strike="noStrike" kern="1200" cap="none" spc="0" normalizeH="0" baseline="0" noProof="0" dirty="0">
                <a:ln>
                  <a:noFill/>
                </a:ln>
                <a:solidFill>
                  <a:srgbClr val="FFFFFF"/>
                </a:solidFill>
                <a:effectLst/>
                <a:uLnTx/>
                <a:uFillTx/>
                <a:latin typeface="Arial"/>
                <a:ea typeface="+mn-ea"/>
                <a:cs typeface="+mn-cs"/>
                <a:sym typeface="Arial"/>
              </a:rPr>
              <a:t> Reykjavik Index?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mn-ea"/>
              <a:cs typeface="+mn-cs"/>
              <a:sym typeface="Arial"/>
            </a:endParaRPr>
          </a:p>
          <a:p>
            <a:pPr lvl="0">
              <a:defRPr/>
            </a:pPr>
            <a:r>
              <a:rPr lang="it-IT" sz="2400" dirty="0">
                <a:solidFill>
                  <a:srgbClr val="FFFFFF"/>
                </a:solidFill>
                <a:sym typeface="Arial"/>
              </a:rPr>
              <a:t>L'indice di Reykjavik è la misura </a:t>
            </a:r>
            <a:br>
              <a:rPr lang="it-IT" sz="2400" dirty="0">
                <a:solidFill>
                  <a:srgbClr val="FFFFFF"/>
                </a:solidFill>
                <a:sym typeface="Arial"/>
              </a:rPr>
            </a:br>
            <a:r>
              <a:rPr lang="it-IT" sz="2400" dirty="0">
                <a:solidFill>
                  <a:srgbClr val="FFFFFF"/>
                </a:solidFill>
                <a:sym typeface="Arial"/>
              </a:rPr>
              <a:t>della </a:t>
            </a:r>
            <a:r>
              <a:rPr lang="it-IT" sz="2400" b="1" dirty="0">
                <a:solidFill>
                  <a:srgbClr val="C69CE0"/>
                </a:solidFill>
                <a:latin typeface="Arial"/>
                <a:sym typeface="Arial"/>
              </a:rPr>
              <a:t>percezione</a:t>
            </a:r>
            <a:r>
              <a:rPr lang="it-IT" sz="2400" dirty="0">
                <a:solidFill>
                  <a:srgbClr val="FFFFFF"/>
                </a:solidFill>
                <a:sym typeface="Arial"/>
              </a:rPr>
              <a:t> della parità tra uomini e donne nella leadership</a:t>
            </a:r>
          </a:p>
          <a:p>
            <a:pPr lvl="0">
              <a:defRPr/>
            </a:pPr>
            <a:endParaRPr lang="it-IT" sz="2400" dirty="0">
              <a:solidFill>
                <a:srgbClr val="FFFFFF"/>
              </a:solidFill>
              <a:sym typeface="Arial"/>
            </a:endParaRPr>
          </a:p>
          <a:p>
            <a:pPr lvl="0">
              <a:defRPr/>
            </a:pPr>
            <a:r>
              <a:rPr lang="it-IT" sz="2400" dirty="0">
                <a:solidFill>
                  <a:srgbClr val="FFFFFF"/>
                </a:solidFill>
                <a:sym typeface="Arial"/>
              </a:rPr>
              <a:t>Qualsiasi punteggio inferiore a 100 è indice di </a:t>
            </a:r>
            <a:r>
              <a:rPr lang="it-IT" sz="2400" b="1" dirty="0">
                <a:solidFill>
                  <a:srgbClr val="C69CE0"/>
                </a:solidFill>
                <a:latin typeface="Arial"/>
                <a:sym typeface="Arial"/>
              </a:rPr>
              <a:t>pregiudizio</a:t>
            </a:r>
            <a:r>
              <a:rPr lang="it-IT" sz="2400" dirty="0">
                <a:solidFill>
                  <a:srgbClr val="FFFFFF"/>
                </a:solidFill>
                <a:sym typeface="Arial"/>
              </a:rPr>
              <a:t> nella società</a:t>
            </a:r>
            <a:endParaRPr kumimoji="0" lang="en-US" sz="2400" b="0" i="0" u="none" strike="noStrike" kern="1200" cap="none" spc="0" normalizeH="0" baseline="0" noProof="0" dirty="0">
              <a:ln>
                <a:noFill/>
              </a:ln>
              <a:solidFill>
                <a:srgbClr val="FFFFFF"/>
              </a:solidFill>
              <a:effectLst/>
              <a:uLnTx/>
              <a:uFillTx/>
              <a:latin typeface="Arial"/>
              <a:ea typeface="+mn-ea"/>
              <a:cs typeface="+mn-cs"/>
              <a:sym typeface="Arial"/>
            </a:endParaRPr>
          </a:p>
        </p:txBody>
      </p:sp>
      <p:grpSp>
        <p:nvGrpSpPr>
          <p:cNvPr id="4" name="Group 3">
            <a:extLst>
              <a:ext uri="{FF2B5EF4-FFF2-40B4-BE49-F238E27FC236}">
                <a16:creationId xmlns:a16="http://schemas.microsoft.com/office/drawing/2014/main" id="{4F1DEB5B-59DB-7141-9F7E-20930730924A}"/>
              </a:ext>
            </a:extLst>
          </p:cNvPr>
          <p:cNvGrpSpPr/>
          <p:nvPr/>
        </p:nvGrpSpPr>
        <p:grpSpPr>
          <a:xfrm>
            <a:off x="360000" y="6120000"/>
            <a:ext cx="11474161" cy="474788"/>
            <a:chOff x="360000" y="6120000"/>
            <a:chExt cx="11474161" cy="474788"/>
          </a:xfrm>
        </p:grpSpPr>
        <p:cxnSp>
          <p:nvCxnSpPr>
            <p:cNvPr id="5" name="Straight Connector 4">
              <a:extLst>
                <a:ext uri="{FF2B5EF4-FFF2-40B4-BE49-F238E27FC236}">
                  <a16:creationId xmlns:a16="http://schemas.microsoft.com/office/drawing/2014/main" id="{E837BF90-3A15-8840-BE3A-A19DFD014BDF}"/>
                </a:ext>
              </a:extLst>
            </p:cNvPr>
            <p:cNvCxnSpPr>
              <a:cxnSpLocks/>
            </p:cNvCxnSpPr>
            <p:nvPr userDrawn="1">
              <p:custDataLst>
                <p:tags r:id="rId1"/>
              </p:custDataLst>
            </p:nvPr>
          </p:nvCxnSpPr>
          <p:spPr>
            <a:xfrm>
              <a:off x="360000" y="6120000"/>
              <a:ext cx="11474161" cy="0"/>
            </a:xfrm>
            <a:prstGeom prst="line">
              <a:avLst/>
            </a:prstGeom>
            <a:ln w="38100">
              <a:solidFill>
                <a:schemeClr val="bg1"/>
              </a:solidFill>
              <a:tailEnd type="none"/>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DD1FB5FD-0DCE-D847-B51B-47AEC236B8E8}"/>
                </a:ext>
              </a:extLst>
            </p:cNvPr>
            <p:cNvPicPr>
              <a:picLocks noChangeAspect="1"/>
            </p:cNvPicPr>
            <p:nvPr userDrawn="1">
              <p:custDataLst>
                <p:tags r:id="rId2"/>
              </p:custDataLst>
            </p:nvPr>
          </p:nvPicPr>
          <p:blipFill>
            <a:blip r:embed="rId4">
              <a:extLst>
                <a:ext uri="{96DAC541-7B7A-43D3-8B79-37D633B846F1}">
                  <asvg:svgBlip xmlns:asvg="http://schemas.microsoft.com/office/drawing/2016/SVG/main" r:embed="rId5"/>
                </a:ext>
              </a:extLst>
            </a:blip>
            <a:stretch>
              <a:fillRect/>
            </a:stretch>
          </p:blipFill>
          <p:spPr>
            <a:xfrm>
              <a:off x="360001" y="6390412"/>
              <a:ext cx="1080270" cy="204376"/>
            </a:xfrm>
            <a:prstGeom prst="rect">
              <a:avLst/>
            </a:prstGeom>
          </p:spPr>
        </p:pic>
      </p:grpSp>
      <p:sp>
        <p:nvSpPr>
          <p:cNvPr id="8" name="Slide Number Placeholder 7">
            <a:extLst>
              <a:ext uri="{FF2B5EF4-FFF2-40B4-BE49-F238E27FC236}">
                <a16:creationId xmlns:a16="http://schemas.microsoft.com/office/drawing/2014/main" id="{95CCF9AD-E8D7-499C-9587-18A74D3551ED}"/>
              </a:ext>
            </a:extLst>
          </p:cNvPr>
          <p:cNvSpPr>
            <a:spLocks noGrp="1"/>
          </p:cNvSpPr>
          <p:nvPr>
            <p:ph type="sldNum" sz="quarter" idx="10"/>
          </p:nvPr>
        </p:nvSpPr>
        <p:spPr/>
        <p:txBody>
          <a:bodyPr/>
          <a:lstStyle/>
          <a:p>
            <a:fld id="{4034BEE3-566C-4068-A777-C3A4762E861B}" type="slidenum">
              <a:rPr lang="en-GB" smtClean="0"/>
              <a:pPr/>
              <a:t>4</a:t>
            </a:fld>
            <a:endParaRPr lang="en-GB" dirty="0"/>
          </a:p>
        </p:txBody>
      </p:sp>
    </p:spTree>
    <p:extLst>
      <p:ext uri="{BB962C8B-B14F-4D97-AF65-F5344CB8AC3E}">
        <p14:creationId xmlns:p14="http://schemas.microsoft.com/office/powerpoint/2010/main" val="41102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3BAF8B91-25E2-4D47-B18A-AE89255296C2}"/>
              </a:ext>
            </a:extLst>
          </p:cNvPr>
          <p:cNvSpPr>
            <a:spLocks noGrp="1"/>
          </p:cNvSpPr>
          <p:nvPr>
            <p:ph sz="quarter" idx="13"/>
          </p:nvPr>
        </p:nvSpPr>
        <p:spPr>
          <a:xfrm>
            <a:off x="6204839" y="1738157"/>
            <a:ext cx="5626800" cy="3477820"/>
          </a:xfrm>
        </p:spPr>
        <p:txBody>
          <a:bodyPr/>
          <a:lstStyle/>
          <a:p>
            <a:endParaRPr lang="en-GB" sz="2000" b="1" i="1" dirty="0"/>
          </a:p>
          <a:p>
            <a:r>
              <a:rPr lang="it-IT" sz="2000" dirty="0"/>
              <a:t>I punteggi dell'Indice sono su 100. Un punteggio di 100 indicherebbe che in tutta la società c'è un completo accordo sul fatto che uomini e donne sono ugualmente adatti alla leadership in tutti i settori. </a:t>
            </a:r>
          </a:p>
          <a:p>
            <a:endParaRPr lang="en-GB" sz="2000" b="1" dirty="0">
              <a:solidFill>
                <a:srgbClr val="BA36AE"/>
              </a:solidFill>
            </a:endParaRPr>
          </a:p>
          <a:p>
            <a:r>
              <a:rPr lang="it-IT" sz="2000" b="1" dirty="0">
                <a:solidFill>
                  <a:schemeClr val="bg2"/>
                </a:solidFill>
              </a:rPr>
              <a:t>Quindi, qualsiasi punteggio inferiore a 100 indica un pregiudizio e più basso è il punteggio, maggiore è il pregiudizio.</a:t>
            </a:r>
            <a:endParaRPr lang="en-GB" sz="2000" b="1" dirty="0">
              <a:solidFill>
                <a:schemeClr val="bg2"/>
              </a:solidFill>
            </a:endParaRPr>
          </a:p>
          <a:p>
            <a:br>
              <a:rPr lang="en-GB" sz="1400" b="1" dirty="0">
                <a:solidFill>
                  <a:schemeClr val="bg2"/>
                </a:solidFill>
              </a:rPr>
            </a:br>
            <a:endParaRPr lang="en-GB" sz="1400" b="1" dirty="0">
              <a:solidFill>
                <a:schemeClr val="bg2"/>
              </a:solidFill>
            </a:endParaRPr>
          </a:p>
          <a:p>
            <a:endParaRPr lang="en-GB" sz="1400" dirty="0"/>
          </a:p>
        </p:txBody>
      </p:sp>
      <p:sp>
        <p:nvSpPr>
          <p:cNvPr id="2" name="Title 1">
            <a:extLst>
              <a:ext uri="{FF2B5EF4-FFF2-40B4-BE49-F238E27FC236}">
                <a16:creationId xmlns:a16="http://schemas.microsoft.com/office/drawing/2014/main" id="{F15008BC-030F-A24F-933A-B9B3581D5E5B}"/>
              </a:ext>
            </a:extLst>
          </p:cNvPr>
          <p:cNvSpPr>
            <a:spLocks noGrp="1"/>
          </p:cNvSpPr>
          <p:nvPr>
            <p:ph type="title"/>
          </p:nvPr>
        </p:nvSpPr>
        <p:spPr>
          <a:xfrm>
            <a:off x="1559098" y="547788"/>
            <a:ext cx="11466875" cy="403200"/>
          </a:xfrm>
        </p:spPr>
        <p:txBody>
          <a:bodyPr/>
          <a:lstStyle/>
          <a:p>
            <a:r>
              <a:rPr lang="en-US" dirty="0"/>
              <a:t>What is the Reykjavik Index?</a:t>
            </a:r>
          </a:p>
        </p:txBody>
      </p:sp>
      <p:sp>
        <p:nvSpPr>
          <p:cNvPr id="4" name="Footer Placeholder 3">
            <a:extLst>
              <a:ext uri="{FF2B5EF4-FFF2-40B4-BE49-F238E27FC236}">
                <a16:creationId xmlns:a16="http://schemas.microsoft.com/office/drawing/2014/main" id="{E6517A1B-1B63-154D-A701-DCC18500E7A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33333"/>
              </a:solidFill>
              <a:effectLst/>
              <a:uLnTx/>
              <a:uFillTx/>
              <a:latin typeface="Arial"/>
              <a:ea typeface="+mn-ea"/>
              <a:cs typeface="Arial"/>
              <a:sym typeface="Arial"/>
            </a:endParaRPr>
          </a:p>
        </p:txBody>
      </p:sp>
      <p:sp>
        <p:nvSpPr>
          <p:cNvPr id="6" name="Content Placeholder 5">
            <a:extLst>
              <a:ext uri="{FF2B5EF4-FFF2-40B4-BE49-F238E27FC236}">
                <a16:creationId xmlns:a16="http://schemas.microsoft.com/office/drawing/2014/main" id="{12C47133-17AC-4E8A-B22B-B87ABD6FC707}"/>
              </a:ext>
            </a:extLst>
          </p:cNvPr>
          <p:cNvSpPr>
            <a:spLocks noGrp="1"/>
          </p:cNvSpPr>
          <p:nvPr>
            <p:ph sz="quarter" idx="12"/>
          </p:nvPr>
        </p:nvSpPr>
        <p:spPr/>
        <p:txBody>
          <a:bodyPr/>
          <a:lstStyle/>
          <a:p>
            <a:pPr lvl="0">
              <a:spcBef>
                <a:spcPts val="0"/>
              </a:spcBef>
              <a:defRPr/>
            </a:pPr>
            <a:r>
              <a:rPr lang="it-IT" sz="2400" b="1" dirty="0">
                <a:solidFill>
                  <a:schemeClr val="bg2"/>
                </a:solidFill>
              </a:rPr>
              <a:t>Quanto si trova a suo agio la società con la leadership femminile?</a:t>
            </a:r>
          </a:p>
          <a:p>
            <a:pPr lvl="0">
              <a:spcBef>
                <a:spcPts val="0"/>
              </a:spcBef>
              <a:defRPr/>
            </a:pPr>
            <a:endParaRPr lang="it-IT" sz="1800" dirty="0"/>
          </a:p>
          <a:p>
            <a:pPr lvl="0">
              <a:spcBef>
                <a:spcPts val="0"/>
              </a:spcBef>
              <a:defRPr/>
            </a:pPr>
            <a:r>
              <a:rPr lang="it-IT" sz="1800" dirty="0"/>
              <a:t>L'Indice </a:t>
            </a:r>
            <a:r>
              <a:rPr lang="it-IT" sz="1800"/>
              <a:t>valuta in </a:t>
            </a:r>
            <a:r>
              <a:rPr lang="it-IT" sz="1800" dirty="0"/>
              <a:t>che misura cui uomini e donne sono considerati allo stesso modo in termini di idoneità a posizioni di potere.  </a:t>
            </a:r>
          </a:p>
          <a:p>
            <a:pPr lvl="0">
              <a:spcBef>
                <a:spcPts val="0"/>
              </a:spcBef>
              <a:defRPr/>
            </a:pPr>
            <a:r>
              <a:rPr lang="it-IT" sz="1800" dirty="0"/>
              <a:t>L'Indice è stato creato nel 2018 da Kantar in collaborazione con le donne leader in politica. </a:t>
            </a:r>
          </a:p>
          <a:p>
            <a:pPr lvl="0">
              <a:spcBef>
                <a:spcPts val="0"/>
              </a:spcBef>
              <a:defRPr/>
            </a:pPr>
            <a:endParaRPr lang="it-IT" sz="1800" dirty="0"/>
          </a:p>
          <a:p>
            <a:pPr lvl="0">
              <a:spcBef>
                <a:spcPts val="0"/>
              </a:spcBef>
              <a:defRPr/>
            </a:pPr>
            <a:r>
              <a:rPr lang="it-IT" sz="1800" dirty="0"/>
              <a:t>Il rapporto annuale viene lanciato al Reykjavik Global Forum, la conferenza annuale di punta della WPL a novembre. </a:t>
            </a:r>
            <a:endParaRPr lang="en-GB" sz="1800" dirty="0"/>
          </a:p>
        </p:txBody>
      </p:sp>
      <p:pic>
        <p:nvPicPr>
          <p:cNvPr id="8" name="Picture 7">
            <a:extLst>
              <a:ext uri="{FF2B5EF4-FFF2-40B4-BE49-F238E27FC236}">
                <a16:creationId xmlns:a16="http://schemas.microsoft.com/office/drawing/2014/main" id="{68DD381E-B39B-4D90-8173-2F8175CCC4F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86" t="5905" r="4648" b="4582"/>
          <a:stretch/>
        </p:blipFill>
        <p:spPr>
          <a:xfrm>
            <a:off x="359999" y="307845"/>
            <a:ext cx="993825" cy="643510"/>
          </a:xfrm>
          <a:prstGeom prst="rect">
            <a:avLst/>
          </a:prstGeom>
        </p:spPr>
      </p:pic>
      <p:sp>
        <p:nvSpPr>
          <p:cNvPr id="7" name="Slide Number Placeholder 6">
            <a:extLst>
              <a:ext uri="{FF2B5EF4-FFF2-40B4-BE49-F238E27FC236}">
                <a16:creationId xmlns:a16="http://schemas.microsoft.com/office/drawing/2014/main" id="{E267F77A-98DE-4739-9E0C-680B6753273F}"/>
              </a:ext>
            </a:extLst>
          </p:cNvPr>
          <p:cNvSpPr>
            <a:spLocks noGrp="1"/>
          </p:cNvSpPr>
          <p:nvPr>
            <p:ph type="sldNum" sz="quarter" idx="10"/>
          </p:nvPr>
        </p:nvSpPr>
        <p:spPr/>
        <p:txBody>
          <a:bodyPr/>
          <a:lstStyle/>
          <a:p>
            <a:fld id="{4034BEE3-566C-4068-A777-C3A4762E861B}" type="slidenum">
              <a:rPr lang="en-GB" smtClean="0"/>
              <a:pPr/>
              <a:t>5</a:t>
            </a:fld>
            <a:endParaRPr lang="en-GB" dirty="0"/>
          </a:p>
        </p:txBody>
      </p:sp>
    </p:spTree>
    <p:extLst>
      <p:ext uri="{BB962C8B-B14F-4D97-AF65-F5344CB8AC3E}">
        <p14:creationId xmlns:p14="http://schemas.microsoft.com/office/powerpoint/2010/main" val="129401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5185EF-1566-654A-AB13-BB9AF3F78C11}"/>
              </a:ext>
            </a:extLst>
          </p:cNvPr>
          <p:cNvSpPr>
            <a:spLocks noGrp="1"/>
          </p:cNvSpPr>
          <p:nvPr>
            <p:ph type="body" sz="quarter" idx="15"/>
          </p:nvPr>
        </p:nvSpPr>
        <p:spPr/>
        <p:txBody>
          <a:bodyPr/>
          <a:lstStyle/>
          <a:p>
            <a:r>
              <a:rPr lang="en-US" dirty="0" err="1">
                <a:solidFill>
                  <a:schemeClr val="bg2"/>
                </a:solidFill>
              </a:rPr>
              <a:t>Principali</a:t>
            </a:r>
            <a:r>
              <a:rPr lang="en-US" dirty="0">
                <a:solidFill>
                  <a:schemeClr val="bg2"/>
                </a:solidFill>
              </a:rPr>
              <a:t> </a:t>
            </a:r>
            <a:r>
              <a:rPr lang="en-US" dirty="0" err="1">
                <a:solidFill>
                  <a:schemeClr val="bg2"/>
                </a:solidFill>
              </a:rPr>
              <a:t>risultati</a:t>
            </a:r>
            <a:endParaRPr lang="en-US" dirty="0"/>
          </a:p>
        </p:txBody>
      </p:sp>
      <p:sp>
        <p:nvSpPr>
          <p:cNvPr id="5" name="Text Placeholder 4">
            <a:extLst>
              <a:ext uri="{FF2B5EF4-FFF2-40B4-BE49-F238E27FC236}">
                <a16:creationId xmlns:a16="http://schemas.microsoft.com/office/drawing/2014/main" id="{0D3759E0-B4C0-0543-BF04-5E8D9F73513E}"/>
              </a:ext>
            </a:extLst>
          </p:cNvPr>
          <p:cNvSpPr>
            <a:spLocks noGrp="1"/>
          </p:cNvSpPr>
          <p:nvPr>
            <p:ph type="body" sz="quarter" idx="16"/>
          </p:nvPr>
        </p:nvSpPr>
        <p:spPr/>
        <p:txBody>
          <a:bodyPr/>
          <a:lstStyle/>
          <a:p>
            <a:r>
              <a:rPr lang="en-US"/>
              <a:t>2</a:t>
            </a:r>
            <a:endParaRPr lang="en-US" dirty="0"/>
          </a:p>
        </p:txBody>
      </p:sp>
    </p:spTree>
    <p:extLst>
      <p:ext uri="{BB962C8B-B14F-4D97-AF65-F5344CB8AC3E}">
        <p14:creationId xmlns:p14="http://schemas.microsoft.com/office/powerpoint/2010/main" val="252830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74A190-CA2B-AF43-9C93-1850A5DD7990}"/>
              </a:ext>
            </a:extLst>
          </p:cNvPr>
          <p:cNvSpPr>
            <a:spLocks noGrp="1"/>
          </p:cNvSpPr>
          <p:nvPr>
            <p:ph type="title"/>
          </p:nvPr>
        </p:nvSpPr>
        <p:spPr>
          <a:xfrm>
            <a:off x="1927342" y="442913"/>
            <a:ext cx="11466875" cy="403200"/>
          </a:xfrm>
        </p:spPr>
        <p:txBody>
          <a:bodyPr/>
          <a:lstStyle/>
          <a:p>
            <a:r>
              <a:rPr lang="en-US" dirty="0"/>
              <a:t>Executive Summary</a:t>
            </a:r>
          </a:p>
        </p:txBody>
      </p:sp>
      <p:sp>
        <p:nvSpPr>
          <p:cNvPr id="9" name="Text Placeholder 8">
            <a:extLst>
              <a:ext uri="{FF2B5EF4-FFF2-40B4-BE49-F238E27FC236}">
                <a16:creationId xmlns:a16="http://schemas.microsoft.com/office/drawing/2014/main" id="{CEEF360E-8266-E94A-893D-6F1F9531FCD5}"/>
              </a:ext>
            </a:extLst>
          </p:cNvPr>
          <p:cNvSpPr>
            <a:spLocks noGrp="1"/>
          </p:cNvSpPr>
          <p:nvPr>
            <p:ph type="body" sz="quarter" idx="12"/>
          </p:nvPr>
        </p:nvSpPr>
        <p:spPr>
          <a:xfrm>
            <a:off x="1927705" y="851775"/>
            <a:ext cx="11466512" cy="396000"/>
          </a:xfrm>
        </p:spPr>
        <p:txBody>
          <a:bodyPr/>
          <a:lstStyle/>
          <a:p>
            <a:r>
              <a:rPr lang="en-US" dirty="0"/>
              <a:t>Headline #1</a:t>
            </a:r>
          </a:p>
        </p:txBody>
      </p:sp>
      <p:pic>
        <p:nvPicPr>
          <p:cNvPr id="5" name="Picture 4">
            <a:extLst>
              <a:ext uri="{FF2B5EF4-FFF2-40B4-BE49-F238E27FC236}">
                <a16:creationId xmlns:a16="http://schemas.microsoft.com/office/drawing/2014/main" id="{7AD4186A-D22A-4DCC-A8A8-4368C90991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86" t="5905" r="4648" b="4582"/>
          <a:stretch/>
        </p:blipFill>
        <p:spPr>
          <a:xfrm>
            <a:off x="333375" y="442913"/>
            <a:ext cx="1243013" cy="804862"/>
          </a:xfrm>
          <a:prstGeom prst="rect">
            <a:avLst/>
          </a:prstGeom>
        </p:spPr>
      </p:pic>
      <p:sp>
        <p:nvSpPr>
          <p:cNvPr id="10" name="Text Placeholder 4">
            <a:extLst>
              <a:ext uri="{FF2B5EF4-FFF2-40B4-BE49-F238E27FC236}">
                <a16:creationId xmlns:a16="http://schemas.microsoft.com/office/drawing/2014/main" id="{CC44F4A4-D753-4B83-B6F5-3D16B32C3346}"/>
              </a:ext>
            </a:extLst>
          </p:cNvPr>
          <p:cNvSpPr txBox="1">
            <a:spLocks/>
          </p:cNvSpPr>
          <p:nvPr/>
        </p:nvSpPr>
        <p:spPr>
          <a:xfrm>
            <a:off x="333375" y="1720523"/>
            <a:ext cx="11199262" cy="4397247"/>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anose="020B0604020202020204" pitchFamily="34" charset="0"/>
              <a:buNone/>
              <a:defRPr sz="22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it-IT" sz="2000" b="1" dirty="0">
                <a:solidFill>
                  <a:srgbClr val="333333"/>
                </a:solidFill>
                <a:sym typeface="Arial"/>
              </a:rPr>
              <a:t>Non vi è stato </a:t>
            </a:r>
            <a:r>
              <a:rPr lang="it-IT" sz="2000" b="1" dirty="0">
                <a:solidFill>
                  <a:srgbClr val="BA36AE"/>
                </a:solidFill>
                <a:sym typeface="Arial"/>
              </a:rPr>
              <a:t>alcun</a:t>
            </a:r>
            <a:r>
              <a:rPr lang="it-IT" sz="2000" b="1" dirty="0">
                <a:solidFill>
                  <a:srgbClr val="333333"/>
                </a:solidFill>
                <a:sym typeface="Arial"/>
              </a:rPr>
              <a:t> </a:t>
            </a:r>
            <a:r>
              <a:rPr lang="it-IT" sz="2000" b="1" dirty="0">
                <a:solidFill>
                  <a:srgbClr val="BA36AE"/>
                </a:solidFill>
                <a:sym typeface="Arial"/>
              </a:rPr>
              <a:t>progresso</a:t>
            </a:r>
            <a:r>
              <a:rPr lang="it-IT" sz="2000" b="1" dirty="0">
                <a:solidFill>
                  <a:srgbClr val="333333"/>
                </a:solidFill>
                <a:sym typeface="Arial"/>
              </a:rPr>
              <a:t> negli atteggiamenti sociali verso la parità tra uomini e donne dal 2018</a:t>
            </a:r>
          </a:p>
          <a:p>
            <a:pPr lvl="0">
              <a:defRPr/>
            </a:pPr>
            <a:r>
              <a:rPr lang="it-IT" sz="1800" dirty="0">
                <a:solidFill>
                  <a:srgbClr val="333333"/>
                </a:solidFill>
                <a:sym typeface="Arial"/>
              </a:rPr>
              <a:t>Da quando l'Indice ha iniziato le misurazioni nel 2018, il modo in cui i paesi del G7 vedono l'idoneità degli uomini e delle donne è migliorato molto poco, come indicato dalla media statica dei punteggi dell'Indice del G7 (2020: 73, 2019: 73, 2018: 72). </a:t>
            </a:r>
          </a:p>
          <a:p>
            <a:pPr lvl="0">
              <a:defRPr/>
            </a:pPr>
            <a:r>
              <a:rPr lang="it-IT" sz="1800" dirty="0">
                <a:solidFill>
                  <a:srgbClr val="333333"/>
                </a:solidFill>
                <a:sym typeface="Arial"/>
              </a:rPr>
              <a:t>Non vediamo balzi in avanti negli atteggiamenti delle nostre società in tutto il G7.Questa mancanza di progresso si combina con gli impatti che si stanno manifestando per il COVID-19 che hanno, e possono continuare ad esacerbare le disuguaglianze</a:t>
            </a:r>
          </a:p>
          <a:p>
            <a:pPr marL="285750" lvl="0" indent="-285750">
              <a:buFontTx/>
              <a:buChar char="-"/>
              <a:defRPr/>
            </a:pPr>
            <a:r>
              <a:rPr lang="it-IT" sz="1800" dirty="0">
                <a:solidFill>
                  <a:srgbClr val="333333"/>
                </a:solidFill>
                <a:sym typeface="Arial"/>
              </a:rPr>
              <a:t>Disparità di accesso all'attività economica;</a:t>
            </a:r>
          </a:p>
          <a:p>
            <a:pPr marL="285750" lvl="0" indent="-285750">
              <a:buFontTx/>
              <a:buChar char="-"/>
              <a:defRPr/>
            </a:pPr>
            <a:r>
              <a:rPr lang="it-IT" sz="1800" dirty="0">
                <a:solidFill>
                  <a:srgbClr val="333333"/>
                </a:solidFill>
                <a:sym typeface="Arial"/>
              </a:rPr>
              <a:t>Aumento del lavoro non retribuito delle donne, più probabile che abbiano lasciato il posto di lavoro per prendersi cura dei bambini e dei loro cari;</a:t>
            </a:r>
          </a:p>
          <a:p>
            <a:pPr marL="285750" lvl="0" indent="-285750">
              <a:buFontTx/>
              <a:buChar char="-"/>
              <a:defRPr/>
            </a:pPr>
            <a:r>
              <a:rPr lang="it-IT" sz="1800" dirty="0">
                <a:solidFill>
                  <a:srgbClr val="333333"/>
                </a:solidFill>
                <a:sym typeface="Arial"/>
              </a:rPr>
              <a:t>pandemia ombra dell'aumento della violenza contro le donne e le ragazze;</a:t>
            </a:r>
          </a:p>
          <a:p>
            <a:pPr marL="285750" lvl="0" indent="-285750">
              <a:buFontTx/>
              <a:buChar char="-"/>
              <a:defRPr/>
            </a:pPr>
            <a:r>
              <a:rPr lang="it-IT" sz="1800" dirty="0">
                <a:solidFill>
                  <a:srgbClr val="333333"/>
                </a:solidFill>
                <a:sym typeface="Arial"/>
              </a:rPr>
              <a:t>Rischio di "</a:t>
            </a:r>
            <a:r>
              <a:rPr lang="it-IT" sz="1800" dirty="0" err="1">
                <a:solidFill>
                  <a:srgbClr val="333333"/>
                </a:solidFill>
                <a:sym typeface="Arial"/>
              </a:rPr>
              <a:t>ri-tradizionalizzare</a:t>
            </a:r>
            <a:r>
              <a:rPr lang="it-IT" sz="1800" dirty="0">
                <a:solidFill>
                  <a:srgbClr val="333333"/>
                </a:solidFill>
                <a:sym typeface="Arial"/>
              </a:rPr>
              <a:t>" gli atteggiamenti a causa dei cambiamenti sociali ed economici.</a:t>
            </a:r>
            <a:endParaRPr kumimoji="0" lang="en-GB" sz="1800" b="0" i="0" u="none" strike="noStrike" kern="1200" cap="none" spc="0" normalizeH="0" baseline="0" noProof="0" dirty="0">
              <a:ln>
                <a:noFill/>
              </a:ln>
              <a:solidFill>
                <a:srgbClr val="333333"/>
              </a:solidFill>
              <a:effectLst/>
              <a:uLnTx/>
              <a:uFillTx/>
              <a:latin typeface="Arial"/>
              <a:ea typeface="+mn-ea"/>
              <a:cs typeface="+mn-cs"/>
              <a:sym typeface="Arial"/>
            </a:endParaRPr>
          </a:p>
        </p:txBody>
      </p:sp>
      <p:sp>
        <p:nvSpPr>
          <p:cNvPr id="3" name="Slide Number Placeholder 2">
            <a:extLst>
              <a:ext uri="{FF2B5EF4-FFF2-40B4-BE49-F238E27FC236}">
                <a16:creationId xmlns:a16="http://schemas.microsoft.com/office/drawing/2014/main" id="{8A677D73-CC11-4DBE-AB82-339F6DFCFE1C}"/>
              </a:ext>
            </a:extLst>
          </p:cNvPr>
          <p:cNvSpPr>
            <a:spLocks noGrp="1"/>
          </p:cNvSpPr>
          <p:nvPr>
            <p:ph type="sldNum" sz="quarter" idx="10"/>
          </p:nvPr>
        </p:nvSpPr>
        <p:spPr/>
        <p:txBody>
          <a:bodyPr/>
          <a:lstStyle/>
          <a:p>
            <a:fld id="{4034BEE3-566C-4068-A777-C3A4762E861B}" type="slidenum">
              <a:rPr lang="en-GB" smtClean="0"/>
              <a:pPr/>
              <a:t>7</a:t>
            </a:fld>
            <a:endParaRPr lang="en-GB" dirty="0"/>
          </a:p>
        </p:txBody>
      </p:sp>
    </p:spTree>
    <p:extLst>
      <p:ext uri="{BB962C8B-B14F-4D97-AF65-F5344CB8AC3E}">
        <p14:creationId xmlns:p14="http://schemas.microsoft.com/office/powerpoint/2010/main" val="410391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74A190-CA2B-AF43-9C93-1850A5DD7990}"/>
              </a:ext>
            </a:extLst>
          </p:cNvPr>
          <p:cNvSpPr>
            <a:spLocks noGrp="1"/>
          </p:cNvSpPr>
          <p:nvPr>
            <p:ph type="title"/>
          </p:nvPr>
        </p:nvSpPr>
        <p:spPr>
          <a:xfrm>
            <a:off x="1927342" y="442913"/>
            <a:ext cx="11466875" cy="403200"/>
          </a:xfrm>
        </p:spPr>
        <p:txBody>
          <a:bodyPr/>
          <a:lstStyle/>
          <a:p>
            <a:r>
              <a:rPr lang="en-US" dirty="0"/>
              <a:t>G7 </a:t>
            </a:r>
            <a:r>
              <a:rPr lang="en-US" dirty="0" err="1"/>
              <a:t>risultati</a:t>
            </a:r>
            <a:r>
              <a:rPr lang="en-US" dirty="0"/>
              <a:t> per </a:t>
            </a:r>
            <a:r>
              <a:rPr lang="en-US" dirty="0" err="1"/>
              <a:t>Paese</a:t>
            </a:r>
            <a:r>
              <a:rPr lang="en-US" dirty="0"/>
              <a:t> - 2018 - 2020</a:t>
            </a:r>
          </a:p>
        </p:txBody>
      </p:sp>
      <p:pic>
        <p:nvPicPr>
          <p:cNvPr id="5" name="Picture 4">
            <a:extLst>
              <a:ext uri="{FF2B5EF4-FFF2-40B4-BE49-F238E27FC236}">
                <a16:creationId xmlns:a16="http://schemas.microsoft.com/office/drawing/2014/main" id="{7AD4186A-D22A-4DCC-A8A8-4368C90991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86" t="5905" r="4648" b="4582"/>
          <a:stretch/>
        </p:blipFill>
        <p:spPr>
          <a:xfrm>
            <a:off x="333375" y="442913"/>
            <a:ext cx="1243013" cy="804862"/>
          </a:xfrm>
          <a:prstGeom prst="rect">
            <a:avLst/>
          </a:prstGeom>
        </p:spPr>
      </p:pic>
      <p:graphicFrame>
        <p:nvGraphicFramePr>
          <p:cNvPr id="3" name="Table 2">
            <a:extLst>
              <a:ext uri="{FF2B5EF4-FFF2-40B4-BE49-F238E27FC236}">
                <a16:creationId xmlns:a16="http://schemas.microsoft.com/office/drawing/2014/main" id="{79EC6871-4662-4FE1-B2F5-A97B9362D7F4}"/>
              </a:ext>
            </a:extLst>
          </p:cNvPr>
          <p:cNvGraphicFramePr>
            <a:graphicFrameLocks noGrp="1"/>
          </p:cNvGraphicFramePr>
          <p:nvPr>
            <p:extLst>
              <p:ext uri="{D42A27DB-BD31-4B8C-83A1-F6EECF244321}">
                <p14:modId xmlns:p14="http://schemas.microsoft.com/office/powerpoint/2010/main" val="4096531967"/>
              </p:ext>
            </p:extLst>
          </p:nvPr>
        </p:nvGraphicFramePr>
        <p:xfrm>
          <a:off x="1013562" y="1760220"/>
          <a:ext cx="10666605" cy="3606800"/>
        </p:xfrm>
        <a:graphic>
          <a:graphicData uri="http://schemas.openxmlformats.org/drawingml/2006/table">
            <a:tbl>
              <a:tblPr firstRow="1" bandRow="1">
                <a:tableStyleId>{3B4B98B0-60AC-42C2-AFA5-B58CD77FA1E5}</a:tableStyleId>
              </a:tblPr>
              <a:tblGrid>
                <a:gridCol w="2133321">
                  <a:extLst>
                    <a:ext uri="{9D8B030D-6E8A-4147-A177-3AD203B41FA5}">
                      <a16:colId xmlns:a16="http://schemas.microsoft.com/office/drawing/2014/main" val="2636215777"/>
                    </a:ext>
                  </a:extLst>
                </a:gridCol>
                <a:gridCol w="2133321">
                  <a:extLst>
                    <a:ext uri="{9D8B030D-6E8A-4147-A177-3AD203B41FA5}">
                      <a16:colId xmlns:a16="http://schemas.microsoft.com/office/drawing/2014/main" val="528340961"/>
                    </a:ext>
                  </a:extLst>
                </a:gridCol>
                <a:gridCol w="2133321">
                  <a:extLst>
                    <a:ext uri="{9D8B030D-6E8A-4147-A177-3AD203B41FA5}">
                      <a16:colId xmlns:a16="http://schemas.microsoft.com/office/drawing/2014/main" val="791794394"/>
                    </a:ext>
                  </a:extLst>
                </a:gridCol>
                <a:gridCol w="1161132">
                  <a:extLst>
                    <a:ext uri="{9D8B030D-6E8A-4147-A177-3AD203B41FA5}">
                      <a16:colId xmlns:a16="http://schemas.microsoft.com/office/drawing/2014/main" val="2224756351"/>
                    </a:ext>
                  </a:extLst>
                </a:gridCol>
                <a:gridCol w="3105510">
                  <a:extLst>
                    <a:ext uri="{9D8B030D-6E8A-4147-A177-3AD203B41FA5}">
                      <a16:colId xmlns:a16="http://schemas.microsoft.com/office/drawing/2014/main" val="190599696"/>
                    </a:ext>
                  </a:extLst>
                </a:gridCol>
              </a:tblGrid>
              <a:tr h="370840">
                <a:tc>
                  <a:txBody>
                    <a:bodyPr/>
                    <a:lstStyle/>
                    <a:p>
                      <a:endParaRPr lang="en-GB" dirty="0"/>
                    </a:p>
                  </a:txBody>
                  <a:tcPr/>
                </a:tc>
                <a:tc>
                  <a:txBody>
                    <a:bodyPr/>
                    <a:lstStyle/>
                    <a:p>
                      <a:r>
                        <a:rPr lang="en-GB" dirty="0"/>
                        <a:t>2018</a:t>
                      </a:r>
                    </a:p>
                  </a:txBody>
                  <a:tcPr/>
                </a:tc>
                <a:tc>
                  <a:txBody>
                    <a:bodyPr/>
                    <a:lstStyle/>
                    <a:p>
                      <a:r>
                        <a:rPr lang="en-GB" dirty="0"/>
                        <a:t>2019</a:t>
                      </a:r>
                    </a:p>
                  </a:txBody>
                  <a:tcPr/>
                </a:tc>
                <a:tc>
                  <a:txBody>
                    <a:bodyPr/>
                    <a:lstStyle/>
                    <a:p>
                      <a:r>
                        <a:rPr lang="en-GB" dirty="0"/>
                        <a:t>2020</a:t>
                      </a:r>
                    </a:p>
                  </a:txBody>
                  <a:tcPr/>
                </a:tc>
                <a:tc>
                  <a:txBody>
                    <a:bodyPr/>
                    <a:lstStyle/>
                    <a:p>
                      <a:r>
                        <a:rPr lang="en-GB" dirty="0"/>
                        <a:t>The 2020 ‘equality gap’ </a:t>
                      </a:r>
                    </a:p>
                    <a:p>
                      <a:r>
                        <a:rPr lang="en-GB" dirty="0"/>
                        <a:t>(= 100 - Index score)</a:t>
                      </a:r>
                    </a:p>
                  </a:txBody>
                  <a:tcPr/>
                </a:tc>
                <a:extLst>
                  <a:ext uri="{0D108BD9-81ED-4DB2-BD59-A6C34878D82A}">
                    <a16:rowId xmlns:a16="http://schemas.microsoft.com/office/drawing/2014/main" val="2761495175"/>
                  </a:ext>
                </a:extLst>
              </a:tr>
              <a:tr h="370840">
                <a:tc>
                  <a:txBody>
                    <a:bodyPr/>
                    <a:lstStyle/>
                    <a:p>
                      <a:r>
                        <a:rPr lang="en-GB" dirty="0">
                          <a:solidFill>
                            <a:srgbClr val="BA36AE"/>
                          </a:solidFill>
                        </a:rPr>
                        <a:t>G7 average</a:t>
                      </a:r>
                    </a:p>
                  </a:txBody>
                  <a:tcPr/>
                </a:tc>
                <a:tc>
                  <a:txBody>
                    <a:bodyPr/>
                    <a:lstStyle/>
                    <a:p>
                      <a:r>
                        <a:rPr lang="en-GB" dirty="0">
                          <a:solidFill>
                            <a:srgbClr val="BA36AE"/>
                          </a:solidFill>
                        </a:rPr>
                        <a:t>72</a:t>
                      </a:r>
                    </a:p>
                  </a:txBody>
                  <a:tcPr/>
                </a:tc>
                <a:tc>
                  <a:txBody>
                    <a:bodyPr/>
                    <a:lstStyle/>
                    <a:p>
                      <a:r>
                        <a:rPr lang="en-GB" dirty="0">
                          <a:solidFill>
                            <a:srgbClr val="BA36AE"/>
                          </a:solidFill>
                        </a:rPr>
                        <a:t>73</a:t>
                      </a:r>
                    </a:p>
                  </a:txBody>
                  <a:tcPr/>
                </a:tc>
                <a:tc>
                  <a:txBody>
                    <a:bodyPr/>
                    <a:lstStyle/>
                    <a:p>
                      <a:r>
                        <a:rPr lang="en-GB" dirty="0">
                          <a:solidFill>
                            <a:srgbClr val="BA36AE"/>
                          </a:solidFill>
                        </a:rPr>
                        <a:t>73</a:t>
                      </a:r>
                    </a:p>
                  </a:txBody>
                  <a:tcPr/>
                </a:tc>
                <a:tc>
                  <a:txBody>
                    <a:bodyPr/>
                    <a:lstStyle/>
                    <a:p>
                      <a:r>
                        <a:rPr lang="en-GB" dirty="0">
                          <a:solidFill>
                            <a:srgbClr val="BA36AE"/>
                          </a:solidFill>
                        </a:rPr>
                        <a:t>27</a:t>
                      </a:r>
                    </a:p>
                  </a:txBody>
                  <a:tcPr/>
                </a:tc>
                <a:extLst>
                  <a:ext uri="{0D108BD9-81ED-4DB2-BD59-A6C34878D82A}">
                    <a16:rowId xmlns:a16="http://schemas.microsoft.com/office/drawing/2014/main" val="1303095282"/>
                  </a:ext>
                </a:extLst>
              </a:tr>
              <a:tr h="370840">
                <a:tc>
                  <a:txBody>
                    <a:bodyPr/>
                    <a:lstStyle/>
                    <a:p>
                      <a:r>
                        <a:rPr lang="en-GB" dirty="0"/>
                        <a:t>UK</a:t>
                      </a:r>
                    </a:p>
                  </a:txBody>
                  <a:tcPr/>
                </a:tc>
                <a:tc>
                  <a:txBody>
                    <a:bodyPr/>
                    <a:lstStyle/>
                    <a:p>
                      <a:r>
                        <a:rPr lang="en-GB" dirty="0"/>
                        <a:t>77</a:t>
                      </a:r>
                    </a:p>
                  </a:txBody>
                  <a:tcPr/>
                </a:tc>
                <a:tc>
                  <a:txBody>
                    <a:bodyPr/>
                    <a:lstStyle/>
                    <a:p>
                      <a:r>
                        <a:rPr lang="en-GB" dirty="0"/>
                        <a:t>73</a:t>
                      </a:r>
                    </a:p>
                  </a:txBody>
                  <a:tcPr/>
                </a:tc>
                <a:tc>
                  <a:txBody>
                    <a:bodyPr/>
                    <a:lstStyle/>
                    <a:p>
                      <a:r>
                        <a:rPr lang="en-GB" dirty="0"/>
                        <a:t>81</a:t>
                      </a:r>
                    </a:p>
                  </a:txBody>
                  <a:tcPr/>
                </a:tc>
                <a:tc>
                  <a:txBody>
                    <a:bodyPr/>
                    <a:lstStyle/>
                    <a:p>
                      <a:r>
                        <a:rPr lang="en-GB" dirty="0"/>
                        <a:t>19</a:t>
                      </a:r>
                    </a:p>
                  </a:txBody>
                  <a:tcPr/>
                </a:tc>
                <a:extLst>
                  <a:ext uri="{0D108BD9-81ED-4DB2-BD59-A6C34878D82A}">
                    <a16:rowId xmlns:a16="http://schemas.microsoft.com/office/drawing/2014/main" val="2766765400"/>
                  </a:ext>
                </a:extLst>
              </a:tr>
              <a:tr h="370840">
                <a:tc>
                  <a:txBody>
                    <a:bodyPr/>
                    <a:lstStyle/>
                    <a:p>
                      <a:r>
                        <a:rPr lang="en-GB" dirty="0"/>
                        <a:t>Canada</a:t>
                      </a:r>
                    </a:p>
                  </a:txBody>
                  <a:tcPr/>
                </a:tc>
                <a:tc>
                  <a:txBody>
                    <a:bodyPr/>
                    <a:lstStyle/>
                    <a:p>
                      <a:r>
                        <a:rPr lang="en-GB" dirty="0"/>
                        <a:t>76</a:t>
                      </a:r>
                    </a:p>
                  </a:txBody>
                  <a:tcPr/>
                </a:tc>
                <a:tc>
                  <a:txBody>
                    <a:bodyPr/>
                    <a:lstStyle/>
                    <a:p>
                      <a:r>
                        <a:rPr lang="en-GB" dirty="0"/>
                        <a:t>77</a:t>
                      </a:r>
                    </a:p>
                  </a:txBody>
                  <a:tcPr/>
                </a:tc>
                <a:tc>
                  <a:txBody>
                    <a:bodyPr/>
                    <a:lstStyle/>
                    <a:p>
                      <a:r>
                        <a:rPr lang="en-GB" dirty="0"/>
                        <a:t>81</a:t>
                      </a:r>
                    </a:p>
                  </a:txBody>
                  <a:tcPr/>
                </a:tc>
                <a:tc>
                  <a:txBody>
                    <a:bodyPr/>
                    <a:lstStyle/>
                    <a:p>
                      <a:r>
                        <a:rPr lang="en-GB" dirty="0"/>
                        <a:t>19</a:t>
                      </a:r>
                    </a:p>
                  </a:txBody>
                  <a:tcPr/>
                </a:tc>
                <a:extLst>
                  <a:ext uri="{0D108BD9-81ED-4DB2-BD59-A6C34878D82A}">
                    <a16:rowId xmlns:a16="http://schemas.microsoft.com/office/drawing/2014/main" val="2229381946"/>
                  </a:ext>
                </a:extLst>
              </a:tr>
              <a:tr h="370840">
                <a:tc>
                  <a:txBody>
                    <a:bodyPr/>
                    <a:lstStyle/>
                    <a:p>
                      <a:r>
                        <a:rPr lang="en-GB" dirty="0"/>
                        <a:t>USA</a:t>
                      </a:r>
                    </a:p>
                  </a:txBody>
                  <a:tcPr/>
                </a:tc>
                <a:tc>
                  <a:txBody>
                    <a:bodyPr/>
                    <a:lstStyle/>
                    <a:p>
                      <a:r>
                        <a:rPr lang="en-GB" dirty="0"/>
                        <a:t>76</a:t>
                      </a:r>
                    </a:p>
                  </a:txBody>
                  <a:tcPr/>
                </a:tc>
                <a:tc>
                  <a:txBody>
                    <a:bodyPr/>
                    <a:lstStyle/>
                    <a:p>
                      <a:r>
                        <a:rPr lang="en-GB" dirty="0"/>
                        <a:t>75</a:t>
                      </a:r>
                    </a:p>
                  </a:txBody>
                  <a:tcPr/>
                </a:tc>
                <a:tc>
                  <a:txBody>
                    <a:bodyPr/>
                    <a:lstStyle/>
                    <a:p>
                      <a:r>
                        <a:rPr lang="en-GB" dirty="0"/>
                        <a:t>76</a:t>
                      </a:r>
                    </a:p>
                  </a:txBody>
                  <a:tcPr/>
                </a:tc>
                <a:tc>
                  <a:txBody>
                    <a:bodyPr/>
                    <a:lstStyle/>
                    <a:p>
                      <a:r>
                        <a:rPr lang="en-GB" dirty="0"/>
                        <a:t>24</a:t>
                      </a:r>
                    </a:p>
                  </a:txBody>
                  <a:tcPr/>
                </a:tc>
                <a:extLst>
                  <a:ext uri="{0D108BD9-81ED-4DB2-BD59-A6C34878D82A}">
                    <a16:rowId xmlns:a16="http://schemas.microsoft.com/office/drawing/2014/main" val="3075585198"/>
                  </a:ext>
                </a:extLst>
              </a:tr>
              <a:tr h="370840">
                <a:tc>
                  <a:txBody>
                    <a:bodyPr/>
                    <a:lstStyle/>
                    <a:p>
                      <a:r>
                        <a:rPr lang="en-GB" dirty="0"/>
                        <a:t>France</a:t>
                      </a:r>
                    </a:p>
                  </a:txBody>
                  <a:tcPr/>
                </a:tc>
                <a:tc>
                  <a:txBody>
                    <a:bodyPr/>
                    <a:lstStyle/>
                    <a:p>
                      <a:r>
                        <a:rPr lang="en-GB" dirty="0"/>
                        <a:t>76</a:t>
                      </a:r>
                    </a:p>
                  </a:txBody>
                  <a:tcPr/>
                </a:tc>
                <a:tc>
                  <a:txBody>
                    <a:bodyPr/>
                    <a:lstStyle/>
                    <a:p>
                      <a:r>
                        <a:rPr lang="en-GB" dirty="0"/>
                        <a:t>77</a:t>
                      </a:r>
                    </a:p>
                  </a:txBody>
                  <a:tcPr/>
                </a:tc>
                <a:tc>
                  <a:txBody>
                    <a:bodyPr/>
                    <a:lstStyle/>
                    <a:p>
                      <a:r>
                        <a:rPr lang="en-GB" dirty="0"/>
                        <a:t>74</a:t>
                      </a:r>
                    </a:p>
                  </a:txBody>
                  <a:tcPr/>
                </a:tc>
                <a:tc>
                  <a:txBody>
                    <a:bodyPr/>
                    <a:lstStyle/>
                    <a:p>
                      <a:r>
                        <a:rPr lang="en-GB" dirty="0"/>
                        <a:t>26</a:t>
                      </a:r>
                    </a:p>
                  </a:txBody>
                  <a:tcPr/>
                </a:tc>
                <a:extLst>
                  <a:ext uri="{0D108BD9-81ED-4DB2-BD59-A6C34878D82A}">
                    <a16:rowId xmlns:a16="http://schemas.microsoft.com/office/drawing/2014/main" val="2136600073"/>
                  </a:ext>
                </a:extLst>
              </a:tr>
              <a:tr h="370840">
                <a:tc>
                  <a:txBody>
                    <a:bodyPr/>
                    <a:lstStyle/>
                    <a:p>
                      <a:r>
                        <a:rPr lang="en-GB" b="1" dirty="0"/>
                        <a:t>Italy</a:t>
                      </a:r>
                    </a:p>
                  </a:txBody>
                  <a:tcPr/>
                </a:tc>
                <a:tc>
                  <a:txBody>
                    <a:bodyPr/>
                    <a:lstStyle/>
                    <a:p>
                      <a:r>
                        <a:rPr lang="en-GB" b="1" dirty="0"/>
                        <a:t>63</a:t>
                      </a:r>
                    </a:p>
                  </a:txBody>
                  <a:tcPr/>
                </a:tc>
                <a:tc>
                  <a:txBody>
                    <a:bodyPr/>
                    <a:lstStyle/>
                    <a:p>
                      <a:r>
                        <a:rPr lang="en-GB" b="1" dirty="0"/>
                        <a:t>68</a:t>
                      </a:r>
                    </a:p>
                  </a:txBody>
                  <a:tcPr/>
                </a:tc>
                <a:tc>
                  <a:txBody>
                    <a:bodyPr/>
                    <a:lstStyle/>
                    <a:p>
                      <a:r>
                        <a:rPr lang="en-GB" b="1" dirty="0"/>
                        <a:t>68</a:t>
                      </a:r>
                    </a:p>
                  </a:txBody>
                  <a:tcPr/>
                </a:tc>
                <a:tc>
                  <a:txBody>
                    <a:bodyPr/>
                    <a:lstStyle/>
                    <a:p>
                      <a:r>
                        <a:rPr lang="en-GB" b="1" dirty="0"/>
                        <a:t>32</a:t>
                      </a:r>
                    </a:p>
                  </a:txBody>
                  <a:tcPr/>
                </a:tc>
                <a:extLst>
                  <a:ext uri="{0D108BD9-81ED-4DB2-BD59-A6C34878D82A}">
                    <a16:rowId xmlns:a16="http://schemas.microsoft.com/office/drawing/2014/main" val="2660879711"/>
                  </a:ext>
                </a:extLst>
              </a:tr>
              <a:tr h="370840">
                <a:tc>
                  <a:txBody>
                    <a:bodyPr/>
                    <a:lstStyle/>
                    <a:p>
                      <a:r>
                        <a:rPr lang="en-GB" dirty="0"/>
                        <a:t>Japan</a:t>
                      </a:r>
                    </a:p>
                  </a:txBody>
                  <a:tcPr/>
                </a:tc>
                <a:tc>
                  <a:txBody>
                    <a:bodyPr/>
                    <a:lstStyle/>
                    <a:p>
                      <a:r>
                        <a:rPr lang="en-GB" dirty="0"/>
                        <a:t>67</a:t>
                      </a:r>
                    </a:p>
                  </a:txBody>
                  <a:tcPr/>
                </a:tc>
                <a:tc>
                  <a:txBody>
                    <a:bodyPr/>
                    <a:lstStyle/>
                    <a:p>
                      <a:r>
                        <a:rPr lang="en-GB" dirty="0"/>
                        <a:t>70</a:t>
                      </a:r>
                    </a:p>
                  </a:txBody>
                  <a:tcPr/>
                </a:tc>
                <a:tc>
                  <a:txBody>
                    <a:bodyPr/>
                    <a:lstStyle/>
                    <a:p>
                      <a:r>
                        <a:rPr lang="en-GB" dirty="0"/>
                        <a:t>68</a:t>
                      </a:r>
                    </a:p>
                  </a:txBody>
                  <a:tcPr/>
                </a:tc>
                <a:tc>
                  <a:txBody>
                    <a:bodyPr/>
                    <a:lstStyle/>
                    <a:p>
                      <a:r>
                        <a:rPr lang="en-GB" dirty="0"/>
                        <a:t>32</a:t>
                      </a:r>
                    </a:p>
                  </a:txBody>
                  <a:tcPr/>
                </a:tc>
                <a:extLst>
                  <a:ext uri="{0D108BD9-81ED-4DB2-BD59-A6C34878D82A}">
                    <a16:rowId xmlns:a16="http://schemas.microsoft.com/office/drawing/2014/main" val="2004107194"/>
                  </a:ext>
                </a:extLst>
              </a:tr>
              <a:tr h="370840">
                <a:tc>
                  <a:txBody>
                    <a:bodyPr/>
                    <a:lstStyle/>
                    <a:p>
                      <a:r>
                        <a:rPr lang="en-GB" dirty="0"/>
                        <a:t>Germany</a:t>
                      </a:r>
                    </a:p>
                  </a:txBody>
                  <a:tcPr/>
                </a:tc>
                <a:tc>
                  <a:txBody>
                    <a:bodyPr/>
                    <a:lstStyle/>
                    <a:p>
                      <a:r>
                        <a:rPr lang="en-GB" dirty="0"/>
                        <a:t>66</a:t>
                      </a:r>
                    </a:p>
                  </a:txBody>
                  <a:tcPr/>
                </a:tc>
                <a:tc>
                  <a:txBody>
                    <a:bodyPr/>
                    <a:lstStyle/>
                    <a:p>
                      <a:r>
                        <a:rPr lang="en-GB" dirty="0"/>
                        <a:t>69</a:t>
                      </a:r>
                    </a:p>
                  </a:txBody>
                  <a:tcPr/>
                </a:tc>
                <a:tc>
                  <a:txBody>
                    <a:bodyPr/>
                    <a:lstStyle/>
                    <a:p>
                      <a:r>
                        <a:rPr lang="en-GB" dirty="0"/>
                        <a:t>66</a:t>
                      </a:r>
                    </a:p>
                  </a:txBody>
                  <a:tcPr/>
                </a:tc>
                <a:tc>
                  <a:txBody>
                    <a:bodyPr/>
                    <a:lstStyle/>
                    <a:p>
                      <a:r>
                        <a:rPr lang="en-GB" dirty="0"/>
                        <a:t>34</a:t>
                      </a:r>
                    </a:p>
                  </a:txBody>
                  <a:tcPr/>
                </a:tc>
                <a:extLst>
                  <a:ext uri="{0D108BD9-81ED-4DB2-BD59-A6C34878D82A}">
                    <a16:rowId xmlns:a16="http://schemas.microsoft.com/office/drawing/2014/main" val="2538928217"/>
                  </a:ext>
                </a:extLst>
              </a:tr>
            </a:tbl>
          </a:graphicData>
        </a:graphic>
      </p:graphicFrame>
      <p:sp>
        <p:nvSpPr>
          <p:cNvPr id="6" name="Slide Number Placeholder 5">
            <a:extLst>
              <a:ext uri="{FF2B5EF4-FFF2-40B4-BE49-F238E27FC236}">
                <a16:creationId xmlns:a16="http://schemas.microsoft.com/office/drawing/2014/main" id="{F61171AF-CD56-4774-A09D-9EDB6195D0EA}"/>
              </a:ext>
            </a:extLst>
          </p:cNvPr>
          <p:cNvSpPr>
            <a:spLocks noGrp="1"/>
          </p:cNvSpPr>
          <p:nvPr>
            <p:ph type="sldNum" sz="quarter" idx="10"/>
          </p:nvPr>
        </p:nvSpPr>
        <p:spPr/>
        <p:txBody>
          <a:bodyPr/>
          <a:lstStyle/>
          <a:p>
            <a:fld id="{4034BEE3-566C-4068-A777-C3A4762E861B}" type="slidenum">
              <a:rPr lang="en-GB" smtClean="0"/>
              <a:pPr/>
              <a:t>8</a:t>
            </a:fld>
            <a:endParaRPr lang="en-GB" dirty="0"/>
          </a:p>
        </p:txBody>
      </p:sp>
    </p:spTree>
    <p:extLst>
      <p:ext uri="{BB962C8B-B14F-4D97-AF65-F5344CB8AC3E}">
        <p14:creationId xmlns:p14="http://schemas.microsoft.com/office/powerpoint/2010/main" val="398438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74A190-CA2B-AF43-9C93-1850A5DD7990}"/>
              </a:ext>
            </a:extLst>
          </p:cNvPr>
          <p:cNvSpPr>
            <a:spLocks noGrp="1"/>
          </p:cNvSpPr>
          <p:nvPr>
            <p:ph type="title"/>
          </p:nvPr>
        </p:nvSpPr>
        <p:spPr>
          <a:xfrm>
            <a:off x="1927342" y="442913"/>
            <a:ext cx="11466875" cy="403200"/>
          </a:xfrm>
        </p:spPr>
        <p:txBody>
          <a:bodyPr/>
          <a:lstStyle/>
          <a:p>
            <a:r>
              <a:rPr lang="en-US" dirty="0"/>
              <a:t>Executive Summary</a:t>
            </a:r>
          </a:p>
        </p:txBody>
      </p:sp>
      <p:sp>
        <p:nvSpPr>
          <p:cNvPr id="9" name="Text Placeholder 8">
            <a:extLst>
              <a:ext uri="{FF2B5EF4-FFF2-40B4-BE49-F238E27FC236}">
                <a16:creationId xmlns:a16="http://schemas.microsoft.com/office/drawing/2014/main" id="{CEEF360E-8266-E94A-893D-6F1F9531FCD5}"/>
              </a:ext>
            </a:extLst>
          </p:cNvPr>
          <p:cNvSpPr>
            <a:spLocks noGrp="1"/>
          </p:cNvSpPr>
          <p:nvPr>
            <p:ph type="body" sz="quarter" idx="12"/>
          </p:nvPr>
        </p:nvSpPr>
        <p:spPr>
          <a:xfrm>
            <a:off x="1927705" y="851775"/>
            <a:ext cx="11466512" cy="396000"/>
          </a:xfrm>
        </p:spPr>
        <p:txBody>
          <a:bodyPr/>
          <a:lstStyle/>
          <a:p>
            <a:r>
              <a:rPr lang="en-US" dirty="0"/>
              <a:t>Headline #2</a:t>
            </a:r>
          </a:p>
        </p:txBody>
      </p:sp>
      <p:pic>
        <p:nvPicPr>
          <p:cNvPr id="5" name="Picture 4">
            <a:extLst>
              <a:ext uri="{FF2B5EF4-FFF2-40B4-BE49-F238E27FC236}">
                <a16:creationId xmlns:a16="http://schemas.microsoft.com/office/drawing/2014/main" id="{7AD4186A-D22A-4DCC-A8A8-4368C90991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86" t="5905" r="4648" b="4582"/>
          <a:stretch/>
        </p:blipFill>
        <p:spPr>
          <a:xfrm>
            <a:off x="333375" y="442913"/>
            <a:ext cx="1243013" cy="804862"/>
          </a:xfrm>
          <a:prstGeom prst="rect">
            <a:avLst/>
          </a:prstGeom>
        </p:spPr>
      </p:pic>
      <p:sp>
        <p:nvSpPr>
          <p:cNvPr id="10" name="Text Placeholder 4">
            <a:extLst>
              <a:ext uri="{FF2B5EF4-FFF2-40B4-BE49-F238E27FC236}">
                <a16:creationId xmlns:a16="http://schemas.microsoft.com/office/drawing/2014/main" id="{CC44F4A4-D753-4B83-B6F5-3D16B32C3346}"/>
              </a:ext>
            </a:extLst>
          </p:cNvPr>
          <p:cNvSpPr txBox="1">
            <a:spLocks/>
          </p:cNvSpPr>
          <p:nvPr/>
        </p:nvSpPr>
        <p:spPr>
          <a:xfrm>
            <a:off x="333375" y="1764067"/>
            <a:ext cx="11199262" cy="3747524"/>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anose="020B0604020202020204" pitchFamily="34" charset="0"/>
              <a:buNone/>
              <a:defRPr sz="22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it-IT" sz="2000" b="1" dirty="0">
                <a:solidFill>
                  <a:srgbClr val="802AB7"/>
                </a:solidFill>
                <a:sym typeface="Arial"/>
              </a:rPr>
              <a:t>La dissonanza </a:t>
            </a:r>
            <a:r>
              <a:rPr lang="it-IT" sz="2000" b="1" dirty="0">
                <a:sym typeface="Arial"/>
              </a:rPr>
              <a:t>tra uomini e donne perdura</a:t>
            </a:r>
          </a:p>
          <a:p>
            <a:pPr lvl="0">
              <a:defRPr/>
            </a:pPr>
            <a:endParaRPr kumimoji="0" lang="en-GB" sz="1800" b="0" i="0" u="none" strike="noStrike" kern="1200" cap="none" spc="0" normalizeH="0" baseline="0" noProof="0" dirty="0">
              <a:ln>
                <a:noFill/>
              </a:ln>
              <a:effectLst/>
              <a:uLnTx/>
              <a:uFillTx/>
              <a:latin typeface="Arial"/>
              <a:sym typeface="Arial"/>
            </a:endParaRPr>
          </a:p>
          <a:p>
            <a:pPr lvl="0">
              <a:defRPr/>
            </a:pPr>
            <a:r>
              <a:rPr lang="it-IT" sz="1800" dirty="0">
                <a:solidFill>
                  <a:srgbClr val="333333"/>
                </a:solidFill>
                <a:sym typeface="Arial"/>
              </a:rPr>
              <a:t>L'Indice è più alto per le donne in ogni Paese studiato, il che significa che nelle donne è più probabile che le donne percepiscano gli uomini e le donne come ugualmente adatti alla leadership. </a:t>
            </a:r>
          </a:p>
          <a:p>
            <a:pPr lvl="0">
              <a:defRPr/>
            </a:pPr>
            <a:r>
              <a:rPr lang="it-IT" sz="1800" dirty="0">
                <a:solidFill>
                  <a:srgbClr val="333333"/>
                </a:solidFill>
                <a:sym typeface="Arial"/>
              </a:rPr>
              <a:t>La perdurante dissonanza tra gli atteggiamenti delle donne e degli uomini potrebbe portare sempre più a considerare l’uguaglianza nella leadership un problema da risolvere solo per le donne. </a:t>
            </a:r>
          </a:p>
          <a:p>
            <a:pPr lvl="0">
              <a:defRPr/>
            </a:pPr>
            <a:r>
              <a:rPr lang="it-IT" sz="1800" dirty="0">
                <a:solidFill>
                  <a:srgbClr val="333333"/>
                </a:solidFill>
                <a:sym typeface="Arial"/>
              </a:rPr>
              <a:t>Potrebbe anche offrire l'opportunità di riorientare gli sforzi - indicando dove si trovano le maggiori sfide e opportunità per quanto riguarda il cambiamento degli atteggiamenti verso la parità per le donne e gli uomini. </a:t>
            </a:r>
          </a:p>
          <a:p>
            <a:pPr lvl="0">
              <a:defRPr/>
            </a:pPr>
            <a:r>
              <a:rPr lang="it-IT" sz="1800" dirty="0">
                <a:solidFill>
                  <a:srgbClr val="333333"/>
                </a:solidFill>
                <a:sym typeface="Arial"/>
              </a:rPr>
              <a:t>In particolare, il punteggio medio dell'Indice di Reykjavik nel G7 per gli uomini è di 70 e per le donne è di 77 - il che significa che le donne dimostrano anche un significativo pregiudizio nei confronti delle donne nella loro percezione dell'idoneità alla leadership. </a:t>
            </a:r>
            <a:endParaRPr kumimoji="0" lang="en-US" sz="1800" b="0" i="0" u="none" strike="noStrike" kern="1200" cap="none" spc="0" normalizeH="0" baseline="0" noProof="0" dirty="0">
              <a:ln>
                <a:noFill/>
              </a:ln>
              <a:solidFill>
                <a:srgbClr val="333333"/>
              </a:solidFill>
              <a:effectLst/>
              <a:uLnTx/>
              <a:uFillTx/>
              <a:latin typeface="Arial"/>
              <a:ea typeface="Arial" charset="0"/>
              <a:cs typeface="Arial" charset="0"/>
              <a:sym typeface="Arial"/>
            </a:endParaRPr>
          </a:p>
        </p:txBody>
      </p:sp>
      <p:sp>
        <p:nvSpPr>
          <p:cNvPr id="3" name="Slide Number Placeholder 2">
            <a:extLst>
              <a:ext uri="{FF2B5EF4-FFF2-40B4-BE49-F238E27FC236}">
                <a16:creationId xmlns:a16="http://schemas.microsoft.com/office/drawing/2014/main" id="{9EA273CF-1542-4E51-969C-6DC53AC70DDD}"/>
              </a:ext>
            </a:extLst>
          </p:cNvPr>
          <p:cNvSpPr>
            <a:spLocks noGrp="1"/>
          </p:cNvSpPr>
          <p:nvPr>
            <p:ph type="sldNum" sz="quarter" idx="10"/>
          </p:nvPr>
        </p:nvSpPr>
        <p:spPr/>
        <p:txBody>
          <a:bodyPr/>
          <a:lstStyle/>
          <a:p>
            <a:fld id="{4034BEE3-566C-4068-A777-C3A4762E861B}" type="slidenum">
              <a:rPr lang="en-GB" smtClean="0"/>
              <a:pPr/>
              <a:t>9</a:t>
            </a:fld>
            <a:endParaRPr lang="en-GB" dirty="0"/>
          </a:p>
        </p:txBody>
      </p:sp>
    </p:spTree>
    <p:extLst>
      <p:ext uri="{BB962C8B-B14F-4D97-AF65-F5344CB8AC3E}">
        <p14:creationId xmlns:p14="http://schemas.microsoft.com/office/powerpoint/2010/main" val="29693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LICKSLIDES" val="6.1"/>
  <p:tag name="VERSIONID" val="110"/>
  <p:tag name="EXCLUDEHIDDENSLIDES" val="False"/>
  <p:tag name="NUMBEROFPAGES" val="23"/>
</p:tagLst>
</file>

<file path=ppt/tags/tag10.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Lst>
</file>

<file path=ppt/tags/tag11.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12.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13.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1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15.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16.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17.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Lst>
</file>

<file path=ppt/tags/tag18.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Lst>
</file>

<file path=ppt/tags/tag19.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2.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Lst>
</file>

<file path=ppt/tags/tag20.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21.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22.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23.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2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25.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Lst>
</file>

<file path=ppt/tags/tag26.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27.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ags/tag28.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29.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ags/tag3.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30.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31.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32.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33.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34.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35.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5.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6.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7.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8.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9.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Lst>
</file>

<file path=ppt/theme/theme1.xml><?xml version="1.0" encoding="utf-8"?>
<a:theme xmlns:a="http://schemas.openxmlformats.org/drawingml/2006/main" name="Kantar template master">
  <a:themeElements>
    <a:clrScheme name="Kantar Media colours">
      <a:dk1>
        <a:srgbClr val="717171"/>
      </a:dk1>
      <a:lt1>
        <a:srgbClr val="FFFFFF"/>
      </a:lt1>
      <a:dk2>
        <a:srgbClr val="FFFF00"/>
      </a:dk2>
      <a:lt2>
        <a:srgbClr val="B8DC00"/>
      </a:lt2>
      <a:accent1>
        <a:srgbClr val="A84C97"/>
      </a:accent1>
      <a:accent2>
        <a:srgbClr val="14C896"/>
      </a:accent2>
      <a:accent3>
        <a:srgbClr val="B8292F"/>
      </a:accent3>
      <a:accent4>
        <a:srgbClr val="2D2B62"/>
      </a:accent4>
      <a:accent5>
        <a:srgbClr val="2B6077"/>
      </a:accent5>
      <a:accent6>
        <a:srgbClr val="51266B"/>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extLst>
    <a:ext uri="{05A4C25C-085E-4340-85A3-A5531E510DB2}">
      <thm15:themeFamily xmlns:thm15="http://schemas.microsoft.com/office/thememl/2012/main" name="Kantar Media PowerPoint template 16x9 - for reports and proposals.potx" id="{58D3F036-80C2-4973-8277-0619C74CE402}" vid="{562C1B66-9E5A-4870-89B1-80D1D4367B6E}"/>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s - no sub heading">
  <a:themeElements>
    <a:clrScheme name="Kantar Media colours">
      <a:dk1>
        <a:srgbClr val="717171"/>
      </a:dk1>
      <a:lt1>
        <a:srgbClr val="FFFFFF"/>
      </a:lt1>
      <a:dk2>
        <a:srgbClr val="FFFF00"/>
      </a:dk2>
      <a:lt2>
        <a:srgbClr val="B8DC00"/>
      </a:lt2>
      <a:accent1>
        <a:srgbClr val="A84C97"/>
      </a:accent1>
      <a:accent2>
        <a:srgbClr val="14C896"/>
      </a:accent2>
      <a:accent3>
        <a:srgbClr val="B8292F"/>
      </a:accent3>
      <a:accent4>
        <a:srgbClr val="2D2B62"/>
      </a:accent4>
      <a:accent5>
        <a:srgbClr val="2B6077"/>
      </a:accent5>
      <a:accent6>
        <a:srgbClr val="51266B"/>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tx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extLst>
    <a:ext uri="{05A4C25C-085E-4340-85A3-A5531E510DB2}">
      <thm15:themeFamily xmlns:thm15="http://schemas.microsoft.com/office/thememl/2012/main" name="Kantar Media PowerPoint template 16x9 - for reports and proposals.potx" id="{58D3F036-80C2-4973-8277-0619C74CE402}" vid="{E4CDA96A-236B-41E7-8F04-1E6B258965A6}"/>
    </a:ext>
  </a:extLst>
</a:theme>
</file>

<file path=ppt/theme/theme3.xml><?xml version="1.0" encoding="utf-8"?>
<a:theme xmlns:a="http://schemas.openxmlformats.org/drawingml/2006/main" name="1_Kantar template master">
  <a:themeElements>
    <a:clrScheme name="Kantar colours">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extLst>
    <a:ext uri="{05A4C25C-085E-4340-85A3-A5531E510DB2}">
      <thm15:themeFamily xmlns:thm15="http://schemas.microsoft.com/office/thememl/2012/main" name="Kantar masterbrand PowerPoint template 16x9 - for presentations and pitches.potx" id="{158BF6BD-7EC3-4C54-AEB2-42031FE3993D}" vid="{2621EB34-35B9-42E0-9CFD-9201890190FD}"/>
    </a:ext>
  </a:extLst>
</a:theme>
</file>

<file path=ppt/theme/theme4.xml><?xml version="1.0" encoding="utf-8"?>
<a:theme xmlns:a="http://schemas.openxmlformats.org/drawingml/2006/main" name="1_Content slides - no sub heading">
  <a:themeElements>
    <a:clrScheme name="Kantar colours">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tx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extLst>
    <a:ext uri="{05A4C25C-085E-4340-85A3-A5531E510DB2}">
      <thm15:themeFamily xmlns:thm15="http://schemas.microsoft.com/office/thememl/2012/main" name="Kantar masterbrand PowerPoint template 16x9 - for presentations and pitches.potx" id="{158BF6BD-7EC3-4C54-AEB2-42031FE3993D}" vid="{8F7CFE83-4888-48F1-9D51-AD49E87A9006}"/>
    </a:ext>
  </a:extLst>
</a:theme>
</file>

<file path=ppt/theme/theme5.xml><?xml version="1.0" encoding="utf-8"?>
<a:theme xmlns:a="http://schemas.openxmlformats.org/drawingml/2006/main" name="2_Kantar template master">
  <a:themeElements>
    <a:clrScheme name="Kantar colours">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extLst>
    <a:ext uri="{05A4C25C-085E-4340-85A3-A5531E510DB2}">
      <thm15:themeFamily xmlns:thm15="http://schemas.microsoft.com/office/thememl/2012/main" name="Kantar masterbrand PowerPoint template 16x9 - for presentations and pitches.potx" id="{158BF6BD-7EC3-4C54-AEB2-42031FE3993D}" vid="{2621EB34-35B9-42E0-9CFD-9201890190FD}"/>
    </a:ext>
  </a:extLst>
</a:theme>
</file>

<file path=ppt/theme/theme6.xml><?xml version="1.0" encoding="utf-8"?>
<a:theme xmlns:a="http://schemas.openxmlformats.org/drawingml/2006/main" name="2_Content slides - no sub heading">
  <a:themeElements>
    <a:clrScheme name="Kantar colours">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tx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extLst>
    <a:ext uri="{05A4C25C-085E-4340-85A3-A5531E510DB2}">
      <thm15:themeFamily xmlns:thm15="http://schemas.microsoft.com/office/thememl/2012/main" name="Kantar masterbrand PowerPoint template 16x9 - for presentations and pitches.potx" id="{158BF6BD-7EC3-4C54-AEB2-42031FE3993D}" vid="{8F7CFE83-4888-48F1-9D51-AD49E87A9006}"/>
    </a:ext>
  </a:extLst>
</a:theme>
</file>

<file path=ppt/theme/theme7.xml><?xml version="1.0" encoding="utf-8"?>
<a:theme xmlns:a="http://schemas.openxmlformats.org/drawingml/2006/main" name="3_Content slides - no sub heading">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7A923A3C-D6AD-4A15-9DE6-539C7735FA86}"/>
    </a:ext>
  </a:extLst>
</a:theme>
</file>

<file path=ppt/theme/theme8.xml><?xml version="1.0" encoding="utf-8"?>
<a:theme xmlns:a="http://schemas.openxmlformats.org/drawingml/2006/main" name="3_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C23FF744-6EF1-4703-9F18-C96C6AEBAFAC}"/>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9F9E5077752048B90D20990617164D" ma:contentTypeVersion="13" ma:contentTypeDescription="Create a new document." ma:contentTypeScope="" ma:versionID="9d18e27ee7c5e0917702bf306cc4f023">
  <xsd:schema xmlns:xsd="http://www.w3.org/2001/XMLSchema" xmlns:xs="http://www.w3.org/2001/XMLSchema" xmlns:p="http://schemas.microsoft.com/office/2006/metadata/properties" xmlns:ns3="3890572d-264c-40c3-b856-e092e414b508" xmlns:ns4="7ec56012-1592-4e6c-9949-5569a964b0f4" targetNamespace="http://schemas.microsoft.com/office/2006/metadata/properties" ma:root="true" ma:fieldsID="1a46bcbc4fb983262de2f64bae92413e" ns3:_="" ns4:_="">
    <xsd:import namespace="3890572d-264c-40c3-b856-e092e414b508"/>
    <xsd:import namespace="7ec56012-1592-4e6c-9949-5569a964b0f4"/>
    <xsd:element name="properties">
      <xsd:complexType>
        <xsd:sequence>
          <xsd:element name="documentManagement">
            <xsd:complexType>
              <xsd:all>
                <xsd:element ref="ns3:SharedWithUsers" minOccurs="0"/>
                <xsd:element ref="ns4:MediaServiceMetadata" minOccurs="0"/>
                <xsd:element ref="ns4:MediaServiceFastMetadata" minOccurs="0"/>
                <xsd:element ref="ns3:SharedWithDetails" minOccurs="0"/>
                <xsd:element ref="ns3:SharingHintHash" minOccurs="0"/>
                <xsd:element ref="ns4:MediaServiceAutoTags" minOccurs="0"/>
                <xsd:element ref="ns4:MediaServiceGenerationTime" minOccurs="0"/>
                <xsd:element ref="ns4:MediaServiceEventHashCode" minOccurs="0"/>
                <xsd:element ref="ns4:MediaServiceAutoKeyPoints" minOccurs="0"/>
                <xsd:element ref="ns4:MediaServiceKeyPoints" minOccurs="0"/>
                <xsd:element ref="ns4:MediaServiceOCR"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90572d-264c-40c3-b856-e092e414b50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c56012-1592-4e6c-9949-5569a964b0f4"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C375B81-FBF5-4924-A5E0-F0376D8E7D52}">
  <ds:schemaRefs>
    <ds:schemaRef ds:uri="http://schemas.microsoft.com/sharepoint/v3/contenttype/forms"/>
  </ds:schemaRefs>
</ds:datastoreItem>
</file>

<file path=customXml/itemProps2.xml><?xml version="1.0" encoding="utf-8"?>
<ds:datastoreItem xmlns:ds="http://schemas.openxmlformats.org/officeDocument/2006/customXml" ds:itemID="{D3571A4F-E906-4A99-9685-8FD9E1B8ED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90572d-264c-40c3-b856-e092e414b508"/>
    <ds:schemaRef ds:uri="7ec56012-1592-4e6c-9949-5569a964b0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193883-9DEF-4394-A746-8B0504B231C0}">
  <ds:schemaRefs>
    <ds:schemaRef ds:uri="http://schemas.microsoft.com/office/2006/documentManagement/types"/>
    <ds:schemaRef ds:uri="http://schemas.microsoft.com/office/infopath/2007/PartnerControls"/>
    <ds:schemaRef ds:uri="7ec56012-1592-4e6c-9949-5569a964b0f4"/>
    <ds:schemaRef ds:uri="http://schemas.openxmlformats.org/package/2006/metadata/core-properties"/>
    <ds:schemaRef ds:uri="http://purl.org/dc/dcmitype/"/>
    <ds:schemaRef ds:uri="http://purl.org/dc/elements/1.1/"/>
    <ds:schemaRef ds:uri="http://schemas.microsoft.com/office/2006/metadata/properties"/>
    <ds:schemaRef ds:uri="3890572d-264c-40c3-b856-e092e414b508"/>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Kantar Media PowerPoint template 16x9 - for reports and proposals</Template>
  <TotalTime>0</TotalTime>
  <Words>2061</Words>
  <Application>Microsoft Office PowerPoint</Application>
  <PresentationFormat>Widescreen</PresentationFormat>
  <Paragraphs>283</Paragraphs>
  <Slides>24</Slides>
  <Notes>7</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24</vt:i4>
      </vt:variant>
    </vt:vector>
  </HeadingPairs>
  <TitlesOfParts>
    <vt:vector size="36" baseType="lpstr">
      <vt:lpstr>Arial</vt:lpstr>
      <vt:lpstr>Calibri</vt:lpstr>
      <vt:lpstr>Calibri Light</vt:lpstr>
      <vt:lpstr>Wingdings</vt:lpstr>
      <vt:lpstr>Kantar template master</vt:lpstr>
      <vt:lpstr>Content slides - no sub heading</vt:lpstr>
      <vt:lpstr>1_Kantar template master</vt:lpstr>
      <vt:lpstr>1_Content slides - no sub heading</vt:lpstr>
      <vt:lpstr>2_Kantar template master</vt:lpstr>
      <vt:lpstr>2_Content slides - no sub heading</vt:lpstr>
      <vt:lpstr>3_Content slides - no sub heading</vt:lpstr>
      <vt:lpstr>3_Kantar template master</vt:lpstr>
      <vt:lpstr>The Reykjavik Index for Leadership 2020/2021 </vt:lpstr>
      <vt:lpstr>Executive Summary </vt:lpstr>
      <vt:lpstr>PowerPoint Presentation</vt:lpstr>
      <vt:lpstr>PowerPoint Presentation</vt:lpstr>
      <vt:lpstr>What is the Reykjavik Index?</vt:lpstr>
      <vt:lpstr>PowerPoint Presentation</vt:lpstr>
      <vt:lpstr>Executive Summary</vt:lpstr>
      <vt:lpstr>G7 risultati per Paese - 2018 - 2020</vt:lpstr>
      <vt:lpstr>Executive Summary</vt:lpstr>
      <vt:lpstr>Executive Summary</vt:lpstr>
      <vt:lpstr>PowerPoint Presentation</vt:lpstr>
      <vt:lpstr>PowerPoint Presentation</vt:lpstr>
      <vt:lpstr>Reykjavik Index 2020</vt:lpstr>
      <vt:lpstr>Reykjavik Index 2020</vt:lpstr>
      <vt:lpstr>Reykjavik Index 2020</vt:lpstr>
      <vt:lpstr>PowerPoint Presentation</vt:lpstr>
      <vt:lpstr>FAQs and messaging</vt:lpstr>
      <vt:lpstr>FAQs and messaging</vt:lpstr>
      <vt:lpstr>FAQs and messaging</vt:lpstr>
      <vt:lpstr>PowerPoint Presentation</vt:lpstr>
      <vt:lpstr>The Reykjavik Index for Leadership</vt:lpstr>
      <vt:lpstr>I 10 paesi inclusi nello studio 2020/2021</vt:lpstr>
      <vt:lpstr>I 23 settori economici studiati</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example (white) – title can run to two lines 24pt</dc:title>
  <dc:subject/>
  <dc:creator>McCarthy, John (KMLWG)</dc:creator>
  <cp:keywords/>
  <dc:description/>
  <cp:lastModifiedBy>Bergaglio, Gabriella (TSMLA)</cp:lastModifiedBy>
  <cp:revision>47</cp:revision>
  <cp:lastPrinted>2017-03-24T13:40:26Z</cp:lastPrinted>
  <dcterms:created xsi:type="dcterms:W3CDTF">2019-07-12T12:28:05Z</dcterms:created>
  <dcterms:modified xsi:type="dcterms:W3CDTF">2020-11-09T14:03:11Z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0x0101003B9F9E5077752048B90D20990617164D</vt:lpwstr>
  </property>
</Properties>
</file>