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10.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1.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77" r:id="rId5"/>
    <p:sldMasterId id="2147483802" r:id="rId6"/>
  </p:sldMasterIdLst>
  <p:notesMasterIdLst>
    <p:notesMasterId r:id="rId13"/>
  </p:notesMasterIdLst>
  <p:handoutMasterIdLst>
    <p:handoutMasterId r:id="rId14"/>
  </p:handoutMasterIdLst>
  <p:sldIdLst>
    <p:sldId id="382" r:id="rId7"/>
    <p:sldId id="10232" r:id="rId8"/>
    <p:sldId id="10245" r:id="rId9"/>
    <p:sldId id="33197" r:id="rId10"/>
    <p:sldId id="33193" r:id="rId11"/>
    <p:sldId id="33201" r:id="rId12"/>
  </p:sldIdLst>
  <p:sldSz cx="12192000" cy="6858000"/>
  <p:notesSz cx="6805613" cy="9939338"/>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4152">
          <p15:clr>
            <a:srgbClr val="A4A3A4"/>
          </p15:clr>
        </p15:guide>
        <p15:guide id="7" orient="horz" pos="4020" userDrawn="1">
          <p15:clr>
            <a:srgbClr val="A4A3A4"/>
          </p15:clr>
        </p15:guide>
        <p15:guide id="12" orient="horz" pos="2163" userDrawn="1">
          <p15:clr>
            <a:srgbClr val="A4A3A4"/>
          </p15:clr>
        </p15:guide>
        <p15:guide id="15" pos="3842"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hlting, Michael (TSMMH)" initials="EM(" lastIdx="2" clrIdx="0">
    <p:extLst>
      <p:ext uri="{19B8F6BF-5375-455C-9EA6-DF929625EA0E}">
        <p15:presenceInfo xmlns:p15="http://schemas.microsoft.com/office/powerpoint/2012/main" userId="S::michael.ehlting@kantartns.com::87dbed24-6ebc-404c-825b-bf488855a2c2" providerId="AD"/>
      </p:ext>
    </p:extLst>
  </p:cmAuthor>
  <p:cmAuthor id="2" name="Mohr, Sam" initials="MS" lastIdx="1" clrIdx="1">
    <p:extLst>
      <p:ext uri="{19B8F6BF-5375-455C-9EA6-DF929625EA0E}">
        <p15:presenceInfo xmlns:p15="http://schemas.microsoft.com/office/powerpoint/2012/main" userId="S::Sam.Mohr@axicom.com::0cec7b54-3359-428b-a3d1-bfe09cceeb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a:srgbClr val="333333"/>
    <a:srgbClr val="E6304B"/>
    <a:srgbClr val="E7E7E7"/>
    <a:srgbClr val="C0C0C0"/>
    <a:srgbClr val="989898"/>
    <a:srgbClr val="717171"/>
    <a:srgbClr val="C8D405"/>
    <a:srgbClr val="00AE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28D2F6-AC47-46E8-8058-C1903B3037BE}" v="42" dt="2021-04-13T11:06:15.6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85" autoAdjust="0"/>
    <p:restoredTop sz="94505" autoAdjust="0"/>
  </p:normalViewPr>
  <p:slideViewPr>
    <p:cSldViewPr snapToGrid="0" showGuides="1">
      <p:cViewPr varScale="1">
        <p:scale>
          <a:sx n="63" d="100"/>
          <a:sy n="63" d="100"/>
        </p:scale>
        <p:origin x="652" y="92"/>
      </p:cViewPr>
      <p:guideLst>
        <p:guide orient="horz" pos="4152"/>
        <p:guide orient="horz" pos="4020"/>
        <p:guide orient="horz" pos="2163"/>
        <p:guide pos="3842"/>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showGuides="1">
      <p:cViewPr varScale="1">
        <p:scale>
          <a:sx n="110" d="100"/>
          <a:sy n="110" d="100"/>
        </p:scale>
        <p:origin x="423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gaglio, Gabriella (TSMLA)" userId="8da84c85-95f3-4996-b617-48edadf5b7ea" providerId="ADAL" clId="{0228D2F6-AC47-46E8-8058-C1903B3037BE}"/>
    <pc:docChg chg="undo custSel addSld delSld modSld">
      <pc:chgData name="Bergaglio, Gabriella (TSMLA)" userId="8da84c85-95f3-4996-b617-48edadf5b7ea" providerId="ADAL" clId="{0228D2F6-AC47-46E8-8058-C1903B3037BE}" dt="2021-04-13T13:27:19.944" v="1463" actId="20577"/>
      <pc:docMkLst>
        <pc:docMk/>
      </pc:docMkLst>
      <pc:sldChg chg="del">
        <pc:chgData name="Bergaglio, Gabriella (TSMLA)" userId="8da84c85-95f3-4996-b617-48edadf5b7ea" providerId="ADAL" clId="{0228D2F6-AC47-46E8-8058-C1903B3037BE}" dt="2021-04-13T10:46:57.147" v="889" actId="47"/>
        <pc:sldMkLst>
          <pc:docMk/>
          <pc:sldMk cId="1355414697" sldId="2468"/>
        </pc:sldMkLst>
      </pc:sldChg>
      <pc:sldChg chg="del">
        <pc:chgData name="Bergaglio, Gabriella (TSMLA)" userId="8da84c85-95f3-4996-b617-48edadf5b7ea" providerId="ADAL" clId="{0228D2F6-AC47-46E8-8058-C1903B3037BE}" dt="2021-04-13T10:46:57.147" v="889" actId="47"/>
        <pc:sldMkLst>
          <pc:docMk/>
          <pc:sldMk cId="1836092616" sldId="2512"/>
        </pc:sldMkLst>
      </pc:sldChg>
      <pc:sldChg chg="addSp delSp modSp mod">
        <pc:chgData name="Bergaglio, Gabriella (TSMLA)" userId="8da84c85-95f3-4996-b617-48edadf5b7ea" providerId="ADAL" clId="{0228D2F6-AC47-46E8-8058-C1903B3037BE}" dt="2021-04-13T13:27:19.944" v="1463" actId="20577"/>
        <pc:sldMkLst>
          <pc:docMk/>
          <pc:sldMk cId="2944774795" sldId="10232"/>
        </pc:sldMkLst>
        <pc:spChg chg="add del mod">
          <ac:chgData name="Bergaglio, Gabriella (TSMLA)" userId="8da84c85-95f3-4996-b617-48edadf5b7ea" providerId="ADAL" clId="{0228D2F6-AC47-46E8-8058-C1903B3037BE}" dt="2021-04-13T11:06:15.635" v="1413"/>
          <ac:spMkLst>
            <pc:docMk/>
            <pc:sldMk cId="2944774795" sldId="10232"/>
            <ac:spMk id="2" creationId="{66597010-7CDA-40F7-AC34-84E185D4F1F6}"/>
          </ac:spMkLst>
        </pc:spChg>
        <pc:spChg chg="add mod">
          <ac:chgData name="Bergaglio, Gabriella (TSMLA)" userId="8da84c85-95f3-4996-b617-48edadf5b7ea" providerId="ADAL" clId="{0228D2F6-AC47-46E8-8058-C1903B3037BE}" dt="2021-04-13T11:06:15.635" v="1422"/>
          <ac:spMkLst>
            <pc:docMk/>
            <pc:sldMk cId="2944774795" sldId="10232"/>
            <ac:spMk id="5" creationId="{A9CB63F6-5396-4AF9-9B04-4A9D7EC6ED7A}"/>
          </ac:spMkLst>
        </pc:spChg>
        <pc:spChg chg="del">
          <ac:chgData name="Bergaglio, Gabriella (TSMLA)" userId="8da84c85-95f3-4996-b617-48edadf5b7ea" providerId="ADAL" clId="{0228D2F6-AC47-46E8-8058-C1903B3037BE}" dt="2021-04-13T11:06:15.578" v="1395"/>
          <ac:spMkLst>
            <pc:docMk/>
            <pc:sldMk cId="2944774795" sldId="10232"/>
            <ac:spMk id="6" creationId="{AE07CAC4-C600-4632-966C-42C40602FBA5}"/>
          </ac:spMkLst>
        </pc:spChg>
        <pc:graphicFrameChg chg="modGraphic">
          <ac:chgData name="Bergaglio, Gabriella (TSMLA)" userId="8da84c85-95f3-4996-b617-48edadf5b7ea" providerId="ADAL" clId="{0228D2F6-AC47-46E8-8058-C1903B3037BE}" dt="2021-04-13T13:27:19.944" v="1463" actId="20577"/>
          <ac:graphicFrameMkLst>
            <pc:docMk/>
            <pc:sldMk cId="2944774795" sldId="10232"/>
            <ac:graphicFrameMk id="4" creationId="{F5B3F565-768D-4936-BF7B-43CD730BC042}"/>
          </ac:graphicFrameMkLst>
        </pc:graphicFrameChg>
      </pc:sldChg>
      <pc:sldChg chg="addSp delSp modSp">
        <pc:chgData name="Bergaglio, Gabriella (TSMLA)" userId="8da84c85-95f3-4996-b617-48edadf5b7ea" providerId="ADAL" clId="{0228D2F6-AC47-46E8-8058-C1903B3037BE}" dt="2021-04-13T11:06:15.635" v="1423"/>
        <pc:sldMkLst>
          <pc:docMk/>
          <pc:sldMk cId="4219643870" sldId="10245"/>
        </pc:sldMkLst>
        <pc:spChg chg="add del mod">
          <ac:chgData name="Bergaglio, Gabriella (TSMLA)" userId="8da84c85-95f3-4996-b617-48edadf5b7ea" providerId="ADAL" clId="{0228D2F6-AC47-46E8-8058-C1903B3037BE}" dt="2021-04-13T11:06:15.635" v="1414"/>
          <ac:spMkLst>
            <pc:docMk/>
            <pc:sldMk cId="4219643870" sldId="10245"/>
            <ac:spMk id="4" creationId="{B4575CAC-8164-41F5-AB9C-04E3EC5CF59C}"/>
          </ac:spMkLst>
        </pc:spChg>
        <pc:spChg chg="add mod">
          <ac:chgData name="Bergaglio, Gabriella (TSMLA)" userId="8da84c85-95f3-4996-b617-48edadf5b7ea" providerId="ADAL" clId="{0228D2F6-AC47-46E8-8058-C1903B3037BE}" dt="2021-04-13T11:06:15.635" v="1423"/>
          <ac:spMkLst>
            <pc:docMk/>
            <pc:sldMk cId="4219643870" sldId="10245"/>
            <ac:spMk id="5" creationId="{7877D063-DBC8-4017-A30E-BCA5FDAEE27C}"/>
          </ac:spMkLst>
        </pc:spChg>
        <pc:spChg chg="del">
          <ac:chgData name="Bergaglio, Gabriella (TSMLA)" userId="8da84c85-95f3-4996-b617-48edadf5b7ea" providerId="ADAL" clId="{0228D2F6-AC47-46E8-8058-C1903B3037BE}" dt="2021-04-13T11:06:15.579" v="1396"/>
          <ac:spMkLst>
            <pc:docMk/>
            <pc:sldMk cId="4219643870" sldId="10245"/>
            <ac:spMk id="7" creationId="{43A0D934-83ED-49F1-B9F0-F5955521752C}"/>
          </ac:spMkLst>
        </pc:spChg>
      </pc:sldChg>
      <pc:sldChg chg="del">
        <pc:chgData name="Bergaglio, Gabriella (TSMLA)" userId="8da84c85-95f3-4996-b617-48edadf5b7ea" providerId="ADAL" clId="{0228D2F6-AC47-46E8-8058-C1903B3037BE}" dt="2021-04-13T10:34:00.752" v="0" actId="47"/>
        <pc:sldMkLst>
          <pc:docMk/>
          <pc:sldMk cId="4112706515" sldId="33190"/>
        </pc:sldMkLst>
      </pc:sldChg>
      <pc:sldChg chg="addSp delSp modSp del">
        <pc:chgData name="Bergaglio, Gabriella (TSMLA)" userId="8da84c85-95f3-4996-b617-48edadf5b7ea" providerId="ADAL" clId="{0228D2F6-AC47-46E8-8058-C1903B3037BE}" dt="2021-04-13T11:07:30.259" v="1452" actId="47"/>
        <pc:sldMkLst>
          <pc:docMk/>
          <pc:sldMk cId="1267799225" sldId="33191"/>
        </pc:sldMkLst>
        <pc:spChg chg="add del mod">
          <ac:chgData name="Bergaglio, Gabriella (TSMLA)" userId="8da84c85-95f3-4996-b617-48edadf5b7ea" providerId="ADAL" clId="{0228D2F6-AC47-46E8-8058-C1903B3037BE}" dt="2021-04-13T11:06:15.635" v="1416"/>
          <ac:spMkLst>
            <pc:docMk/>
            <pc:sldMk cId="1267799225" sldId="33191"/>
            <ac:spMk id="3" creationId="{932C1998-9FB2-4932-B38E-02A6E3AC066F}"/>
          </ac:spMkLst>
        </pc:spChg>
        <pc:spChg chg="del">
          <ac:chgData name="Bergaglio, Gabriella (TSMLA)" userId="8da84c85-95f3-4996-b617-48edadf5b7ea" providerId="ADAL" clId="{0228D2F6-AC47-46E8-8058-C1903B3037BE}" dt="2021-04-13T11:06:15.579" v="1398"/>
          <ac:spMkLst>
            <pc:docMk/>
            <pc:sldMk cId="1267799225" sldId="33191"/>
            <ac:spMk id="4" creationId="{6AEBBCEE-BAAF-4B81-80DF-9BC0EC233E1F}"/>
          </ac:spMkLst>
        </pc:spChg>
        <pc:spChg chg="add mod">
          <ac:chgData name="Bergaglio, Gabriella (TSMLA)" userId="8da84c85-95f3-4996-b617-48edadf5b7ea" providerId="ADAL" clId="{0228D2F6-AC47-46E8-8058-C1903B3037BE}" dt="2021-04-13T11:06:15.635" v="1425"/>
          <ac:spMkLst>
            <pc:docMk/>
            <pc:sldMk cId="1267799225" sldId="33191"/>
            <ac:spMk id="7" creationId="{D179D52A-D119-472B-8DEE-882A8F0E3A1F}"/>
          </ac:spMkLst>
        </pc:spChg>
      </pc:sldChg>
      <pc:sldChg chg="addSp delSp modSp del mod">
        <pc:chgData name="Bergaglio, Gabriella (TSMLA)" userId="8da84c85-95f3-4996-b617-48edadf5b7ea" providerId="ADAL" clId="{0228D2F6-AC47-46E8-8058-C1903B3037BE}" dt="2021-04-13T11:06:34.655" v="1430" actId="47"/>
        <pc:sldMkLst>
          <pc:docMk/>
          <pc:sldMk cId="514496175" sldId="33192"/>
        </pc:sldMkLst>
        <pc:spChg chg="mod">
          <ac:chgData name="Bergaglio, Gabriella (TSMLA)" userId="8da84c85-95f3-4996-b617-48edadf5b7ea" providerId="ADAL" clId="{0228D2F6-AC47-46E8-8058-C1903B3037BE}" dt="2021-04-13T10:54:30.639" v="1372" actId="20577"/>
          <ac:spMkLst>
            <pc:docMk/>
            <pc:sldMk cId="514496175" sldId="33192"/>
            <ac:spMk id="2" creationId="{27E7EE75-8794-43C9-AB20-F172CCF090BF}"/>
          </ac:spMkLst>
        </pc:spChg>
        <pc:spChg chg="add del mod">
          <ac:chgData name="Bergaglio, Gabriella (TSMLA)" userId="8da84c85-95f3-4996-b617-48edadf5b7ea" providerId="ADAL" clId="{0228D2F6-AC47-46E8-8058-C1903B3037BE}" dt="2021-04-13T11:06:15.635" v="1417"/>
          <ac:spMkLst>
            <pc:docMk/>
            <pc:sldMk cId="514496175" sldId="33192"/>
            <ac:spMk id="3" creationId="{664F4AF4-B5F9-4DE1-B415-228A1DB9E9E3}"/>
          </ac:spMkLst>
        </pc:spChg>
        <pc:spChg chg="del">
          <ac:chgData name="Bergaglio, Gabriella (TSMLA)" userId="8da84c85-95f3-4996-b617-48edadf5b7ea" providerId="ADAL" clId="{0228D2F6-AC47-46E8-8058-C1903B3037BE}" dt="2021-04-13T11:06:15.579" v="1399"/>
          <ac:spMkLst>
            <pc:docMk/>
            <pc:sldMk cId="514496175" sldId="33192"/>
            <ac:spMk id="4" creationId="{47329220-49AA-4B4F-BBB0-057D5D987D5B}"/>
          </ac:spMkLst>
        </pc:spChg>
        <pc:spChg chg="mod">
          <ac:chgData name="Bergaglio, Gabriella (TSMLA)" userId="8da84c85-95f3-4996-b617-48edadf5b7ea" providerId="ADAL" clId="{0228D2F6-AC47-46E8-8058-C1903B3037BE}" dt="2021-04-13T10:48:49.311" v="1017" actId="20577"/>
          <ac:spMkLst>
            <pc:docMk/>
            <pc:sldMk cId="514496175" sldId="33192"/>
            <ac:spMk id="5" creationId="{9AD84196-C61D-4E64-8461-5757C57AAAE5}"/>
          </ac:spMkLst>
        </pc:spChg>
        <pc:spChg chg="add mod">
          <ac:chgData name="Bergaglio, Gabriella (TSMLA)" userId="8da84c85-95f3-4996-b617-48edadf5b7ea" providerId="ADAL" clId="{0228D2F6-AC47-46E8-8058-C1903B3037BE}" dt="2021-04-13T11:06:15.635" v="1426"/>
          <ac:spMkLst>
            <pc:docMk/>
            <pc:sldMk cId="514496175" sldId="33192"/>
            <ac:spMk id="7" creationId="{39003B7A-801E-4F74-AFF8-DA6F02CF700A}"/>
          </ac:spMkLst>
        </pc:spChg>
        <pc:picChg chg="mod">
          <ac:chgData name="Bergaglio, Gabriella (TSMLA)" userId="8da84c85-95f3-4996-b617-48edadf5b7ea" providerId="ADAL" clId="{0228D2F6-AC47-46E8-8058-C1903B3037BE}" dt="2021-04-13T10:54:35.464" v="1373" actId="1076"/>
          <ac:picMkLst>
            <pc:docMk/>
            <pc:sldMk cId="514496175" sldId="33192"/>
            <ac:picMk id="2051" creationId="{60DC153B-F099-4B2F-80B3-C88F7E8CDC81}"/>
          </ac:picMkLst>
        </pc:picChg>
      </pc:sldChg>
      <pc:sldChg chg="addSp delSp modSp mod">
        <pc:chgData name="Bergaglio, Gabriella (TSMLA)" userId="8da84c85-95f3-4996-b617-48edadf5b7ea" providerId="ADAL" clId="{0228D2F6-AC47-46E8-8058-C1903B3037BE}" dt="2021-04-13T11:06:15.635" v="1429"/>
        <pc:sldMkLst>
          <pc:docMk/>
          <pc:sldMk cId="2790909092" sldId="33193"/>
        </pc:sldMkLst>
        <pc:spChg chg="add del mod">
          <ac:chgData name="Bergaglio, Gabriella (TSMLA)" userId="8da84c85-95f3-4996-b617-48edadf5b7ea" providerId="ADAL" clId="{0228D2F6-AC47-46E8-8058-C1903B3037BE}" dt="2021-04-13T11:06:15.635" v="1420"/>
          <ac:spMkLst>
            <pc:docMk/>
            <pc:sldMk cId="2790909092" sldId="33193"/>
            <ac:spMk id="2" creationId="{62EDF0CB-CCC9-4EF3-8754-F6AE88F886FB}"/>
          </ac:spMkLst>
        </pc:spChg>
        <pc:spChg chg="del">
          <ac:chgData name="Bergaglio, Gabriella (TSMLA)" userId="8da84c85-95f3-4996-b617-48edadf5b7ea" providerId="ADAL" clId="{0228D2F6-AC47-46E8-8058-C1903B3037BE}" dt="2021-04-13T11:06:15.635" v="1402"/>
          <ac:spMkLst>
            <pc:docMk/>
            <pc:sldMk cId="2790909092" sldId="33193"/>
            <ac:spMk id="4" creationId="{B8782F55-BC2F-4D2B-BC10-CCF39B6C339D}"/>
          </ac:spMkLst>
        </pc:spChg>
        <pc:spChg chg="mod">
          <ac:chgData name="Bergaglio, Gabriella (TSMLA)" userId="8da84c85-95f3-4996-b617-48edadf5b7ea" providerId="ADAL" clId="{0228D2F6-AC47-46E8-8058-C1903B3037BE}" dt="2021-04-13T10:40:54.778" v="168" actId="20577"/>
          <ac:spMkLst>
            <pc:docMk/>
            <pc:sldMk cId="2790909092" sldId="33193"/>
            <ac:spMk id="5" creationId="{9AD84196-C61D-4E64-8461-5757C57AAAE5}"/>
          </ac:spMkLst>
        </pc:spChg>
        <pc:spChg chg="add mod">
          <ac:chgData name="Bergaglio, Gabriella (TSMLA)" userId="8da84c85-95f3-4996-b617-48edadf5b7ea" providerId="ADAL" clId="{0228D2F6-AC47-46E8-8058-C1903B3037BE}" dt="2021-04-13T11:06:15.635" v="1429"/>
          <ac:spMkLst>
            <pc:docMk/>
            <pc:sldMk cId="2790909092" sldId="33193"/>
            <ac:spMk id="6" creationId="{0961EA71-C652-4040-AD89-B79058F552B6}"/>
          </ac:spMkLst>
        </pc:spChg>
      </pc:sldChg>
      <pc:sldChg chg="modSp del mod">
        <pc:chgData name="Bergaglio, Gabriella (TSMLA)" userId="8da84c85-95f3-4996-b617-48edadf5b7ea" providerId="ADAL" clId="{0228D2F6-AC47-46E8-8058-C1903B3037BE}" dt="2021-04-13T10:56:13.745" v="1393" actId="47"/>
        <pc:sldMkLst>
          <pc:docMk/>
          <pc:sldMk cId="596158335" sldId="33194"/>
        </pc:sldMkLst>
        <pc:spChg chg="mod">
          <ac:chgData name="Bergaglio, Gabriella (TSMLA)" userId="8da84c85-95f3-4996-b617-48edadf5b7ea" providerId="ADAL" clId="{0228D2F6-AC47-46E8-8058-C1903B3037BE}" dt="2021-04-13T10:41:06.168" v="182" actId="20577"/>
          <ac:spMkLst>
            <pc:docMk/>
            <pc:sldMk cId="596158335" sldId="33194"/>
            <ac:spMk id="5" creationId="{9AD84196-C61D-4E64-8461-5757C57AAAE5}"/>
          </ac:spMkLst>
        </pc:spChg>
        <pc:spChg chg="mod">
          <ac:chgData name="Bergaglio, Gabriella (TSMLA)" userId="8da84c85-95f3-4996-b617-48edadf5b7ea" providerId="ADAL" clId="{0228D2F6-AC47-46E8-8058-C1903B3037BE}" dt="2021-04-13T10:46:42.864" v="888" actId="20577"/>
          <ac:spMkLst>
            <pc:docMk/>
            <pc:sldMk cId="596158335" sldId="33194"/>
            <ac:spMk id="9" creationId="{17AE32ED-C35B-4EAB-BEB5-052135942A62}"/>
          </ac:spMkLst>
        </pc:spChg>
      </pc:sldChg>
      <pc:sldChg chg="addSp delSp modSp del">
        <pc:chgData name="Bergaglio, Gabriella (TSMLA)" userId="8da84c85-95f3-4996-b617-48edadf5b7ea" providerId="ADAL" clId="{0228D2F6-AC47-46E8-8058-C1903B3037BE}" dt="2021-04-13T11:07:32.941" v="1453" actId="47"/>
        <pc:sldMkLst>
          <pc:docMk/>
          <pc:sldMk cId="3394608574" sldId="33196"/>
        </pc:sldMkLst>
        <pc:spChg chg="add del mod">
          <ac:chgData name="Bergaglio, Gabriella (TSMLA)" userId="8da84c85-95f3-4996-b617-48edadf5b7ea" providerId="ADAL" clId="{0228D2F6-AC47-46E8-8058-C1903B3037BE}" dt="2021-04-13T11:06:15.635" v="1412"/>
          <ac:spMkLst>
            <pc:docMk/>
            <pc:sldMk cId="3394608574" sldId="33196"/>
            <ac:spMk id="3" creationId="{B92AD95F-B03D-430B-855F-1C57071196F7}"/>
          </ac:spMkLst>
        </pc:spChg>
        <pc:spChg chg="add mod">
          <ac:chgData name="Bergaglio, Gabriella (TSMLA)" userId="8da84c85-95f3-4996-b617-48edadf5b7ea" providerId="ADAL" clId="{0228D2F6-AC47-46E8-8058-C1903B3037BE}" dt="2021-04-13T11:06:15.635" v="1421"/>
          <ac:spMkLst>
            <pc:docMk/>
            <pc:sldMk cId="3394608574" sldId="33196"/>
            <ac:spMk id="5" creationId="{D1C58480-69F6-4287-B9D8-DE59DDD826F1}"/>
          </ac:spMkLst>
        </pc:spChg>
        <pc:spChg chg="del">
          <ac:chgData name="Bergaglio, Gabriella (TSMLA)" userId="8da84c85-95f3-4996-b617-48edadf5b7ea" providerId="ADAL" clId="{0228D2F6-AC47-46E8-8058-C1903B3037BE}" dt="2021-04-13T11:06:15.570" v="1394"/>
          <ac:spMkLst>
            <pc:docMk/>
            <pc:sldMk cId="3394608574" sldId="33196"/>
            <ac:spMk id="7" creationId="{5F563205-6B34-4502-BC63-8A4C2E93E2C4}"/>
          </ac:spMkLst>
        </pc:spChg>
      </pc:sldChg>
      <pc:sldChg chg="addSp delSp modSp mod">
        <pc:chgData name="Bergaglio, Gabriella (TSMLA)" userId="8da84c85-95f3-4996-b617-48edadf5b7ea" providerId="ADAL" clId="{0228D2F6-AC47-46E8-8058-C1903B3037BE}" dt="2021-04-13T11:07:08.548" v="1451" actId="20577"/>
        <pc:sldMkLst>
          <pc:docMk/>
          <pc:sldMk cId="368698084" sldId="33197"/>
        </pc:sldMkLst>
        <pc:spChg chg="add del mod">
          <ac:chgData name="Bergaglio, Gabriella (TSMLA)" userId="8da84c85-95f3-4996-b617-48edadf5b7ea" providerId="ADAL" clId="{0228D2F6-AC47-46E8-8058-C1903B3037BE}" dt="2021-04-13T11:06:15.635" v="1415"/>
          <ac:spMkLst>
            <pc:docMk/>
            <pc:sldMk cId="368698084" sldId="33197"/>
            <ac:spMk id="2" creationId="{5E37FEAF-3E59-4A83-B0B9-6BFCADD8E355}"/>
          </ac:spMkLst>
        </pc:spChg>
        <pc:spChg chg="mod">
          <ac:chgData name="Bergaglio, Gabriella (TSMLA)" userId="8da84c85-95f3-4996-b617-48edadf5b7ea" providerId="ADAL" clId="{0228D2F6-AC47-46E8-8058-C1903B3037BE}" dt="2021-04-13T11:07:01.019" v="1450" actId="1035"/>
          <ac:spMkLst>
            <pc:docMk/>
            <pc:sldMk cId="368698084" sldId="33197"/>
            <ac:spMk id="3" creationId="{64A10F54-06AF-4AAA-837B-85C66A0FBB89}"/>
          </ac:spMkLst>
        </pc:spChg>
        <pc:spChg chg="add mod">
          <ac:chgData name="Bergaglio, Gabriella (TSMLA)" userId="8da84c85-95f3-4996-b617-48edadf5b7ea" providerId="ADAL" clId="{0228D2F6-AC47-46E8-8058-C1903B3037BE}" dt="2021-04-13T11:06:15.635" v="1424"/>
          <ac:spMkLst>
            <pc:docMk/>
            <pc:sldMk cId="368698084" sldId="33197"/>
            <ac:spMk id="4" creationId="{6A55E1C2-C769-4FEC-B1B1-5D0B88CAA852}"/>
          </ac:spMkLst>
        </pc:spChg>
        <pc:spChg chg="del">
          <ac:chgData name="Bergaglio, Gabriella (TSMLA)" userId="8da84c85-95f3-4996-b617-48edadf5b7ea" providerId="ADAL" clId="{0228D2F6-AC47-46E8-8058-C1903B3037BE}" dt="2021-04-13T11:06:15.579" v="1397"/>
          <ac:spMkLst>
            <pc:docMk/>
            <pc:sldMk cId="368698084" sldId="33197"/>
            <ac:spMk id="5" creationId="{2E373EFB-8480-4AEF-82C1-A8D1D77B20AE}"/>
          </ac:spMkLst>
        </pc:spChg>
        <pc:graphicFrameChg chg="mod modGraphic">
          <ac:chgData name="Bergaglio, Gabriella (TSMLA)" userId="8da84c85-95f3-4996-b617-48edadf5b7ea" providerId="ADAL" clId="{0228D2F6-AC47-46E8-8058-C1903B3037BE}" dt="2021-04-13T11:07:08.548" v="1451" actId="20577"/>
          <ac:graphicFrameMkLst>
            <pc:docMk/>
            <pc:sldMk cId="368698084" sldId="33197"/>
            <ac:graphicFrameMk id="15" creationId="{F423F09A-5CB6-49A9-9D29-FEEF92C62DDF}"/>
          </ac:graphicFrameMkLst>
        </pc:graphicFrameChg>
      </pc:sldChg>
      <pc:sldChg chg="addSp delSp modSp del mod">
        <pc:chgData name="Bergaglio, Gabriella (TSMLA)" userId="8da84c85-95f3-4996-b617-48edadf5b7ea" providerId="ADAL" clId="{0228D2F6-AC47-46E8-8058-C1903B3037BE}" dt="2021-04-13T11:06:34.655" v="1430" actId="47"/>
        <pc:sldMkLst>
          <pc:docMk/>
          <pc:sldMk cId="192310974" sldId="33199"/>
        </pc:sldMkLst>
        <pc:spChg chg="mod">
          <ac:chgData name="Bergaglio, Gabriella (TSMLA)" userId="8da84c85-95f3-4996-b617-48edadf5b7ea" providerId="ADAL" clId="{0228D2F6-AC47-46E8-8058-C1903B3037BE}" dt="2021-04-13T10:54:49.791" v="1392" actId="20577"/>
          <ac:spMkLst>
            <pc:docMk/>
            <pc:sldMk cId="192310974" sldId="33199"/>
            <ac:spMk id="2" creationId="{27E7EE75-8794-43C9-AB20-F172CCF090BF}"/>
          </ac:spMkLst>
        </pc:spChg>
        <pc:spChg chg="add del mod">
          <ac:chgData name="Bergaglio, Gabriella (TSMLA)" userId="8da84c85-95f3-4996-b617-48edadf5b7ea" providerId="ADAL" clId="{0228D2F6-AC47-46E8-8058-C1903B3037BE}" dt="2021-04-13T11:06:15.635" v="1418"/>
          <ac:spMkLst>
            <pc:docMk/>
            <pc:sldMk cId="192310974" sldId="33199"/>
            <ac:spMk id="3" creationId="{F34CE613-AF73-4796-8E19-5259BF62FFE9}"/>
          </ac:spMkLst>
        </pc:spChg>
        <pc:spChg chg="add mod">
          <ac:chgData name="Bergaglio, Gabriella (TSMLA)" userId="8da84c85-95f3-4996-b617-48edadf5b7ea" providerId="ADAL" clId="{0228D2F6-AC47-46E8-8058-C1903B3037BE}" dt="2021-04-13T11:06:15.635" v="1427"/>
          <ac:spMkLst>
            <pc:docMk/>
            <pc:sldMk cId="192310974" sldId="33199"/>
            <ac:spMk id="7" creationId="{2106BDE5-3304-4B34-8908-3FB3B911EFA4}"/>
          </ac:spMkLst>
        </pc:spChg>
        <pc:spChg chg="del">
          <ac:chgData name="Bergaglio, Gabriella (TSMLA)" userId="8da84c85-95f3-4996-b617-48edadf5b7ea" providerId="ADAL" clId="{0228D2F6-AC47-46E8-8058-C1903B3037BE}" dt="2021-04-13T11:06:15.604" v="1400"/>
          <ac:spMkLst>
            <pc:docMk/>
            <pc:sldMk cId="192310974" sldId="33199"/>
            <ac:spMk id="11" creationId="{9453F1B9-1459-44ED-AFD7-F45FEAA36F0A}"/>
          </ac:spMkLst>
        </pc:spChg>
      </pc:sldChg>
      <pc:sldChg chg="addSp delSp modSp del">
        <pc:chgData name="Bergaglio, Gabriella (TSMLA)" userId="8da84c85-95f3-4996-b617-48edadf5b7ea" providerId="ADAL" clId="{0228D2F6-AC47-46E8-8058-C1903B3037BE}" dt="2021-04-13T11:06:34.655" v="1430" actId="47"/>
        <pc:sldMkLst>
          <pc:docMk/>
          <pc:sldMk cId="1891013808" sldId="33200"/>
        </pc:sldMkLst>
        <pc:spChg chg="add del mod">
          <ac:chgData name="Bergaglio, Gabriella (TSMLA)" userId="8da84c85-95f3-4996-b617-48edadf5b7ea" providerId="ADAL" clId="{0228D2F6-AC47-46E8-8058-C1903B3037BE}" dt="2021-04-13T11:06:15.635" v="1419"/>
          <ac:spMkLst>
            <pc:docMk/>
            <pc:sldMk cId="1891013808" sldId="33200"/>
            <ac:spMk id="7" creationId="{68CECCA9-F41C-4B9D-8505-A8E2B83CC0EE}"/>
          </ac:spMkLst>
        </pc:spChg>
        <pc:spChg chg="add mod">
          <ac:chgData name="Bergaglio, Gabriella (TSMLA)" userId="8da84c85-95f3-4996-b617-48edadf5b7ea" providerId="ADAL" clId="{0228D2F6-AC47-46E8-8058-C1903B3037BE}" dt="2021-04-13T11:06:15.635" v="1428"/>
          <ac:spMkLst>
            <pc:docMk/>
            <pc:sldMk cId="1891013808" sldId="33200"/>
            <ac:spMk id="10" creationId="{4129A1FF-FE92-43FB-BE39-09D31CBF4A3F}"/>
          </ac:spMkLst>
        </pc:spChg>
        <pc:spChg chg="del">
          <ac:chgData name="Bergaglio, Gabriella (TSMLA)" userId="8da84c85-95f3-4996-b617-48edadf5b7ea" providerId="ADAL" clId="{0228D2F6-AC47-46E8-8058-C1903B3037BE}" dt="2021-04-13T11:06:15.635" v="1401"/>
          <ac:spMkLst>
            <pc:docMk/>
            <pc:sldMk cId="1891013808" sldId="33200"/>
            <ac:spMk id="11" creationId="{0AC0BD53-A89E-490A-B881-EE36BE9C5A26}"/>
          </ac:spMkLst>
        </pc:spChg>
      </pc:sldChg>
      <pc:sldChg chg="modSp mod">
        <pc:chgData name="Bergaglio, Gabriella (TSMLA)" userId="8da84c85-95f3-4996-b617-48edadf5b7ea" providerId="ADAL" clId="{0228D2F6-AC47-46E8-8058-C1903B3037BE}" dt="2021-04-13T10:47:45.587" v="1003" actId="20577"/>
        <pc:sldMkLst>
          <pc:docMk/>
          <pc:sldMk cId="717427976" sldId="33201"/>
        </pc:sldMkLst>
        <pc:spChg chg="mod">
          <ac:chgData name="Bergaglio, Gabriella (TSMLA)" userId="8da84c85-95f3-4996-b617-48edadf5b7ea" providerId="ADAL" clId="{0228D2F6-AC47-46E8-8058-C1903B3037BE}" dt="2021-04-13T10:47:45.587" v="1003" actId="20577"/>
          <ac:spMkLst>
            <pc:docMk/>
            <pc:sldMk cId="717427976" sldId="33201"/>
            <ac:spMk id="17" creationId="{1744A5CA-EC77-4D3F-ACB3-1FD96FB61CA6}"/>
          </ac:spMkLst>
        </pc:spChg>
      </pc:sldChg>
      <pc:sldChg chg="new del">
        <pc:chgData name="Bergaglio, Gabriella (TSMLA)" userId="8da84c85-95f3-4996-b617-48edadf5b7ea" providerId="ADAL" clId="{0228D2F6-AC47-46E8-8058-C1903B3037BE}" dt="2021-04-13T10:54:37.184" v="1374" actId="47"/>
        <pc:sldMkLst>
          <pc:docMk/>
          <pc:sldMk cId="219035804" sldId="33202"/>
        </pc:sldMkLst>
      </pc:sldChg>
      <pc:sldMasterChg chg="delSldLayout">
        <pc:chgData name="Bergaglio, Gabriella (TSMLA)" userId="8da84c85-95f3-4996-b617-48edadf5b7ea" providerId="ADAL" clId="{0228D2F6-AC47-46E8-8058-C1903B3037BE}" dt="2021-04-13T10:46:57.147" v="889" actId="47"/>
        <pc:sldMasterMkLst>
          <pc:docMk/>
          <pc:sldMasterMk cId="3680662798" sldId="2147483648"/>
        </pc:sldMasterMkLst>
        <pc:sldLayoutChg chg="del">
          <pc:chgData name="Bergaglio, Gabriella (TSMLA)" userId="8da84c85-95f3-4996-b617-48edadf5b7ea" providerId="ADAL" clId="{0228D2F6-AC47-46E8-8058-C1903B3037BE}" dt="2021-04-13T10:46:57.147" v="889" actId="47"/>
          <pc:sldLayoutMkLst>
            <pc:docMk/>
            <pc:sldMasterMk cId="3680662798" sldId="2147483648"/>
            <pc:sldLayoutMk cId="909331014" sldId="214748382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8693"/>
          </a:xfrm>
          <a:prstGeom prst="rect">
            <a:avLst/>
          </a:prstGeom>
        </p:spPr>
        <p:txBody>
          <a:bodyPr vert="horz" lIns="91440" tIns="45720" rIns="91440" bIns="45720" rtlCol="0"/>
          <a:lstStyle>
            <a:lvl1pPr algn="r">
              <a:defRPr sz="1200"/>
            </a:lvl1pPr>
          </a:lstStyle>
          <a:p>
            <a:fld id="{42691DDE-BA6A-4F57-909C-98F49C72955F}" type="datetimeFigureOut">
              <a:rPr lang="en-GB" smtClean="0"/>
              <a:t>13/04/2021</a:t>
            </a:fld>
            <a:endParaRPr lang="en-GB"/>
          </a:p>
        </p:txBody>
      </p:sp>
      <p:sp>
        <p:nvSpPr>
          <p:cNvPr id="4" name="Footer Placeholder 3"/>
          <p:cNvSpPr>
            <a:spLocks noGrp="1"/>
          </p:cNvSpPr>
          <p:nvPr>
            <p:ph type="ftr" sz="quarter" idx="2"/>
          </p:nvPr>
        </p:nvSpPr>
        <p:spPr>
          <a:xfrm>
            <a:off x="0" y="9440647"/>
            <a:ext cx="2949099" cy="49869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0647"/>
            <a:ext cx="2949099" cy="498692"/>
          </a:xfrm>
          <a:prstGeom prst="rect">
            <a:avLst/>
          </a:prstGeom>
        </p:spPr>
        <p:txBody>
          <a:bodyPr vert="horz" lIns="91440" tIns="45720" rIns="91440" bIns="45720" rtlCol="0" anchor="b"/>
          <a:lstStyle>
            <a:lvl1pPr algn="r">
              <a:defRPr sz="1200"/>
            </a:lvl1pPr>
          </a:lstStyle>
          <a:p>
            <a:fld id="{3DC50D33-42BE-4A7B-9A0E-84D31BC6EF4B}" type="slidenum">
              <a:rPr lang="en-GB" smtClean="0"/>
              <a:t>‹#›</a:t>
            </a:fld>
            <a:endParaRPr lang="en-GB"/>
          </a:p>
        </p:txBody>
      </p:sp>
    </p:spTree>
    <p:extLst>
      <p:ext uri="{BB962C8B-B14F-4D97-AF65-F5344CB8AC3E}">
        <p14:creationId xmlns:p14="http://schemas.microsoft.com/office/powerpoint/2010/main" val="2734553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CBAAC5B1-F58D-4268-BB75-9856A9D794A6}" type="datetimeFigureOut">
              <a:rPr lang="en-GB" smtClean="0"/>
              <a:t>13/04/2021</a:t>
            </a:fld>
            <a:endParaRPr lang="en-GB"/>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65900C33-90AE-4963-9AD8-3B07939F57E9}" type="slidenum">
              <a:rPr lang="en-GB" smtClean="0"/>
              <a:t>‹#›</a:t>
            </a:fld>
            <a:endParaRPr lang="en-GB"/>
          </a:p>
        </p:txBody>
      </p:sp>
    </p:spTree>
    <p:extLst>
      <p:ext uri="{BB962C8B-B14F-4D97-AF65-F5344CB8AC3E}">
        <p14:creationId xmlns:p14="http://schemas.microsoft.com/office/powerpoint/2010/main" val="1609606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Hello and welcome to this </a:t>
            </a:r>
            <a:r>
              <a:rPr lang="en-GB" i="1"/>
              <a:t>webinar/presentation </a:t>
            </a:r>
            <a:r>
              <a:rPr lang="en-GB"/>
              <a:t>where we’ll be celebrating the most creative and effective ads tested by Kantar, on behalf of our clients, in 2020.</a:t>
            </a:r>
          </a:p>
          <a:p>
            <a:endParaRPr lang="en-GB"/>
          </a:p>
          <a:p>
            <a:r>
              <a:rPr lang="en-GB"/>
              <a:t>My name is </a:t>
            </a:r>
            <a:r>
              <a:rPr lang="en-GB" i="1" err="1"/>
              <a:t>firstname</a:t>
            </a:r>
            <a:r>
              <a:rPr lang="en-GB" i="1"/>
              <a:t> </a:t>
            </a:r>
            <a:r>
              <a:rPr lang="en-GB" i="1" err="1"/>
              <a:t>lastname</a:t>
            </a:r>
            <a:r>
              <a:rPr lang="en-GB" i="1"/>
              <a:t>, </a:t>
            </a:r>
            <a:r>
              <a:rPr lang="en-GB" i="0"/>
              <a:t>I’m the </a:t>
            </a:r>
            <a:r>
              <a:rPr lang="en-GB" i="1" err="1"/>
              <a:t>jobtitle</a:t>
            </a:r>
            <a:r>
              <a:rPr lang="en-GB" i="1"/>
              <a:t> </a:t>
            </a:r>
            <a:r>
              <a:rPr lang="en-GB" i="0"/>
              <a:t>for </a:t>
            </a:r>
            <a:r>
              <a:rPr lang="en-GB" i="1"/>
              <a:t>market </a:t>
            </a:r>
            <a:r>
              <a:rPr lang="en-GB"/>
              <a:t>and it’s my pleasure to be taking you through our content today. </a:t>
            </a:r>
            <a:r>
              <a:rPr lang="en-GB" i="1"/>
              <a:t>I’ll be joined by </a:t>
            </a:r>
            <a:r>
              <a:rPr lang="en-GB" i="1" err="1"/>
              <a:t>firstname</a:t>
            </a:r>
            <a:r>
              <a:rPr lang="en-GB" i="1"/>
              <a:t> </a:t>
            </a:r>
            <a:r>
              <a:rPr lang="en-GB" i="1" err="1"/>
              <a:t>lastname</a:t>
            </a:r>
            <a:r>
              <a:rPr lang="en-GB" i="1"/>
              <a:t> who is </a:t>
            </a:r>
            <a:r>
              <a:rPr lang="en-GB" i="1" err="1"/>
              <a:t>jobtitle</a:t>
            </a:r>
            <a:r>
              <a:rPr lang="en-GB" i="1"/>
              <a:t> for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i="1"/>
          </a:p>
          <a:p>
            <a:pPr marL="0" marR="0" lvl="0" indent="0" algn="l" defTabSz="914400" rtl="0" eaLnBrk="1" fontAlgn="auto" latinLnBrk="0" hangingPunct="1">
              <a:lnSpc>
                <a:spcPct val="100000"/>
              </a:lnSpc>
              <a:spcBef>
                <a:spcPts val="0"/>
              </a:spcBef>
              <a:spcAft>
                <a:spcPts val="0"/>
              </a:spcAft>
              <a:buClrTx/>
              <a:buSzTx/>
              <a:buFontTx/>
              <a:buNone/>
              <a:tabLst/>
              <a:defRPr/>
            </a:pPr>
            <a:r>
              <a:rPr lang="en-GB" i="1"/>
              <a:t>We’d love to hear your thoughts and answer your questions – so please add your questions and comments in the QNA box throughout the session – and we will have plenty of time at the end of the session to answer them.</a:t>
            </a:r>
          </a:p>
          <a:p>
            <a:endParaRPr lang="en-GB" i="1"/>
          </a:p>
          <a:p>
            <a:pPr marL="0" marR="0" lvl="0" indent="0" algn="l" defTabSz="914400" rtl="0" eaLnBrk="1" fontAlgn="auto" latinLnBrk="0" hangingPunct="1">
              <a:lnSpc>
                <a:spcPct val="100000"/>
              </a:lnSpc>
              <a:spcBef>
                <a:spcPts val="0"/>
              </a:spcBef>
              <a:spcAft>
                <a:spcPts val="0"/>
              </a:spcAft>
              <a:buClrTx/>
              <a:buSzTx/>
              <a:buFontTx/>
              <a:buNone/>
              <a:tabLst/>
              <a:defRPr/>
            </a:pPr>
            <a:r>
              <a:rPr lang="en-AU" baseline="0"/>
              <a:t>[If a webinar] Before we start, I’ve just a couple of housekeeping points. </a:t>
            </a:r>
            <a:r>
              <a:rPr lang="en-AU" sz="1200" kern="1200">
                <a:solidFill>
                  <a:schemeClr val="tx1"/>
                </a:solidFill>
                <a:effectLst/>
                <a:latin typeface="+mn-lt"/>
                <a:ea typeface="+mn-ea"/>
                <a:cs typeface="+mn-cs"/>
              </a:rPr>
              <a:t>If you experience any connection or audio issues, please try refreshing your browser. Hopefully this resolves things for you and you’ll be able to hear us and view the screen and video that we’ll play. If you have further issues or indeed if you have any questions you’d like to pose, please use the ‘ask a question’ feature and we’ll endeavour to respond either at the end of the webinar or we’ll follow-up directly after the broadcast.</a:t>
            </a:r>
          </a:p>
          <a:p>
            <a:endParaRPr lang="en-GB" i="1"/>
          </a:p>
        </p:txBody>
      </p:sp>
      <p:sp>
        <p:nvSpPr>
          <p:cNvPr id="4" name="Slide Number Placeholder 3"/>
          <p:cNvSpPr>
            <a:spLocks noGrp="1"/>
          </p:cNvSpPr>
          <p:nvPr>
            <p:ph type="sldNum" sz="quarter" idx="5"/>
          </p:nvPr>
        </p:nvSpPr>
        <p:spPr/>
        <p:txBody>
          <a:bodyPr/>
          <a:lstStyle/>
          <a:p>
            <a:fld id="{65900C33-90AE-4963-9AD8-3B07939F57E9}" type="slidenum">
              <a:rPr lang="en-GB" smtClean="0"/>
              <a:t>1</a:t>
            </a:fld>
            <a:endParaRPr lang="en-GB"/>
          </a:p>
        </p:txBody>
      </p:sp>
    </p:spTree>
    <p:extLst>
      <p:ext uri="{BB962C8B-B14F-4D97-AF65-F5344CB8AC3E}">
        <p14:creationId xmlns:p14="http://schemas.microsoft.com/office/powerpoint/2010/main" val="3063294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900C33-90AE-4963-9AD8-3B07939F57E9}" type="slidenum">
              <a:rPr lang="en-GB" smtClean="0"/>
              <a:t>3</a:t>
            </a:fld>
            <a:endParaRPr lang="en-GB" dirty="0"/>
          </a:p>
        </p:txBody>
      </p:sp>
    </p:spTree>
    <p:extLst>
      <p:ext uri="{BB962C8B-B14F-4D97-AF65-F5344CB8AC3E}">
        <p14:creationId xmlns:p14="http://schemas.microsoft.com/office/powerpoint/2010/main" val="3202562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5900C33-90AE-4963-9AD8-3B07939F57E9}" type="slidenum">
              <a:rPr lang="en-GB" smtClean="0"/>
              <a:t>4</a:t>
            </a:fld>
            <a:endParaRPr lang="en-GB" dirty="0"/>
          </a:p>
        </p:txBody>
      </p:sp>
    </p:spTree>
    <p:extLst>
      <p:ext uri="{BB962C8B-B14F-4D97-AF65-F5344CB8AC3E}">
        <p14:creationId xmlns:p14="http://schemas.microsoft.com/office/powerpoint/2010/main" val="1850142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Hello and welcome to this </a:t>
            </a:r>
            <a:r>
              <a:rPr lang="en-GB" i="1"/>
              <a:t>webinar/presentation </a:t>
            </a:r>
            <a:r>
              <a:rPr lang="en-GB"/>
              <a:t>where we’ll be celebrating the most creative and effective ads tested by Kantar, on behalf of our clients, in 2020.</a:t>
            </a:r>
          </a:p>
          <a:p>
            <a:endParaRPr lang="en-GB"/>
          </a:p>
          <a:p>
            <a:r>
              <a:rPr lang="en-GB"/>
              <a:t>My name is </a:t>
            </a:r>
            <a:r>
              <a:rPr lang="en-GB" i="1" err="1"/>
              <a:t>firstname</a:t>
            </a:r>
            <a:r>
              <a:rPr lang="en-GB" i="1"/>
              <a:t> </a:t>
            </a:r>
            <a:r>
              <a:rPr lang="en-GB" i="1" err="1"/>
              <a:t>lastname</a:t>
            </a:r>
            <a:r>
              <a:rPr lang="en-GB" i="1"/>
              <a:t>, </a:t>
            </a:r>
            <a:r>
              <a:rPr lang="en-GB" i="0"/>
              <a:t>I’m the </a:t>
            </a:r>
            <a:r>
              <a:rPr lang="en-GB" i="1" err="1"/>
              <a:t>jobtitle</a:t>
            </a:r>
            <a:r>
              <a:rPr lang="en-GB" i="1"/>
              <a:t> </a:t>
            </a:r>
            <a:r>
              <a:rPr lang="en-GB" i="0"/>
              <a:t>for </a:t>
            </a:r>
            <a:r>
              <a:rPr lang="en-GB" i="1"/>
              <a:t>market </a:t>
            </a:r>
            <a:r>
              <a:rPr lang="en-GB"/>
              <a:t>and it’s my pleasure to be taking you through our content today. </a:t>
            </a:r>
            <a:r>
              <a:rPr lang="en-GB" i="1"/>
              <a:t>I’ll be joined by </a:t>
            </a:r>
            <a:r>
              <a:rPr lang="en-GB" i="1" err="1"/>
              <a:t>firstname</a:t>
            </a:r>
            <a:r>
              <a:rPr lang="en-GB" i="1"/>
              <a:t> </a:t>
            </a:r>
            <a:r>
              <a:rPr lang="en-GB" i="1" err="1"/>
              <a:t>lastname</a:t>
            </a:r>
            <a:r>
              <a:rPr lang="en-GB" i="1"/>
              <a:t> who is </a:t>
            </a:r>
            <a:r>
              <a:rPr lang="en-GB" i="1" err="1"/>
              <a:t>jobtitle</a:t>
            </a:r>
            <a:r>
              <a:rPr lang="en-GB" i="1"/>
              <a:t> for market.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i="1"/>
          </a:p>
          <a:p>
            <a:pPr marL="0" marR="0" lvl="0" indent="0" algn="l" defTabSz="914400" rtl="0" eaLnBrk="1" fontAlgn="auto" latinLnBrk="0" hangingPunct="1">
              <a:lnSpc>
                <a:spcPct val="100000"/>
              </a:lnSpc>
              <a:spcBef>
                <a:spcPts val="0"/>
              </a:spcBef>
              <a:spcAft>
                <a:spcPts val="0"/>
              </a:spcAft>
              <a:buClrTx/>
              <a:buSzTx/>
              <a:buFontTx/>
              <a:buNone/>
              <a:tabLst/>
              <a:defRPr/>
            </a:pPr>
            <a:r>
              <a:rPr lang="en-GB" i="1"/>
              <a:t>We’d love to hear your thoughts and answer your questions – so please add your questions and comments in the QNA box throughout the session – and we will have plenty of time at the end of the session to answer them.</a:t>
            </a:r>
          </a:p>
          <a:p>
            <a:endParaRPr lang="en-GB" i="1"/>
          </a:p>
          <a:p>
            <a:pPr marL="0" marR="0" lvl="0" indent="0" algn="l" defTabSz="914400" rtl="0" eaLnBrk="1" fontAlgn="auto" latinLnBrk="0" hangingPunct="1">
              <a:lnSpc>
                <a:spcPct val="100000"/>
              </a:lnSpc>
              <a:spcBef>
                <a:spcPts val="0"/>
              </a:spcBef>
              <a:spcAft>
                <a:spcPts val="0"/>
              </a:spcAft>
              <a:buClrTx/>
              <a:buSzTx/>
              <a:buFontTx/>
              <a:buNone/>
              <a:tabLst/>
              <a:defRPr/>
            </a:pPr>
            <a:r>
              <a:rPr lang="en-AU" baseline="0"/>
              <a:t>[If a webinar] Before we start, I’ve just a couple of housekeeping points. </a:t>
            </a:r>
            <a:r>
              <a:rPr lang="en-AU" sz="1200" kern="1200">
                <a:solidFill>
                  <a:schemeClr val="tx1"/>
                </a:solidFill>
                <a:effectLst/>
                <a:latin typeface="+mn-lt"/>
                <a:ea typeface="+mn-ea"/>
                <a:cs typeface="+mn-cs"/>
              </a:rPr>
              <a:t>If you experience any connection or audio issues, please try refreshing your browser. Hopefully this resolves things for you and you’ll be able to hear us and view the screen and video that we’ll play. If you have further issues or indeed if you have any questions you’d like to pose, please use the ‘ask a question’ feature and we’ll endeavour to respond either at the end of the webinar or we’ll follow-up directly after the broadcast.</a:t>
            </a:r>
          </a:p>
          <a:p>
            <a:endParaRPr lang="en-GB" i="1"/>
          </a:p>
        </p:txBody>
      </p:sp>
      <p:sp>
        <p:nvSpPr>
          <p:cNvPr id="4" name="Slide Number Placeholder 3"/>
          <p:cNvSpPr>
            <a:spLocks noGrp="1"/>
          </p:cNvSpPr>
          <p:nvPr>
            <p:ph type="sldNum" sz="quarter" idx="5"/>
          </p:nvPr>
        </p:nvSpPr>
        <p:spPr/>
        <p:txBody>
          <a:bodyPr/>
          <a:lstStyle/>
          <a:p>
            <a:fld id="{65900C33-90AE-4963-9AD8-3B07939F57E9}" type="slidenum">
              <a:rPr lang="en-GB" smtClean="0"/>
              <a:t>6</a:t>
            </a:fld>
            <a:endParaRPr lang="en-GB"/>
          </a:p>
        </p:txBody>
      </p:sp>
    </p:spTree>
    <p:extLst>
      <p:ext uri="{BB962C8B-B14F-4D97-AF65-F5344CB8AC3E}">
        <p14:creationId xmlns:p14="http://schemas.microsoft.com/office/powerpoint/2010/main" val="2235405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2.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jpeg"/><Relationship Id="rId4" Type="http://schemas.openxmlformats.org/officeDocument/2006/relationships/image" Target="../media/image2.sv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5.sv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3.jpeg"/><Relationship Id="rId4" Type="http://schemas.openxmlformats.org/officeDocument/2006/relationships/image" Target="../media/image5.sv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white)">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895B6F9-54DB-428E-9A0A-FA1DD7C58F69}"/>
              </a:ext>
            </a:extLst>
          </p:cNvPr>
          <p:cNvPicPr>
            <a:picLocks noChangeAspect="1"/>
          </p:cNvPicPr>
          <p:nvPr userDrawn="1">
            <p:custDataLst>
              <p:tags r:id="rId1"/>
            </p:custDataLst>
          </p:nvPr>
        </p:nvPicPr>
        <p:blipFill>
          <a:blip r:embed="rId3">
            <a:extLst>
              <a:ext uri="{96DAC541-7B7A-43D3-8B79-37D633B846F1}">
                <asvg:svgBlip xmlns:asvg="http://schemas.microsoft.com/office/drawing/2016/SVG/main" r:embed="rId4"/>
              </a:ext>
            </a:extLst>
          </a:blip>
          <a:stretch>
            <a:fillRect/>
          </a:stretch>
        </p:blipFill>
        <p:spPr>
          <a:xfrm>
            <a:off x="360000" y="558000"/>
            <a:ext cx="1940914" cy="367200"/>
          </a:xfrm>
          <a:prstGeom prst="rect">
            <a:avLst/>
          </a:prstGeom>
        </p:spPr>
      </p:pic>
      <p:sp>
        <p:nvSpPr>
          <p:cNvPr id="2" name="Title 1"/>
          <p:cNvSpPr>
            <a:spLocks noGrp="1"/>
          </p:cNvSpPr>
          <p:nvPr>
            <p:ph type="ctrTitle" hasCustomPrompt="1"/>
          </p:nvPr>
        </p:nvSpPr>
        <p:spPr>
          <a:xfrm>
            <a:off x="360000" y="1490400"/>
            <a:ext cx="3520800" cy="1976400"/>
          </a:xfrm>
          <a:prstGeom prst="rect">
            <a:avLst/>
          </a:prstGeom>
        </p:spPr>
        <p:txBody>
          <a:bodyPr anchor="t">
            <a:noAutofit/>
          </a:bodyPr>
          <a:lstStyle>
            <a:lvl1pPr algn="l">
              <a:defRPr sz="3000" b="0">
                <a:solidFill>
                  <a:schemeClr val="tx1"/>
                </a:solidFill>
              </a:defRPr>
            </a:lvl1pPr>
          </a:lstStyle>
          <a:p>
            <a:r>
              <a:rPr lang="en-GB" dirty="0"/>
              <a:t>Click to add title</a:t>
            </a:r>
          </a:p>
        </p:txBody>
      </p:sp>
      <p:sp>
        <p:nvSpPr>
          <p:cNvPr id="3" name="Subtitle 2"/>
          <p:cNvSpPr>
            <a:spLocks noGrp="1"/>
          </p:cNvSpPr>
          <p:nvPr>
            <p:ph type="subTitle" idx="1" hasCustomPrompt="1"/>
          </p:nvPr>
        </p:nvSpPr>
        <p:spPr>
          <a:xfrm>
            <a:off x="360000" y="3708000"/>
            <a:ext cx="3520800" cy="1022400"/>
          </a:xfrm>
          <a:prstGeom prst="rect">
            <a:avLst/>
          </a:prstGeom>
        </p:spPr>
        <p:txBody>
          <a:bodyPr anchor="t">
            <a:noAutofit/>
          </a:bodyPr>
          <a:lstStyle>
            <a:lvl1pPr marL="0" indent="0" algn="l">
              <a:spcBef>
                <a:spcPts val="600"/>
              </a:spcBef>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add subtitle</a:t>
            </a:r>
          </a:p>
        </p:txBody>
      </p:sp>
      <p:sp>
        <p:nvSpPr>
          <p:cNvPr id="6" name="Text Placeholder 5">
            <a:extLst>
              <a:ext uri="{FF2B5EF4-FFF2-40B4-BE49-F238E27FC236}">
                <a16:creationId xmlns:a16="http://schemas.microsoft.com/office/drawing/2014/main" id="{50929DC8-987C-4BF4-9A49-8F549F1F3DBE}"/>
              </a:ext>
            </a:extLst>
          </p:cNvPr>
          <p:cNvSpPr>
            <a:spLocks noGrp="1"/>
          </p:cNvSpPr>
          <p:nvPr>
            <p:ph type="body" sz="quarter" idx="10" hasCustomPrompt="1"/>
          </p:nvPr>
        </p:nvSpPr>
        <p:spPr>
          <a:xfrm>
            <a:off x="360363" y="4971600"/>
            <a:ext cx="3521075" cy="1022350"/>
          </a:xfrm>
        </p:spPr>
        <p:txBody>
          <a:bodyPr anchor="b"/>
          <a:lstStyle>
            <a:lvl1pPr>
              <a:spcBef>
                <a:spcPts val="600"/>
              </a:spcBef>
              <a:defRPr sz="1200"/>
            </a:lvl1pPr>
          </a:lstStyle>
          <a:p>
            <a:pPr lvl="0"/>
            <a:r>
              <a:rPr lang="en-GB" dirty="0"/>
              <a:t>Click to add text</a:t>
            </a:r>
          </a:p>
        </p:txBody>
      </p:sp>
    </p:spTree>
    <p:extLst>
      <p:ext uri="{BB962C8B-B14F-4D97-AF65-F5344CB8AC3E}">
        <p14:creationId xmlns:p14="http://schemas.microsoft.com/office/powerpoint/2010/main" val="848500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2 x content + heading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07A87-9762-46A5-A1BF-60907C2C37A7}"/>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CEE70F8-6350-4489-8BF1-B1E111BCABD9}"/>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A50CCAD9-3BB6-43FD-8F71-48FD58809076}"/>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260E6D9E-AC7D-4CD8-9A1B-DC502AAB0B81}"/>
              </a:ext>
            </a:extLst>
          </p:cNvPr>
          <p:cNvSpPr>
            <a:spLocks noGrp="1"/>
          </p:cNvSpPr>
          <p:nvPr>
            <p:ph type="body" sz="quarter" idx="12" hasCustomPrompt="1"/>
          </p:nvPr>
        </p:nvSpPr>
        <p:spPr>
          <a:xfrm>
            <a:off x="360363" y="1710000"/>
            <a:ext cx="56268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0F252CF9-0987-4CBA-8CC7-B6582ECA2390}"/>
              </a:ext>
            </a:extLst>
          </p:cNvPr>
          <p:cNvSpPr>
            <a:spLocks noGrp="1"/>
          </p:cNvSpPr>
          <p:nvPr>
            <p:ph sz="quarter" idx="13" hasCustomPrompt="1"/>
          </p:nvPr>
        </p:nvSpPr>
        <p:spPr>
          <a:xfrm>
            <a:off x="360363" y="2376000"/>
            <a:ext cx="5626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1FAA4903-9221-4FF9-912C-268A8584F333}"/>
              </a:ext>
            </a:extLst>
          </p:cNvPr>
          <p:cNvSpPr>
            <a:spLocks noGrp="1"/>
          </p:cNvSpPr>
          <p:nvPr>
            <p:ph type="body" sz="quarter" idx="14" hasCustomPrompt="1"/>
          </p:nvPr>
        </p:nvSpPr>
        <p:spPr>
          <a:xfrm>
            <a:off x="6202800" y="1710000"/>
            <a:ext cx="5626800" cy="604838"/>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23F8654F-9C23-4A2E-AF1D-7C6743D88CE6}"/>
              </a:ext>
            </a:extLst>
          </p:cNvPr>
          <p:cNvSpPr>
            <a:spLocks noGrp="1"/>
          </p:cNvSpPr>
          <p:nvPr>
            <p:ph sz="quarter" idx="15" hasCustomPrompt="1"/>
          </p:nvPr>
        </p:nvSpPr>
        <p:spPr>
          <a:xfrm>
            <a:off x="6202363" y="2376488"/>
            <a:ext cx="5626800" cy="3343275"/>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D1F22C1D-496B-4E53-BF19-ED9291DCCF94}"/>
              </a:ext>
            </a:extLst>
          </p:cNvPr>
          <p:cNvSpPr>
            <a:spLocks noGrp="1"/>
          </p:cNvSpPr>
          <p:nvPr>
            <p:ph type="body" sz="quarter" idx="16" hasCustomPrompt="1"/>
          </p:nvPr>
        </p:nvSpPr>
        <p:spPr>
          <a:xfrm>
            <a:off x="360363" y="910800"/>
            <a:ext cx="11466512" cy="396000"/>
          </a:xfrm>
        </p:spPr>
        <p:txBody>
          <a:bodyPr/>
          <a:lstStyle>
            <a:lvl1pPr>
              <a:defRPr sz="2200"/>
            </a:lvl1pPr>
            <a:lvl2pPr>
              <a:defRPr sz="2200"/>
            </a:lvl2pPr>
            <a:lvl3pPr>
              <a:defRPr sz="2200"/>
            </a:lvl3pPr>
            <a:lvl4pPr>
              <a:defRPr sz="2200"/>
            </a:lvl4pPr>
            <a:lvl5pPr>
              <a:defRPr sz="2200"/>
            </a:lvl5pPr>
          </a:lstStyle>
          <a:p>
            <a:pPr lvl="0"/>
            <a:r>
              <a:rPr lang="en-US" dirty="0"/>
              <a:t>Click to add subtitle</a:t>
            </a:r>
            <a:endParaRPr lang="en-GB" dirty="0"/>
          </a:p>
        </p:txBody>
      </p:sp>
    </p:spTree>
    <p:extLst>
      <p:ext uri="{BB962C8B-B14F-4D97-AF65-F5344CB8AC3E}">
        <p14:creationId xmlns:p14="http://schemas.microsoft.com/office/powerpoint/2010/main" val="1208535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3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ECC06-0E64-440D-9CE8-5164D165186F}"/>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F490BAE0-3503-40B7-97FF-3BBA5C4DD77A}"/>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A542D4FE-2A34-4C36-A765-CE00B9912ADD}"/>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D9E4B3E9-7CA2-4847-B7BD-96957DE30226}"/>
              </a:ext>
            </a:extLst>
          </p:cNvPr>
          <p:cNvSpPr>
            <a:spLocks noGrp="1"/>
          </p:cNvSpPr>
          <p:nvPr>
            <p:ph sz="quarter" idx="12" hasCustomPrompt="1"/>
          </p:nvPr>
        </p:nvSpPr>
        <p:spPr>
          <a:xfrm>
            <a:off x="360362" y="1710000"/>
            <a:ext cx="3672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910D5E0E-637F-4A32-A98F-3FE4ED81219E}"/>
              </a:ext>
            </a:extLst>
          </p:cNvPr>
          <p:cNvSpPr>
            <a:spLocks noGrp="1"/>
          </p:cNvSpPr>
          <p:nvPr>
            <p:ph sz="quarter" idx="13" hasCustomPrompt="1"/>
          </p:nvPr>
        </p:nvSpPr>
        <p:spPr>
          <a:xfrm>
            <a:off x="4257618" y="1710000"/>
            <a:ext cx="3672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A6435609-FC5D-424F-A15C-A0856D1FFFF3}"/>
              </a:ext>
            </a:extLst>
          </p:cNvPr>
          <p:cNvSpPr>
            <a:spLocks noGrp="1"/>
          </p:cNvSpPr>
          <p:nvPr>
            <p:ph sz="quarter" idx="14" hasCustomPrompt="1"/>
          </p:nvPr>
        </p:nvSpPr>
        <p:spPr>
          <a:xfrm>
            <a:off x="8154874" y="1710000"/>
            <a:ext cx="3672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11">
            <a:extLst>
              <a:ext uri="{FF2B5EF4-FFF2-40B4-BE49-F238E27FC236}">
                <a16:creationId xmlns:a16="http://schemas.microsoft.com/office/drawing/2014/main" id="{F7582AC7-4667-407B-A5E8-45D6349311AA}"/>
              </a:ext>
            </a:extLst>
          </p:cNvPr>
          <p:cNvSpPr>
            <a:spLocks noGrp="1"/>
          </p:cNvSpPr>
          <p:nvPr>
            <p:ph type="body" sz="quarter" idx="15" hasCustomPrompt="1"/>
          </p:nvPr>
        </p:nvSpPr>
        <p:spPr>
          <a:xfrm>
            <a:off x="360000" y="910800"/>
            <a:ext cx="11466000" cy="396000"/>
          </a:xfrm>
        </p:spPr>
        <p:txBody>
          <a:bodyPr/>
          <a:lstStyle>
            <a:lvl1pPr>
              <a:defRPr sz="2200"/>
            </a:lvl1pPr>
            <a:lvl2pPr>
              <a:defRPr sz="2200"/>
            </a:lvl2pPr>
            <a:lvl3pPr>
              <a:defRPr sz="2200"/>
            </a:lvl3pPr>
            <a:lvl4pPr>
              <a:defRPr sz="2200"/>
            </a:lvl4pPr>
            <a:lvl5pPr>
              <a:defRPr sz="2200"/>
            </a:lvl5pPr>
          </a:lstStyle>
          <a:p>
            <a:pPr lvl="0"/>
            <a:r>
              <a:rPr lang="en-US" dirty="0"/>
              <a:t>Click to add subtitle</a:t>
            </a:r>
            <a:endParaRPr lang="en-GB" dirty="0"/>
          </a:p>
        </p:txBody>
      </p:sp>
    </p:spTree>
    <p:extLst>
      <p:ext uri="{BB962C8B-B14F-4D97-AF65-F5344CB8AC3E}">
        <p14:creationId xmlns:p14="http://schemas.microsoft.com/office/powerpoint/2010/main" val="4183014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3 x content + heading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5AEE3-9929-4A79-A968-8D4311BF5D5E}"/>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DDAA155B-CCB9-45EF-83E7-A4F386C3D593}"/>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6E46BAB9-04B4-4317-A1F0-FDDB9A1286EA}"/>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02044888-1B05-4294-ABC2-A93A4A32E0DD}"/>
              </a:ext>
            </a:extLst>
          </p:cNvPr>
          <p:cNvSpPr>
            <a:spLocks noGrp="1"/>
          </p:cNvSpPr>
          <p:nvPr>
            <p:ph type="body" sz="quarter" idx="12" hasCustomPrompt="1"/>
          </p:nvPr>
        </p:nvSpPr>
        <p:spPr>
          <a:xfrm>
            <a:off x="360000" y="1710000"/>
            <a:ext cx="3672000" cy="604800"/>
          </a:xfrm>
        </p:spPr>
        <p:txBody>
          <a:bodyPr/>
          <a:lstStyle>
            <a:lvl1pPr>
              <a:defRPr b="1"/>
            </a:lvl1pPr>
          </a:lstStyle>
          <a:p>
            <a:pPr lvl="0"/>
            <a:r>
              <a:rPr lang="en-US" dirty="0"/>
              <a:t>Click to add text</a:t>
            </a:r>
          </a:p>
        </p:txBody>
      </p:sp>
      <p:sp>
        <p:nvSpPr>
          <p:cNvPr id="8" name="Content Placeholder 7">
            <a:extLst>
              <a:ext uri="{FF2B5EF4-FFF2-40B4-BE49-F238E27FC236}">
                <a16:creationId xmlns:a16="http://schemas.microsoft.com/office/drawing/2014/main" id="{FB8C48F8-FEC0-41E0-BBB9-68EC3003D7D8}"/>
              </a:ext>
            </a:extLst>
          </p:cNvPr>
          <p:cNvSpPr>
            <a:spLocks noGrp="1"/>
          </p:cNvSpPr>
          <p:nvPr>
            <p:ph sz="quarter" idx="13" hasCustomPrompt="1"/>
          </p:nvPr>
        </p:nvSpPr>
        <p:spPr>
          <a:xfrm>
            <a:off x="360363" y="2376000"/>
            <a:ext cx="36720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F59D2917-03D0-4000-AA1D-13CEEB10FBFD}"/>
              </a:ext>
            </a:extLst>
          </p:cNvPr>
          <p:cNvSpPr>
            <a:spLocks noGrp="1"/>
          </p:cNvSpPr>
          <p:nvPr>
            <p:ph type="body" sz="quarter" idx="14" hasCustomPrompt="1"/>
          </p:nvPr>
        </p:nvSpPr>
        <p:spPr>
          <a:xfrm>
            <a:off x="4257437" y="1710000"/>
            <a:ext cx="3672000" cy="604800"/>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DDE23886-2490-491C-8436-F655BBCD8C99}"/>
              </a:ext>
            </a:extLst>
          </p:cNvPr>
          <p:cNvSpPr>
            <a:spLocks noGrp="1"/>
          </p:cNvSpPr>
          <p:nvPr>
            <p:ph sz="quarter" idx="15" hasCustomPrompt="1"/>
          </p:nvPr>
        </p:nvSpPr>
        <p:spPr>
          <a:xfrm>
            <a:off x="4257619" y="2376488"/>
            <a:ext cx="3672000" cy="3343275"/>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51DA3C15-7E9D-4E22-895A-F50878BD332E}"/>
              </a:ext>
            </a:extLst>
          </p:cNvPr>
          <p:cNvSpPr>
            <a:spLocks noGrp="1"/>
          </p:cNvSpPr>
          <p:nvPr>
            <p:ph type="body" sz="quarter" idx="16" hasCustomPrompt="1"/>
          </p:nvPr>
        </p:nvSpPr>
        <p:spPr>
          <a:xfrm>
            <a:off x="8154874" y="1710000"/>
            <a:ext cx="3672000" cy="604838"/>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C41F52C9-6836-4FC9-99EA-1BF6FF01DF3F}"/>
              </a:ext>
            </a:extLst>
          </p:cNvPr>
          <p:cNvSpPr>
            <a:spLocks noGrp="1"/>
          </p:cNvSpPr>
          <p:nvPr>
            <p:ph sz="quarter" idx="17" hasCustomPrompt="1"/>
          </p:nvPr>
        </p:nvSpPr>
        <p:spPr>
          <a:xfrm>
            <a:off x="8154874" y="2376000"/>
            <a:ext cx="36720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3593581B-25F6-45F4-A388-25B91698559B}"/>
              </a:ext>
            </a:extLst>
          </p:cNvPr>
          <p:cNvSpPr>
            <a:spLocks noGrp="1"/>
          </p:cNvSpPr>
          <p:nvPr>
            <p:ph type="body" sz="quarter" idx="18" hasCustomPrompt="1"/>
          </p:nvPr>
        </p:nvSpPr>
        <p:spPr>
          <a:xfrm>
            <a:off x="360000" y="910800"/>
            <a:ext cx="11466000" cy="396000"/>
          </a:xfrm>
        </p:spPr>
        <p:txBody>
          <a:bodyPr/>
          <a:lstStyle>
            <a:lvl1pPr>
              <a:defRPr sz="2200"/>
            </a:lvl1pPr>
          </a:lstStyle>
          <a:p>
            <a:pPr lvl="0"/>
            <a:r>
              <a:rPr lang="en-US" dirty="0"/>
              <a:t>Click to add subtitle</a:t>
            </a:r>
            <a:endParaRPr lang="en-GB" dirty="0"/>
          </a:p>
        </p:txBody>
      </p:sp>
    </p:spTree>
    <p:extLst>
      <p:ext uri="{BB962C8B-B14F-4D97-AF65-F5344CB8AC3E}">
        <p14:creationId xmlns:p14="http://schemas.microsoft.com/office/powerpoint/2010/main" val="1661838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4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880B-B2A1-4343-8F1B-D11FAEA2A2C5}"/>
              </a:ext>
            </a:extLst>
          </p:cNvPr>
          <p:cNvSpPr>
            <a:spLocks noGrp="1"/>
          </p:cNvSpPr>
          <p:nvPr>
            <p:ph type="title" hasCustomPrompt="1"/>
          </p:nvPr>
        </p:nvSpPr>
        <p:spPr>
          <a:xfrm>
            <a:off x="359999" y="430718"/>
            <a:ext cx="11466875" cy="403200"/>
          </a:xfrm>
        </p:spPr>
        <p:txBody>
          <a:body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C41184D5-78E0-4646-8F38-C52C718FFF6F}"/>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09802832-2B66-4562-9C71-D7D1507397C2}"/>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AEF49FA9-6D89-44C4-B6C9-EA8D7FB75632}"/>
              </a:ext>
            </a:extLst>
          </p:cNvPr>
          <p:cNvSpPr>
            <a:spLocks noGrp="1"/>
          </p:cNvSpPr>
          <p:nvPr>
            <p:ph sz="quarter" idx="12" hasCustomPrompt="1"/>
          </p:nvPr>
        </p:nvSpPr>
        <p:spPr>
          <a:xfrm>
            <a:off x="360362"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BAD1D924-231B-4C18-8E90-2DFF9C04EF04}"/>
              </a:ext>
            </a:extLst>
          </p:cNvPr>
          <p:cNvSpPr>
            <a:spLocks noGrp="1"/>
          </p:cNvSpPr>
          <p:nvPr>
            <p:ph sz="quarter" idx="13" hasCustomPrompt="1"/>
          </p:nvPr>
        </p:nvSpPr>
        <p:spPr>
          <a:xfrm>
            <a:off x="3272933"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9EF0024D-3708-4302-8C69-256AD7593873}"/>
              </a:ext>
            </a:extLst>
          </p:cNvPr>
          <p:cNvSpPr>
            <a:spLocks noGrp="1"/>
          </p:cNvSpPr>
          <p:nvPr>
            <p:ph sz="quarter" idx="14" hasCustomPrompt="1"/>
          </p:nvPr>
        </p:nvSpPr>
        <p:spPr>
          <a:xfrm>
            <a:off x="6185504"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11">
            <a:extLst>
              <a:ext uri="{FF2B5EF4-FFF2-40B4-BE49-F238E27FC236}">
                <a16:creationId xmlns:a16="http://schemas.microsoft.com/office/drawing/2014/main" id="{E3415997-1B6E-4BEC-B682-F9280D0D5E3E}"/>
              </a:ext>
            </a:extLst>
          </p:cNvPr>
          <p:cNvSpPr>
            <a:spLocks noGrp="1"/>
          </p:cNvSpPr>
          <p:nvPr>
            <p:ph sz="quarter" idx="15" hasCustomPrompt="1"/>
          </p:nvPr>
        </p:nvSpPr>
        <p:spPr>
          <a:xfrm>
            <a:off x="9098074"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A97B1331-D3E0-4904-82E5-02B601057EBC}"/>
              </a:ext>
            </a:extLst>
          </p:cNvPr>
          <p:cNvSpPr>
            <a:spLocks noGrp="1"/>
          </p:cNvSpPr>
          <p:nvPr>
            <p:ph type="body" sz="quarter" idx="16" hasCustomPrompt="1"/>
          </p:nvPr>
        </p:nvSpPr>
        <p:spPr>
          <a:xfrm>
            <a:off x="360000" y="910800"/>
            <a:ext cx="11466000" cy="396000"/>
          </a:xfrm>
        </p:spPr>
        <p:txBody>
          <a:bodyPr/>
          <a:lstStyle>
            <a:lvl1pPr>
              <a:defRPr sz="2200"/>
            </a:lvl1pPr>
          </a:lstStyle>
          <a:p>
            <a:pPr lvl="0"/>
            <a:r>
              <a:rPr lang="en-US" dirty="0"/>
              <a:t>Click to add subtitle</a:t>
            </a:r>
            <a:endParaRPr lang="en-GB" dirty="0"/>
          </a:p>
        </p:txBody>
      </p:sp>
    </p:spTree>
    <p:extLst>
      <p:ext uri="{BB962C8B-B14F-4D97-AF65-F5344CB8AC3E}">
        <p14:creationId xmlns:p14="http://schemas.microsoft.com/office/powerpoint/2010/main" val="4016388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4 x content + heading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6C45C-9BBB-4B14-BC71-8D9593AF9252}"/>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DCA3869-0626-4D7E-A07F-ED2B248D284C}"/>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F29845BF-B227-4307-81B9-E7C8FC57CD26}"/>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C1A4FC7E-D91D-407A-BFBE-F405D6BBEA67}"/>
              </a:ext>
            </a:extLst>
          </p:cNvPr>
          <p:cNvSpPr>
            <a:spLocks noGrp="1"/>
          </p:cNvSpPr>
          <p:nvPr>
            <p:ph type="body" sz="quarter" idx="12" hasCustomPrompt="1"/>
          </p:nvPr>
        </p:nvSpPr>
        <p:spPr>
          <a:xfrm>
            <a:off x="360000" y="1710000"/>
            <a:ext cx="27288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129916EF-EC2F-4137-B182-AA5508918E8F}"/>
              </a:ext>
            </a:extLst>
          </p:cNvPr>
          <p:cNvSpPr>
            <a:spLocks noGrp="1"/>
          </p:cNvSpPr>
          <p:nvPr>
            <p:ph sz="quarter" idx="13" hasCustomPrompt="1"/>
          </p:nvPr>
        </p:nvSpPr>
        <p:spPr>
          <a:xfrm>
            <a:off x="360000" y="2376000"/>
            <a:ext cx="2728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6D9A3CD5-4B7B-41AC-BFD5-7AA2D853D03E}"/>
              </a:ext>
            </a:extLst>
          </p:cNvPr>
          <p:cNvSpPr>
            <a:spLocks noGrp="1"/>
          </p:cNvSpPr>
          <p:nvPr>
            <p:ph type="body" sz="quarter" idx="14" hasCustomPrompt="1"/>
          </p:nvPr>
        </p:nvSpPr>
        <p:spPr>
          <a:xfrm>
            <a:off x="3272691" y="1710000"/>
            <a:ext cx="2728800" cy="604838"/>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35F727AD-E63B-412E-B986-D86DFE5EED29}"/>
              </a:ext>
            </a:extLst>
          </p:cNvPr>
          <p:cNvSpPr>
            <a:spLocks noGrp="1"/>
          </p:cNvSpPr>
          <p:nvPr>
            <p:ph sz="quarter" idx="15" hasCustomPrompt="1"/>
          </p:nvPr>
        </p:nvSpPr>
        <p:spPr>
          <a:xfrm>
            <a:off x="3272691" y="2376488"/>
            <a:ext cx="2728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8CEE6CD4-960B-4926-8A35-E8FF363F8723}"/>
              </a:ext>
            </a:extLst>
          </p:cNvPr>
          <p:cNvSpPr>
            <a:spLocks noGrp="1"/>
          </p:cNvSpPr>
          <p:nvPr>
            <p:ph type="body" sz="quarter" idx="16" hasCustomPrompt="1"/>
          </p:nvPr>
        </p:nvSpPr>
        <p:spPr>
          <a:xfrm>
            <a:off x="6185382" y="1710000"/>
            <a:ext cx="2728800" cy="604800"/>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E544BF1C-E9EC-43D2-A239-79E43B7C24CD}"/>
              </a:ext>
            </a:extLst>
          </p:cNvPr>
          <p:cNvSpPr>
            <a:spLocks noGrp="1"/>
          </p:cNvSpPr>
          <p:nvPr>
            <p:ph sz="quarter" idx="17" hasCustomPrompt="1"/>
          </p:nvPr>
        </p:nvSpPr>
        <p:spPr>
          <a:xfrm>
            <a:off x="6185382" y="2376000"/>
            <a:ext cx="2728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A27027DC-FD56-4CD6-8B38-7C623A97D1C4}"/>
              </a:ext>
            </a:extLst>
          </p:cNvPr>
          <p:cNvSpPr>
            <a:spLocks noGrp="1"/>
          </p:cNvSpPr>
          <p:nvPr>
            <p:ph type="body" sz="quarter" idx="18" hasCustomPrompt="1"/>
          </p:nvPr>
        </p:nvSpPr>
        <p:spPr>
          <a:xfrm>
            <a:off x="9098074" y="1710000"/>
            <a:ext cx="2728800" cy="604800"/>
          </a:xfrm>
        </p:spPr>
        <p:txBody>
          <a:bodyPr/>
          <a:lstStyle>
            <a:lvl1pPr>
              <a:defRPr b="1"/>
            </a:lvl1pPr>
          </a:lstStyle>
          <a:p>
            <a:pPr lvl="0"/>
            <a:r>
              <a:rPr lang="en-US" dirty="0"/>
              <a:t>Click to add text</a:t>
            </a:r>
            <a:endParaRPr lang="en-GB" dirty="0"/>
          </a:p>
        </p:txBody>
      </p:sp>
      <p:sp>
        <p:nvSpPr>
          <p:cNvPr id="20" name="Content Placeholder 19">
            <a:extLst>
              <a:ext uri="{FF2B5EF4-FFF2-40B4-BE49-F238E27FC236}">
                <a16:creationId xmlns:a16="http://schemas.microsoft.com/office/drawing/2014/main" id="{5513656D-7804-45C7-9561-4FFDBE1F523B}"/>
              </a:ext>
            </a:extLst>
          </p:cNvPr>
          <p:cNvSpPr>
            <a:spLocks noGrp="1"/>
          </p:cNvSpPr>
          <p:nvPr>
            <p:ph sz="quarter" idx="19" hasCustomPrompt="1"/>
          </p:nvPr>
        </p:nvSpPr>
        <p:spPr>
          <a:xfrm>
            <a:off x="9098074" y="2376488"/>
            <a:ext cx="2728800" cy="3343275"/>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21">
            <a:extLst>
              <a:ext uri="{FF2B5EF4-FFF2-40B4-BE49-F238E27FC236}">
                <a16:creationId xmlns:a16="http://schemas.microsoft.com/office/drawing/2014/main" id="{5AA444E5-6DCB-4387-82D7-374FBA34E3ED}"/>
              </a:ext>
            </a:extLst>
          </p:cNvPr>
          <p:cNvSpPr>
            <a:spLocks noGrp="1"/>
          </p:cNvSpPr>
          <p:nvPr>
            <p:ph type="body" sz="quarter" idx="20" hasCustomPrompt="1"/>
          </p:nvPr>
        </p:nvSpPr>
        <p:spPr>
          <a:xfrm>
            <a:off x="360363" y="910800"/>
            <a:ext cx="11466512" cy="396000"/>
          </a:xfrm>
        </p:spPr>
        <p:txBody>
          <a:bodyPr/>
          <a:lstStyle>
            <a:lvl1pPr>
              <a:defRPr sz="2200"/>
            </a:lvl1pPr>
            <a:lvl2pPr>
              <a:defRPr sz="2200"/>
            </a:lvl2pPr>
            <a:lvl3pPr>
              <a:defRPr sz="2200"/>
            </a:lvl3pPr>
            <a:lvl4pPr>
              <a:defRPr sz="2200"/>
            </a:lvl4pPr>
            <a:lvl5pPr>
              <a:defRPr sz="2200"/>
            </a:lvl5pPr>
          </a:lstStyle>
          <a:p>
            <a:pPr lvl="0"/>
            <a:r>
              <a:rPr lang="en-US" dirty="0"/>
              <a:t>Click to add subtitle</a:t>
            </a:r>
            <a:endParaRPr lang="en-GB" dirty="0"/>
          </a:p>
        </p:txBody>
      </p:sp>
    </p:spTree>
    <p:extLst>
      <p:ext uri="{BB962C8B-B14F-4D97-AF65-F5344CB8AC3E}">
        <p14:creationId xmlns:p14="http://schemas.microsoft.com/office/powerpoint/2010/main" val="2788487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5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EED13-8109-40D7-B85E-48D72364D6E5}"/>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5A60EB60-D174-4782-B63F-DCF2657E1B13}"/>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E54526FD-FB6E-4148-89B3-7D266E27BD8F}"/>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AC5E99A7-B8B8-4860-8872-63A20BC4983E}"/>
              </a:ext>
            </a:extLst>
          </p:cNvPr>
          <p:cNvSpPr>
            <a:spLocks noGrp="1"/>
          </p:cNvSpPr>
          <p:nvPr>
            <p:ph sz="quarter" idx="12" hasCustomPrompt="1"/>
          </p:nvPr>
        </p:nvSpPr>
        <p:spPr>
          <a:xfrm>
            <a:off x="360363"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7136CF45-35B9-4F30-93CE-11D7DC6AE4AB}"/>
              </a:ext>
            </a:extLst>
          </p:cNvPr>
          <p:cNvSpPr>
            <a:spLocks noGrp="1"/>
          </p:cNvSpPr>
          <p:nvPr>
            <p:ph sz="quarter" idx="13" hasCustomPrompt="1"/>
          </p:nvPr>
        </p:nvSpPr>
        <p:spPr>
          <a:xfrm>
            <a:off x="2689691"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A190C909-262D-4930-924B-8C4285CF8554}"/>
              </a:ext>
            </a:extLst>
          </p:cNvPr>
          <p:cNvSpPr>
            <a:spLocks noGrp="1"/>
          </p:cNvSpPr>
          <p:nvPr>
            <p:ph sz="quarter" idx="14" hasCustomPrompt="1"/>
          </p:nvPr>
        </p:nvSpPr>
        <p:spPr>
          <a:xfrm>
            <a:off x="5019019"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11">
            <a:extLst>
              <a:ext uri="{FF2B5EF4-FFF2-40B4-BE49-F238E27FC236}">
                <a16:creationId xmlns:a16="http://schemas.microsoft.com/office/drawing/2014/main" id="{C18864E4-1D92-4544-8F52-1155810D7924}"/>
              </a:ext>
            </a:extLst>
          </p:cNvPr>
          <p:cNvSpPr>
            <a:spLocks noGrp="1"/>
          </p:cNvSpPr>
          <p:nvPr>
            <p:ph sz="quarter" idx="15" hasCustomPrompt="1"/>
          </p:nvPr>
        </p:nvSpPr>
        <p:spPr>
          <a:xfrm>
            <a:off x="7348347"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a:extLst>
              <a:ext uri="{FF2B5EF4-FFF2-40B4-BE49-F238E27FC236}">
                <a16:creationId xmlns:a16="http://schemas.microsoft.com/office/drawing/2014/main" id="{E68E0E68-5345-4D62-8D07-AE58AE330678}"/>
              </a:ext>
            </a:extLst>
          </p:cNvPr>
          <p:cNvSpPr>
            <a:spLocks noGrp="1"/>
          </p:cNvSpPr>
          <p:nvPr>
            <p:ph sz="quarter" idx="16" hasCustomPrompt="1"/>
          </p:nvPr>
        </p:nvSpPr>
        <p:spPr>
          <a:xfrm>
            <a:off x="9677674"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15">
            <a:extLst>
              <a:ext uri="{FF2B5EF4-FFF2-40B4-BE49-F238E27FC236}">
                <a16:creationId xmlns:a16="http://schemas.microsoft.com/office/drawing/2014/main" id="{3E23F4F6-B0E8-4724-933C-35F21A7E4235}"/>
              </a:ext>
            </a:extLst>
          </p:cNvPr>
          <p:cNvSpPr>
            <a:spLocks noGrp="1"/>
          </p:cNvSpPr>
          <p:nvPr>
            <p:ph type="body" sz="quarter" idx="17" hasCustomPrompt="1"/>
          </p:nvPr>
        </p:nvSpPr>
        <p:spPr>
          <a:xfrm>
            <a:off x="360874" y="910800"/>
            <a:ext cx="11466000" cy="396000"/>
          </a:xfrm>
        </p:spPr>
        <p:txBody>
          <a:bodyPr/>
          <a:lstStyle>
            <a:lvl1pPr>
              <a:defRPr sz="2200"/>
            </a:lvl1pPr>
            <a:lvl2pPr>
              <a:defRPr sz="2200"/>
            </a:lvl2pPr>
            <a:lvl3pPr>
              <a:defRPr sz="2200"/>
            </a:lvl3pPr>
            <a:lvl4pPr>
              <a:defRPr sz="2200"/>
            </a:lvl4pPr>
            <a:lvl5pPr>
              <a:defRPr sz="2200"/>
            </a:lvl5pPr>
          </a:lstStyle>
          <a:p>
            <a:pPr lvl="0"/>
            <a:r>
              <a:rPr lang="en-US" dirty="0"/>
              <a:t>Click to add subtitle</a:t>
            </a:r>
            <a:endParaRPr lang="en-GB" dirty="0"/>
          </a:p>
        </p:txBody>
      </p:sp>
    </p:spTree>
    <p:extLst>
      <p:ext uri="{BB962C8B-B14F-4D97-AF65-F5344CB8AC3E}">
        <p14:creationId xmlns:p14="http://schemas.microsoft.com/office/powerpoint/2010/main" val="1055749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5 x content + heading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5C433-9252-44D6-8AA4-495DB59340DB}"/>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A76AA46E-1017-4823-B4EC-B35766CE6763}"/>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01E1B86A-68D0-4D2D-A5CB-00F231C8BC28}"/>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634B8469-FF2E-4467-8E43-A49A3388A2F3}"/>
              </a:ext>
            </a:extLst>
          </p:cNvPr>
          <p:cNvSpPr>
            <a:spLocks noGrp="1"/>
          </p:cNvSpPr>
          <p:nvPr>
            <p:ph type="body" sz="quarter" idx="12" hasCustomPrompt="1"/>
          </p:nvPr>
        </p:nvSpPr>
        <p:spPr>
          <a:xfrm>
            <a:off x="360363" y="1710000"/>
            <a:ext cx="21492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6F0DDC14-9B67-4FE8-BC58-A70501A5344F}"/>
              </a:ext>
            </a:extLst>
          </p:cNvPr>
          <p:cNvSpPr>
            <a:spLocks noGrp="1"/>
          </p:cNvSpPr>
          <p:nvPr>
            <p:ph sz="quarter" idx="13" hasCustomPrompt="1"/>
          </p:nvPr>
        </p:nvSpPr>
        <p:spPr>
          <a:xfrm>
            <a:off x="360000"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A007D028-2ECB-46AF-8517-CCF9C089D819}"/>
              </a:ext>
            </a:extLst>
          </p:cNvPr>
          <p:cNvSpPr>
            <a:spLocks noGrp="1"/>
          </p:cNvSpPr>
          <p:nvPr>
            <p:ph type="body" sz="quarter" idx="14" hasCustomPrompt="1"/>
          </p:nvPr>
        </p:nvSpPr>
        <p:spPr>
          <a:xfrm>
            <a:off x="2689691" y="1710000"/>
            <a:ext cx="2149200" cy="604800"/>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2F1DDE75-E486-4A48-BDBB-2C2A5B5E64D3}"/>
              </a:ext>
            </a:extLst>
          </p:cNvPr>
          <p:cNvSpPr>
            <a:spLocks noGrp="1"/>
          </p:cNvSpPr>
          <p:nvPr>
            <p:ph sz="quarter" idx="15" hasCustomPrompt="1"/>
          </p:nvPr>
        </p:nvSpPr>
        <p:spPr>
          <a:xfrm>
            <a:off x="2689419"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87A506B6-1DA9-4CD7-9F56-C6BF2FDC187B}"/>
              </a:ext>
            </a:extLst>
          </p:cNvPr>
          <p:cNvSpPr>
            <a:spLocks noGrp="1"/>
          </p:cNvSpPr>
          <p:nvPr>
            <p:ph type="body" sz="quarter" idx="16" hasCustomPrompt="1"/>
          </p:nvPr>
        </p:nvSpPr>
        <p:spPr>
          <a:xfrm>
            <a:off x="5019019" y="1710000"/>
            <a:ext cx="2149200" cy="604800"/>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3F41FFAE-2857-4B94-916D-0210AE0A1766}"/>
              </a:ext>
            </a:extLst>
          </p:cNvPr>
          <p:cNvSpPr>
            <a:spLocks noGrp="1"/>
          </p:cNvSpPr>
          <p:nvPr>
            <p:ph sz="quarter" idx="17" hasCustomPrompt="1"/>
          </p:nvPr>
        </p:nvSpPr>
        <p:spPr>
          <a:xfrm>
            <a:off x="5018838"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8C34C508-C3AF-422F-B1C7-A38F34513AB7}"/>
              </a:ext>
            </a:extLst>
          </p:cNvPr>
          <p:cNvSpPr>
            <a:spLocks noGrp="1"/>
          </p:cNvSpPr>
          <p:nvPr>
            <p:ph type="body" sz="quarter" idx="18" hasCustomPrompt="1"/>
          </p:nvPr>
        </p:nvSpPr>
        <p:spPr>
          <a:xfrm>
            <a:off x="7348347" y="1710000"/>
            <a:ext cx="2149200" cy="604800"/>
          </a:xfrm>
        </p:spPr>
        <p:txBody>
          <a:bodyPr/>
          <a:lstStyle>
            <a:lvl1pPr>
              <a:defRPr b="1"/>
            </a:lvl1pPr>
          </a:lstStyle>
          <a:p>
            <a:pPr lvl="0"/>
            <a:r>
              <a:rPr lang="en-US" dirty="0"/>
              <a:t>Click to add text</a:t>
            </a:r>
            <a:endParaRPr lang="en-GB" dirty="0"/>
          </a:p>
        </p:txBody>
      </p:sp>
      <p:sp>
        <p:nvSpPr>
          <p:cNvPr id="20" name="Content Placeholder 19">
            <a:extLst>
              <a:ext uri="{FF2B5EF4-FFF2-40B4-BE49-F238E27FC236}">
                <a16:creationId xmlns:a16="http://schemas.microsoft.com/office/drawing/2014/main" id="{0D9455C4-8047-4B5B-B5BC-4A0379405BC2}"/>
              </a:ext>
            </a:extLst>
          </p:cNvPr>
          <p:cNvSpPr>
            <a:spLocks noGrp="1"/>
          </p:cNvSpPr>
          <p:nvPr>
            <p:ph sz="quarter" idx="19" hasCustomPrompt="1"/>
          </p:nvPr>
        </p:nvSpPr>
        <p:spPr>
          <a:xfrm>
            <a:off x="7348257" y="2376488"/>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21">
            <a:extLst>
              <a:ext uri="{FF2B5EF4-FFF2-40B4-BE49-F238E27FC236}">
                <a16:creationId xmlns:a16="http://schemas.microsoft.com/office/drawing/2014/main" id="{5AEAC907-A41C-4782-BCD8-2B8C0ADD422D}"/>
              </a:ext>
            </a:extLst>
          </p:cNvPr>
          <p:cNvSpPr>
            <a:spLocks noGrp="1"/>
          </p:cNvSpPr>
          <p:nvPr>
            <p:ph type="body" sz="quarter" idx="20" hasCustomPrompt="1"/>
          </p:nvPr>
        </p:nvSpPr>
        <p:spPr>
          <a:xfrm>
            <a:off x="9677674" y="1710000"/>
            <a:ext cx="2149200" cy="604800"/>
          </a:xfrm>
        </p:spPr>
        <p:txBody>
          <a:bodyPr/>
          <a:lstStyle>
            <a:lvl1pPr>
              <a:defRPr b="1"/>
            </a:lvl1pPr>
          </a:lstStyle>
          <a:p>
            <a:pPr lvl="0"/>
            <a:r>
              <a:rPr lang="en-US" dirty="0"/>
              <a:t>Click to add text</a:t>
            </a:r>
            <a:endParaRPr lang="en-GB" dirty="0"/>
          </a:p>
        </p:txBody>
      </p:sp>
      <p:sp>
        <p:nvSpPr>
          <p:cNvPr id="24" name="Content Placeholder 23">
            <a:extLst>
              <a:ext uri="{FF2B5EF4-FFF2-40B4-BE49-F238E27FC236}">
                <a16:creationId xmlns:a16="http://schemas.microsoft.com/office/drawing/2014/main" id="{056BBA8E-FD61-47C5-A779-B66918B4D327}"/>
              </a:ext>
            </a:extLst>
          </p:cNvPr>
          <p:cNvSpPr>
            <a:spLocks noGrp="1"/>
          </p:cNvSpPr>
          <p:nvPr>
            <p:ph sz="quarter" idx="21" hasCustomPrompt="1"/>
          </p:nvPr>
        </p:nvSpPr>
        <p:spPr>
          <a:xfrm>
            <a:off x="9677674"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6" name="Text Placeholder 25">
            <a:extLst>
              <a:ext uri="{FF2B5EF4-FFF2-40B4-BE49-F238E27FC236}">
                <a16:creationId xmlns:a16="http://schemas.microsoft.com/office/drawing/2014/main" id="{48EED4C4-55A2-440F-BFEB-B054C51690A5}"/>
              </a:ext>
            </a:extLst>
          </p:cNvPr>
          <p:cNvSpPr>
            <a:spLocks noGrp="1"/>
          </p:cNvSpPr>
          <p:nvPr>
            <p:ph type="body" sz="quarter" idx="22" hasCustomPrompt="1"/>
          </p:nvPr>
        </p:nvSpPr>
        <p:spPr>
          <a:xfrm>
            <a:off x="360000" y="910800"/>
            <a:ext cx="11466000" cy="396000"/>
          </a:xfrm>
        </p:spPr>
        <p:txBody>
          <a:bodyPr/>
          <a:lstStyle>
            <a:lvl1pPr>
              <a:spcBef>
                <a:spcPts val="600"/>
              </a:spcBef>
              <a:defRPr sz="2200"/>
            </a:lvl1pPr>
          </a:lstStyle>
          <a:p>
            <a:pPr lvl="0"/>
            <a:r>
              <a:rPr lang="en-US" dirty="0"/>
              <a:t>Click to add subtitle</a:t>
            </a:r>
            <a:endParaRPr lang="en-GB" dirty="0"/>
          </a:p>
        </p:txBody>
      </p:sp>
    </p:spTree>
    <p:extLst>
      <p:ext uri="{BB962C8B-B14F-4D97-AF65-F5344CB8AC3E}">
        <p14:creationId xmlns:p14="http://schemas.microsoft.com/office/powerpoint/2010/main" val="4254162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6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F353-7CBB-4EBB-BB48-0DDB45E9B8E5}"/>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055794D1-DF29-4B89-9359-EE65C8A56AFE}"/>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5C772A83-22C7-42BE-87D1-B99FEC13505C}"/>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127B7932-7D06-4E7E-AF70-44D39F481C0B}"/>
              </a:ext>
            </a:extLst>
          </p:cNvPr>
          <p:cNvSpPr>
            <a:spLocks noGrp="1"/>
          </p:cNvSpPr>
          <p:nvPr>
            <p:ph sz="quarter" idx="12" hasCustomPrompt="1"/>
          </p:nvPr>
        </p:nvSpPr>
        <p:spPr>
          <a:xfrm>
            <a:off x="36000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2FB353AB-4D08-4BBD-91C2-E6A30A5F493F}"/>
              </a:ext>
            </a:extLst>
          </p:cNvPr>
          <p:cNvSpPr>
            <a:spLocks noGrp="1"/>
          </p:cNvSpPr>
          <p:nvPr>
            <p:ph sz="quarter" idx="13" hasCustomPrompt="1"/>
          </p:nvPr>
        </p:nvSpPr>
        <p:spPr>
          <a:xfrm>
            <a:off x="230112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F4A6B5AF-EB3C-46C5-B212-27204822781C}"/>
              </a:ext>
            </a:extLst>
          </p:cNvPr>
          <p:cNvSpPr>
            <a:spLocks noGrp="1"/>
          </p:cNvSpPr>
          <p:nvPr>
            <p:ph sz="quarter" idx="14" hasCustomPrompt="1"/>
          </p:nvPr>
        </p:nvSpPr>
        <p:spPr>
          <a:xfrm>
            <a:off x="424224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11">
            <a:extLst>
              <a:ext uri="{FF2B5EF4-FFF2-40B4-BE49-F238E27FC236}">
                <a16:creationId xmlns:a16="http://schemas.microsoft.com/office/drawing/2014/main" id="{5800475F-DBE2-47A0-89B9-1175EDD8427E}"/>
              </a:ext>
            </a:extLst>
          </p:cNvPr>
          <p:cNvSpPr>
            <a:spLocks noGrp="1"/>
          </p:cNvSpPr>
          <p:nvPr>
            <p:ph sz="quarter" idx="15" hasCustomPrompt="1"/>
          </p:nvPr>
        </p:nvSpPr>
        <p:spPr>
          <a:xfrm>
            <a:off x="618336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a:extLst>
              <a:ext uri="{FF2B5EF4-FFF2-40B4-BE49-F238E27FC236}">
                <a16:creationId xmlns:a16="http://schemas.microsoft.com/office/drawing/2014/main" id="{0B5CE08A-01D2-488B-843A-CA3415AB7320}"/>
              </a:ext>
            </a:extLst>
          </p:cNvPr>
          <p:cNvSpPr>
            <a:spLocks noGrp="1"/>
          </p:cNvSpPr>
          <p:nvPr>
            <p:ph sz="quarter" idx="16" hasCustomPrompt="1"/>
          </p:nvPr>
        </p:nvSpPr>
        <p:spPr>
          <a:xfrm>
            <a:off x="812448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Content Placeholder 15">
            <a:extLst>
              <a:ext uri="{FF2B5EF4-FFF2-40B4-BE49-F238E27FC236}">
                <a16:creationId xmlns:a16="http://schemas.microsoft.com/office/drawing/2014/main" id="{39BAB9BC-6F39-4494-87B4-04D45B7607BE}"/>
              </a:ext>
            </a:extLst>
          </p:cNvPr>
          <p:cNvSpPr>
            <a:spLocks noGrp="1"/>
          </p:cNvSpPr>
          <p:nvPr>
            <p:ph sz="quarter" idx="17" hasCustomPrompt="1"/>
          </p:nvPr>
        </p:nvSpPr>
        <p:spPr>
          <a:xfrm>
            <a:off x="1006560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569F7FED-54BA-4C56-83A5-FA8601194047}"/>
              </a:ext>
            </a:extLst>
          </p:cNvPr>
          <p:cNvSpPr>
            <a:spLocks noGrp="1"/>
          </p:cNvSpPr>
          <p:nvPr>
            <p:ph type="body" sz="quarter" idx="18" hasCustomPrompt="1"/>
          </p:nvPr>
        </p:nvSpPr>
        <p:spPr>
          <a:xfrm>
            <a:off x="360000" y="910800"/>
            <a:ext cx="11466000" cy="396000"/>
          </a:xfrm>
        </p:spPr>
        <p:txBody>
          <a:bodyPr/>
          <a:lstStyle>
            <a:lvl1pPr>
              <a:spcBef>
                <a:spcPts val="600"/>
              </a:spcBef>
              <a:defRPr sz="2200"/>
            </a:lvl1pPr>
            <a:lvl2pPr>
              <a:defRPr sz="2200"/>
            </a:lvl2pPr>
            <a:lvl3pPr>
              <a:defRPr sz="2200"/>
            </a:lvl3pPr>
            <a:lvl4pPr>
              <a:defRPr sz="2200"/>
            </a:lvl4pPr>
            <a:lvl5pPr>
              <a:defRPr sz="2200"/>
            </a:lvl5pPr>
          </a:lstStyle>
          <a:p>
            <a:pPr lvl="0"/>
            <a:r>
              <a:rPr lang="en-US" dirty="0"/>
              <a:t>Click to add subtitle</a:t>
            </a:r>
            <a:endParaRPr lang="en-GB" dirty="0"/>
          </a:p>
        </p:txBody>
      </p:sp>
    </p:spTree>
    <p:extLst>
      <p:ext uri="{BB962C8B-B14F-4D97-AF65-F5344CB8AC3E}">
        <p14:creationId xmlns:p14="http://schemas.microsoft.com/office/powerpoint/2010/main" val="2880084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6 x content + heading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6FA1-AACD-4AC6-8977-227A1E8204A7}"/>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9E9A02C0-437A-4731-B690-16D1AFCAA82F}"/>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B7CC7B4E-73B3-4F33-A7FC-00F64BC9BBCD}"/>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570764FD-7DA2-4FE5-A31B-6691075F4688}"/>
              </a:ext>
            </a:extLst>
          </p:cNvPr>
          <p:cNvSpPr>
            <a:spLocks noGrp="1"/>
          </p:cNvSpPr>
          <p:nvPr>
            <p:ph type="body" sz="quarter" idx="12" hasCustomPrompt="1"/>
          </p:nvPr>
        </p:nvSpPr>
        <p:spPr>
          <a:xfrm>
            <a:off x="360000" y="1708149"/>
            <a:ext cx="17604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CBC0C4CA-E13F-460B-A188-81482902B701}"/>
              </a:ext>
            </a:extLst>
          </p:cNvPr>
          <p:cNvSpPr>
            <a:spLocks noGrp="1"/>
          </p:cNvSpPr>
          <p:nvPr>
            <p:ph sz="quarter" idx="13" hasCustomPrompt="1"/>
          </p:nvPr>
        </p:nvSpPr>
        <p:spPr>
          <a:xfrm>
            <a:off x="36000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E105AA54-6669-4974-B1E8-3E58001D876E}"/>
              </a:ext>
            </a:extLst>
          </p:cNvPr>
          <p:cNvSpPr>
            <a:spLocks noGrp="1"/>
          </p:cNvSpPr>
          <p:nvPr>
            <p:ph type="body" sz="quarter" idx="14" hasCustomPrompt="1"/>
          </p:nvPr>
        </p:nvSpPr>
        <p:spPr>
          <a:xfrm>
            <a:off x="2301120" y="1708149"/>
            <a:ext cx="1760400" cy="604800"/>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D2A0DDBF-A8B7-4F77-B8D5-E6CF8FB015AE}"/>
              </a:ext>
            </a:extLst>
          </p:cNvPr>
          <p:cNvSpPr>
            <a:spLocks noGrp="1"/>
          </p:cNvSpPr>
          <p:nvPr>
            <p:ph sz="quarter" idx="15" hasCustomPrompt="1"/>
          </p:nvPr>
        </p:nvSpPr>
        <p:spPr>
          <a:xfrm>
            <a:off x="230112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E793D7A9-75C8-4028-9CA8-F07E93F82E4E}"/>
              </a:ext>
            </a:extLst>
          </p:cNvPr>
          <p:cNvSpPr>
            <a:spLocks noGrp="1"/>
          </p:cNvSpPr>
          <p:nvPr>
            <p:ph type="body" sz="quarter" idx="16" hasCustomPrompt="1"/>
          </p:nvPr>
        </p:nvSpPr>
        <p:spPr>
          <a:xfrm>
            <a:off x="4242240" y="1708150"/>
            <a:ext cx="1760400" cy="604800"/>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9B5E2A26-6C2A-419D-B4DC-291BA85B0C8A}"/>
              </a:ext>
            </a:extLst>
          </p:cNvPr>
          <p:cNvSpPr>
            <a:spLocks noGrp="1"/>
          </p:cNvSpPr>
          <p:nvPr>
            <p:ph sz="quarter" idx="17" hasCustomPrompt="1"/>
          </p:nvPr>
        </p:nvSpPr>
        <p:spPr>
          <a:xfrm>
            <a:off x="424224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3DE92C5F-EFFE-48BF-93E1-CC78EFCD2947}"/>
              </a:ext>
            </a:extLst>
          </p:cNvPr>
          <p:cNvSpPr>
            <a:spLocks noGrp="1"/>
          </p:cNvSpPr>
          <p:nvPr>
            <p:ph type="body" sz="quarter" idx="18" hasCustomPrompt="1"/>
          </p:nvPr>
        </p:nvSpPr>
        <p:spPr>
          <a:xfrm>
            <a:off x="6183360" y="1708149"/>
            <a:ext cx="1760400" cy="604800"/>
          </a:xfrm>
        </p:spPr>
        <p:txBody>
          <a:bodyPr/>
          <a:lstStyle>
            <a:lvl1pPr>
              <a:defRPr b="1"/>
            </a:lvl1pPr>
          </a:lstStyle>
          <a:p>
            <a:pPr lvl="0"/>
            <a:r>
              <a:rPr lang="en-US" dirty="0"/>
              <a:t>Click to add text</a:t>
            </a:r>
            <a:endParaRPr lang="en-GB" dirty="0"/>
          </a:p>
        </p:txBody>
      </p:sp>
      <p:sp>
        <p:nvSpPr>
          <p:cNvPr id="20" name="Content Placeholder 19">
            <a:extLst>
              <a:ext uri="{FF2B5EF4-FFF2-40B4-BE49-F238E27FC236}">
                <a16:creationId xmlns:a16="http://schemas.microsoft.com/office/drawing/2014/main" id="{3DA85A52-F7FD-4298-9AE5-CB80F4E3C640}"/>
              </a:ext>
            </a:extLst>
          </p:cNvPr>
          <p:cNvSpPr>
            <a:spLocks noGrp="1"/>
          </p:cNvSpPr>
          <p:nvPr>
            <p:ph sz="quarter" idx="19" hasCustomPrompt="1"/>
          </p:nvPr>
        </p:nvSpPr>
        <p:spPr>
          <a:xfrm>
            <a:off x="618336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21">
            <a:extLst>
              <a:ext uri="{FF2B5EF4-FFF2-40B4-BE49-F238E27FC236}">
                <a16:creationId xmlns:a16="http://schemas.microsoft.com/office/drawing/2014/main" id="{44E88849-5449-4627-813B-31B40F08F009}"/>
              </a:ext>
            </a:extLst>
          </p:cNvPr>
          <p:cNvSpPr>
            <a:spLocks noGrp="1"/>
          </p:cNvSpPr>
          <p:nvPr>
            <p:ph type="body" sz="quarter" idx="20" hasCustomPrompt="1"/>
          </p:nvPr>
        </p:nvSpPr>
        <p:spPr>
          <a:xfrm>
            <a:off x="8124480" y="1708150"/>
            <a:ext cx="1760400" cy="604800"/>
          </a:xfrm>
        </p:spPr>
        <p:txBody>
          <a:bodyPr/>
          <a:lstStyle>
            <a:lvl1pPr>
              <a:defRPr b="1"/>
            </a:lvl1pPr>
          </a:lstStyle>
          <a:p>
            <a:pPr lvl="0"/>
            <a:r>
              <a:rPr lang="en-US" dirty="0"/>
              <a:t>Click to add text</a:t>
            </a:r>
            <a:endParaRPr lang="en-GB" dirty="0"/>
          </a:p>
        </p:txBody>
      </p:sp>
      <p:sp>
        <p:nvSpPr>
          <p:cNvPr id="24" name="Content Placeholder 23">
            <a:extLst>
              <a:ext uri="{FF2B5EF4-FFF2-40B4-BE49-F238E27FC236}">
                <a16:creationId xmlns:a16="http://schemas.microsoft.com/office/drawing/2014/main" id="{9A7FC01F-A245-4C0F-BF24-3AAE6AC55CC4}"/>
              </a:ext>
            </a:extLst>
          </p:cNvPr>
          <p:cNvSpPr>
            <a:spLocks noGrp="1"/>
          </p:cNvSpPr>
          <p:nvPr>
            <p:ph sz="quarter" idx="21" hasCustomPrompt="1"/>
          </p:nvPr>
        </p:nvSpPr>
        <p:spPr>
          <a:xfrm>
            <a:off x="812448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6" name="Text Placeholder 25">
            <a:extLst>
              <a:ext uri="{FF2B5EF4-FFF2-40B4-BE49-F238E27FC236}">
                <a16:creationId xmlns:a16="http://schemas.microsoft.com/office/drawing/2014/main" id="{5CCD92EA-38A4-44E5-ADF7-78EA3D6DD06D}"/>
              </a:ext>
            </a:extLst>
          </p:cNvPr>
          <p:cNvSpPr>
            <a:spLocks noGrp="1"/>
          </p:cNvSpPr>
          <p:nvPr>
            <p:ph type="body" sz="quarter" idx="22" hasCustomPrompt="1"/>
          </p:nvPr>
        </p:nvSpPr>
        <p:spPr>
          <a:xfrm>
            <a:off x="10065600" y="1708150"/>
            <a:ext cx="1760400" cy="604800"/>
          </a:xfrm>
        </p:spPr>
        <p:txBody>
          <a:bodyPr/>
          <a:lstStyle>
            <a:lvl1pPr>
              <a:defRPr b="1"/>
            </a:lvl1pPr>
          </a:lstStyle>
          <a:p>
            <a:pPr lvl="0"/>
            <a:r>
              <a:rPr lang="en-US" dirty="0"/>
              <a:t>Click to add text</a:t>
            </a:r>
            <a:endParaRPr lang="en-GB" dirty="0"/>
          </a:p>
        </p:txBody>
      </p:sp>
      <p:sp>
        <p:nvSpPr>
          <p:cNvPr id="28" name="Content Placeholder 27">
            <a:extLst>
              <a:ext uri="{FF2B5EF4-FFF2-40B4-BE49-F238E27FC236}">
                <a16:creationId xmlns:a16="http://schemas.microsoft.com/office/drawing/2014/main" id="{8317D903-C6B2-443C-A2F2-E7B672E08E3B}"/>
              </a:ext>
            </a:extLst>
          </p:cNvPr>
          <p:cNvSpPr>
            <a:spLocks noGrp="1"/>
          </p:cNvSpPr>
          <p:nvPr>
            <p:ph sz="quarter" idx="23" hasCustomPrompt="1"/>
          </p:nvPr>
        </p:nvSpPr>
        <p:spPr>
          <a:xfrm>
            <a:off x="1006560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29">
            <a:extLst>
              <a:ext uri="{FF2B5EF4-FFF2-40B4-BE49-F238E27FC236}">
                <a16:creationId xmlns:a16="http://schemas.microsoft.com/office/drawing/2014/main" id="{D26D01CC-3541-4F97-AF97-73FF6352033A}"/>
              </a:ext>
            </a:extLst>
          </p:cNvPr>
          <p:cNvSpPr>
            <a:spLocks noGrp="1"/>
          </p:cNvSpPr>
          <p:nvPr>
            <p:ph type="body" sz="quarter" idx="24" hasCustomPrompt="1"/>
          </p:nvPr>
        </p:nvSpPr>
        <p:spPr>
          <a:xfrm>
            <a:off x="360000" y="910800"/>
            <a:ext cx="11466000" cy="396000"/>
          </a:xfrm>
        </p:spPr>
        <p:txBody>
          <a:bodyPr/>
          <a:lstStyle>
            <a:lvl1pPr>
              <a:spcBef>
                <a:spcPts val="600"/>
              </a:spcBef>
              <a:defRPr sz="2200"/>
            </a:lvl1pPr>
          </a:lstStyle>
          <a:p>
            <a:pPr lvl="0"/>
            <a:r>
              <a:rPr lang="en-US" dirty="0"/>
              <a:t>Click to add subtitle</a:t>
            </a:r>
            <a:endParaRPr lang="en-GB" dirty="0"/>
          </a:p>
        </p:txBody>
      </p:sp>
    </p:spTree>
    <p:extLst>
      <p:ext uri="{BB962C8B-B14F-4D97-AF65-F5344CB8AC3E}">
        <p14:creationId xmlns:p14="http://schemas.microsoft.com/office/powerpoint/2010/main" val="3250292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62903-71A8-4BD2-B059-6BA4C3AA3987}"/>
              </a:ext>
            </a:extLst>
          </p:cNvPr>
          <p:cNvSpPr>
            <a:spLocks noGrp="1"/>
          </p:cNvSpPr>
          <p:nvPr>
            <p:ph type="title" hasCustomPrompt="1"/>
          </p:nvPr>
        </p:nvSpPr>
        <p:spPr>
          <a:xfrm>
            <a:off x="359999" y="430718"/>
            <a:ext cx="5626800"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33EFCC3-809C-4472-825A-5268DA759575}"/>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257A7757-8EC5-4D12-B56F-AB9F88D69ABD}"/>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C55437D9-CE22-451C-B458-B3F648A64234}"/>
              </a:ext>
            </a:extLst>
          </p:cNvPr>
          <p:cNvSpPr>
            <a:spLocks noGrp="1"/>
          </p:cNvSpPr>
          <p:nvPr>
            <p:ph type="body" sz="quarter" idx="12" hasCustomPrompt="1"/>
          </p:nvPr>
        </p:nvSpPr>
        <p:spPr>
          <a:xfrm>
            <a:off x="360000" y="1708150"/>
            <a:ext cx="5626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Picture Placeholder 7">
            <a:extLst>
              <a:ext uri="{FF2B5EF4-FFF2-40B4-BE49-F238E27FC236}">
                <a16:creationId xmlns:a16="http://schemas.microsoft.com/office/drawing/2014/main" id="{9F169CDD-9FFC-4BEA-A4C1-F55F1EBC5A64}"/>
              </a:ext>
            </a:extLst>
          </p:cNvPr>
          <p:cNvSpPr>
            <a:spLocks noGrp="1"/>
          </p:cNvSpPr>
          <p:nvPr>
            <p:ph type="pic" sz="quarter" idx="13"/>
          </p:nvPr>
        </p:nvSpPr>
        <p:spPr>
          <a:xfrm>
            <a:off x="6202799" y="430717"/>
            <a:ext cx="5626800" cy="5468400"/>
          </a:xfrm>
        </p:spPr>
        <p:txBody>
          <a:bodyPr anchor="ctr" anchorCtr="0"/>
          <a:lstStyle>
            <a:lvl1pPr algn="ctr">
              <a:defRPr/>
            </a:lvl1pPr>
          </a:lstStyle>
          <a:p>
            <a:r>
              <a:rPr lang="en-US"/>
              <a:t>Click icon to add picture</a:t>
            </a:r>
            <a:endParaRPr lang="en-GB"/>
          </a:p>
        </p:txBody>
      </p:sp>
    </p:spTree>
    <p:extLst>
      <p:ext uri="{BB962C8B-B14F-4D97-AF65-F5344CB8AC3E}">
        <p14:creationId xmlns:p14="http://schemas.microsoft.com/office/powerpoint/2010/main" val="376453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white)">
    <p:bg>
      <p:bgPr>
        <a:solidFill>
          <a:schemeClr val="bg1"/>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BCC9C48B-8F01-477C-A429-B5E465F5632C}"/>
              </a:ext>
            </a:extLst>
          </p:cNvPr>
          <p:cNvPicPr>
            <a:picLocks noChangeAspect="1"/>
          </p:cNvPicPr>
          <p:nvPr userDrawn="1">
            <p:custDataLst>
              <p:tags r:id="rId1"/>
            </p:custDataLst>
          </p:nvPr>
        </p:nvPicPr>
        <p:blipFill>
          <a:blip r:embed="rId3">
            <a:extLst>
              <a:ext uri="{96DAC541-7B7A-43D3-8B79-37D633B846F1}">
                <asvg:svgBlip xmlns:asvg="http://schemas.microsoft.com/office/drawing/2016/SVG/main" r:embed="rId4"/>
              </a:ext>
            </a:extLst>
          </a:blip>
          <a:stretch>
            <a:fillRect/>
          </a:stretch>
        </p:blipFill>
        <p:spPr>
          <a:xfrm>
            <a:off x="360000" y="558000"/>
            <a:ext cx="1940914" cy="367200"/>
          </a:xfrm>
          <a:prstGeom prst="rect">
            <a:avLst/>
          </a:prstGeom>
        </p:spPr>
      </p:pic>
      <p:sp>
        <p:nvSpPr>
          <p:cNvPr id="6" name="Picture Placeholder 6">
            <a:extLst>
              <a:ext uri="{FF2B5EF4-FFF2-40B4-BE49-F238E27FC236}">
                <a16:creationId xmlns:a16="http://schemas.microsoft.com/office/drawing/2014/main" id="{CC213809-11F2-4FF6-8836-C61FDCCBA32E}"/>
              </a:ext>
            </a:extLst>
          </p:cNvPr>
          <p:cNvSpPr>
            <a:spLocks noGrp="1"/>
          </p:cNvSpPr>
          <p:nvPr>
            <p:ph type="pic" sz="quarter" idx="19"/>
          </p:nvPr>
        </p:nvSpPr>
        <p:spPr>
          <a:xfrm>
            <a:off x="4272000" y="1490400"/>
            <a:ext cx="7920000" cy="4500000"/>
          </a:xfrm>
        </p:spPr>
        <p:txBody>
          <a:bodyPr/>
          <a:lstStyle/>
          <a:p>
            <a:r>
              <a:rPr lang="en-US"/>
              <a:t>Click icon to add picture</a:t>
            </a:r>
            <a:endParaRPr lang="en-GB"/>
          </a:p>
        </p:txBody>
      </p:sp>
      <p:sp>
        <p:nvSpPr>
          <p:cNvPr id="9" name="Title 1">
            <a:extLst>
              <a:ext uri="{FF2B5EF4-FFF2-40B4-BE49-F238E27FC236}">
                <a16:creationId xmlns:a16="http://schemas.microsoft.com/office/drawing/2014/main" id="{F1EB514B-0857-4EBF-B042-2A3E81792E20}"/>
              </a:ext>
            </a:extLst>
          </p:cNvPr>
          <p:cNvSpPr>
            <a:spLocks noGrp="1"/>
          </p:cNvSpPr>
          <p:nvPr>
            <p:ph type="ctrTitle" hasCustomPrompt="1"/>
          </p:nvPr>
        </p:nvSpPr>
        <p:spPr>
          <a:xfrm>
            <a:off x="360000" y="1490400"/>
            <a:ext cx="3520800" cy="1975330"/>
          </a:xfrm>
          <a:prstGeom prst="rect">
            <a:avLst/>
          </a:prstGeom>
        </p:spPr>
        <p:txBody>
          <a:bodyPr anchor="t">
            <a:noAutofit/>
          </a:bodyPr>
          <a:lstStyle>
            <a:lvl1pPr algn="l">
              <a:defRPr sz="3000" b="0">
                <a:solidFill>
                  <a:schemeClr val="tx1"/>
                </a:solidFill>
              </a:defRPr>
            </a:lvl1pPr>
          </a:lstStyle>
          <a:p>
            <a:r>
              <a:rPr lang="en-GB" dirty="0"/>
              <a:t>Click to add title</a:t>
            </a:r>
          </a:p>
        </p:txBody>
      </p:sp>
      <p:sp>
        <p:nvSpPr>
          <p:cNvPr id="10" name="Subtitle 2">
            <a:extLst>
              <a:ext uri="{FF2B5EF4-FFF2-40B4-BE49-F238E27FC236}">
                <a16:creationId xmlns:a16="http://schemas.microsoft.com/office/drawing/2014/main" id="{E8F4C310-09FC-4B27-9FA2-5128CE9C6086}"/>
              </a:ext>
            </a:extLst>
          </p:cNvPr>
          <p:cNvSpPr>
            <a:spLocks noGrp="1"/>
          </p:cNvSpPr>
          <p:nvPr>
            <p:ph type="subTitle" idx="1" hasCustomPrompt="1"/>
          </p:nvPr>
        </p:nvSpPr>
        <p:spPr>
          <a:xfrm>
            <a:off x="360000" y="3708000"/>
            <a:ext cx="3520800" cy="1022713"/>
          </a:xfrm>
          <a:prstGeom prst="rect">
            <a:avLst/>
          </a:prstGeom>
        </p:spPr>
        <p:txBody>
          <a:bodyPr anchor="t">
            <a:noAutofit/>
          </a:bodyPr>
          <a:lstStyle>
            <a:lvl1pPr marL="0" indent="0" algn="l">
              <a:spcBef>
                <a:spcPts val="600"/>
              </a:spcBef>
              <a:buNone/>
              <a:defRPr sz="1800" b="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add subtitle</a:t>
            </a:r>
          </a:p>
        </p:txBody>
      </p:sp>
      <p:sp>
        <p:nvSpPr>
          <p:cNvPr id="3" name="Text Placeholder 2">
            <a:extLst>
              <a:ext uri="{FF2B5EF4-FFF2-40B4-BE49-F238E27FC236}">
                <a16:creationId xmlns:a16="http://schemas.microsoft.com/office/drawing/2014/main" id="{198B54B2-17FC-4F44-A549-93DE726BD63E}"/>
              </a:ext>
            </a:extLst>
          </p:cNvPr>
          <p:cNvSpPr>
            <a:spLocks noGrp="1"/>
          </p:cNvSpPr>
          <p:nvPr>
            <p:ph type="body" sz="quarter" idx="20" hasCustomPrompt="1"/>
          </p:nvPr>
        </p:nvSpPr>
        <p:spPr>
          <a:xfrm>
            <a:off x="360000" y="4971600"/>
            <a:ext cx="3519536" cy="1022713"/>
          </a:xfrm>
        </p:spPr>
        <p:txBody>
          <a:bodyPr anchor="b"/>
          <a:lstStyle>
            <a:lvl1pPr>
              <a:spcBef>
                <a:spcPts val="600"/>
              </a:spcBef>
              <a:defRPr sz="1200"/>
            </a:lvl1pPr>
          </a:lstStyle>
          <a:p>
            <a:pPr lvl="0"/>
            <a:r>
              <a:rPr lang="en-US" dirty="0"/>
              <a:t>Click to add text</a:t>
            </a:r>
          </a:p>
        </p:txBody>
      </p:sp>
      <p:pic>
        <p:nvPicPr>
          <p:cNvPr id="12" name="Picture 11">
            <a:extLst>
              <a:ext uri="{FF2B5EF4-FFF2-40B4-BE49-F238E27FC236}">
                <a16:creationId xmlns:a16="http://schemas.microsoft.com/office/drawing/2014/main" id="{8367E2D2-7C31-4CEA-8775-7B4E031C034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213475" y="1490401"/>
            <a:ext cx="63612" cy="4500000"/>
          </a:xfrm>
          <a:prstGeom prst="rect">
            <a:avLst/>
          </a:prstGeom>
        </p:spPr>
      </p:pic>
    </p:spTree>
    <p:extLst>
      <p:ext uri="{BB962C8B-B14F-4D97-AF65-F5344CB8AC3E}">
        <p14:creationId xmlns:p14="http://schemas.microsoft.com/office/powerpoint/2010/main" val="1290336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Image and tex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8FAACB8-7B00-457D-8F89-FB4DD9039A6A}"/>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F6556072-910B-4986-8C02-A52A75446092}"/>
              </a:ext>
            </a:extLst>
          </p:cNvPr>
          <p:cNvSpPr>
            <a:spLocks noGrp="1"/>
          </p:cNvSpPr>
          <p:nvPr>
            <p:ph type="ftr" sz="quarter" idx="11"/>
          </p:nvPr>
        </p:nvSpPr>
        <p:spPr/>
        <p:txBody>
          <a:bodyPr/>
          <a:lstStyle/>
          <a:p>
            <a:endParaRPr lang="en-GB" dirty="0"/>
          </a:p>
        </p:txBody>
      </p:sp>
      <p:sp>
        <p:nvSpPr>
          <p:cNvPr id="8" name="Picture Placeholder 7">
            <a:extLst>
              <a:ext uri="{FF2B5EF4-FFF2-40B4-BE49-F238E27FC236}">
                <a16:creationId xmlns:a16="http://schemas.microsoft.com/office/drawing/2014/main" id="{44F34447-13E0-43B9-BE1F-C60C03555D39}"/>
              </a:ext>
            </a:extLst>
          </p:cNvPr>
          <p:cNvSpPr>
            <a:spLocks noGrp="1"/>
          </p:cNvSpPr>
          <p:nvPr>
            <p:ph type="pic" sz="quarter" idx="12"/>
          </p:nvPr>
        </p:nvSpPr>
        <p:spPr>
          <a:xfrm>
            <a:off x="360000" y="432000"/>
            <a:ext cx="5627561" cy="5468400"/>
          </a:xfrm>
        </p:spPr>
        <p:txBody>
          <a:bodyPr anchor="ctr" anchorCtr="0"/>
          <a:lstStyle>
            <a:lvl1pPr algn="ctr">
              <a:defRPr/>
            </a:lvl1pPr>
          </a:lstStyle>
          <a:p>
            <a:r>
              <a:rPr lang="en-US"/>
              <a:t>Click icon to add picture</a:t>
            </a:r>
            <a:endParaRPr lang="en-GB"/>
          </a:p>
        </p:txBody>
      </p:sp>
      <p:sp>
        <p:nvSpPr>
          <p:cNvPr id="6" name="Text Placeholder 5">
            <a:extLst>
              <a:ext uri="{FF2B5EF4-FFF2-40B4-BE49-F238E27FC236}">
                <a16:creationId xmlns:a16="http://schemas.microsoft.com/office/drawing/2014/main" id="{10D6BD01-6C23-44ED-8363-1C234E2533EA}"/>
              </a:ext>
            </a:extLst>
          </p:cNvPr>
          <p:cNvSpPr>
            <a:spLocks noGrp="1"/>
          </p:cNvSpPr>
          <p:nvPr>
            <p:ph type="body" sz="quarter" idx="13" hasCustomPrompt="1"/>
          </p:nvPr>
        </p:nvSpPr>
        <p:spPr>
          <a:xfrm>
            <a:off x="6202361" y="1708150"/>
            <a:ext cx="5626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586AABB0-FC25-4DDA-B141-9861B8EF64BF}"/>
              </a:ext>
            </a:extLst>
          </p:cNvPr>
          <p:cNvSpPr>
            <a:spLocks noGrp="1"/>
          </p:cNvSpPr>
          <p:nvPr>
            <p:ph type="title" hasCustomPrompt="1"/>
          </p:nvPr>
        </p:nvSpPr>
        <p:spPr>
          <a:xfrm>
            <a:off x="6202361" y="430718"/>
            <a:ext cx="5626800" cy="403200"/>
          </a:xfrm>
        </p:spPr>
        <p:txBody>
          <a:bodyPr/>
          <a:lstStyle>
            <a:lvl1pPr>
              <a:defRPr/>
            </a:lvl1pPr>
          </a:lstStyle>
          <a:p>
            <a:r>
              <a:rPr lang="en-US" dirty="0"/>
              <a:t>Click to add title</a:t>
            </a:r>
            <a:endParaRPr lang="en-GB" dirty="0"/>
          </a:p>
        </p:txBody>
      </p:sp>
    </p:spTree>
    <p:extLst>
      <p:ext uri="{BB962C8B-B14F-4D97-AF65-F5344CB8AC3E}">
        <p14:creationId xmlns:p14="http://schemas.microsoft.com/office/powerpoint/2010/main" val="92555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98738-2E1C-4407-AE23-FC7C52247775}"/>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8DB932A-F9A4-4379-8F69-FA63BDFA2491}"/>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DC347A58-42BF-4A47-A878-643A5CD2794C}"/>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F7C6D4BB-14E1-42DC-832A-2D0CE7863284}"/>
              </a:ext>
            </a:extLst>
          </p:cNvPr>
          <p:cNvSpPr>
            <a:spLocks noGrp="1"/>
          </p:cNvSpPr>
          <p:nvPr>
            <p:ph type="body" sz="quarter" idx="12" hasCustomPrompt="1"/>
          </p:nvPr>
        </p:nvSpPr>
        <p:spPr>
          <a:xfrm>
            <a:off x="360363" y="910800"/>
            <a:ext cx="11466512" cy="396000"/>
          </a:xfrm>
        </p:spPr>
        <p:txBody>
          <a:bodyPr/>
          <a:lstStyle>
            <a:lvl1pPr>
              <a:spcBef>
                <a:spcPts val="600"/>
              </a:spcBef>
              <a:defRPr sz="2200"/>
            </a:lvl1pPr>
          </a:lstStyle>
          <a:p>
            <a:pPr lvl="0"/>
            <a:r>
              <a:rPr lang="en-US" dirty="0"/>
              <a:t>Click to add subtitle</a:t>
            </a:r>
            <a:endParaRPr lang="en-GB" dirty="0"/>
          </a:p>
        </p:txBody>
      </p:sp>
    </p:spTree>
    <p:extLst>
      <p:ext uri="{BB962C8B-B14F-4D97-AF65-F5344CB8AC3E}">
        <p14:creationId xmlns:p14="http://schemas.microsoft.com/office/powerpoint/2010/main" val="1506370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oter only">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6B2F2EE-42BB-4EB6-8FC2-5E56E4F34F6F}"/>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73875A20-F354-407F-8F71-92C914742B40}"/>
              </a:ext>
            </a:extLst>
          </p:cNvPr>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1317516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Title and 1 x content">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359999" y="1708150"/>
            <a:ext cx="11466873" cy="4018118"/>
          </a:xfrm>
        </p:spPr>
        <p:txBody>
          <a:bodyPr>
            <a:noAutofit/>
          </a:bodyPr>
          <a:lstStyle>
            <a:lvl1pPr>
              <a:defRPr sz="1600" b="0">
                <a:solidFill>
                  <a:schemeClr val="tx1"/>
                </a:solidFill>
              </a:defRPr>
            </a:lvl1pPr>
            <a:lvl2pPr>
              <a:spcBef>
                <a:spcPts val="600"/>
              </a:spcBef>
              <a:defRPr sz="1600">
                <a:solidFill>
                  <a:schemeClr val="tx1"/>
                </a:solidFill>
              </a:defRPr>
            </a:lvl2pPr>
            <a:lvl3pPr>
              <a:spcBef>
                <a:spcPts val="600"/>
              </a:spcBef>
              <a:defRPr sz="1600">
                <a:solidFill>
                  <a:schemeClr val="tx1"/>
                </a:solidFill>
              </a:defRPr>
            </a:lvl3pPr>
            <a:lvl4pPr>
              <a:spcBef>
                <a:spcPts val="600"/>
              </a:spcBef>
              <a:defRPr sz="1600">
                <a:solidFill>
                  <a:schemeClr val="tx1"/>
                </a:solidFill>
              </a:defRPr>
            </a:lvl4pPr>
            <a:lvl5pPr>
              <a:spcBef>
                <a:spcPts val="600"/>
              </a:spcBef>
              <a:defRPr sz="1600">
                <a:solidFill>
                  <a:schemeClr val="tx1"/>
                </a:solidFill>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Title Placeholder 1"/>
          <p:cNvSpPr>
            <a:spLocks noGrp="1"/>
          </p:cNvSpPr>
          <p:nvPr>
            <p:ph type="title" hasCustomPrompt="1"/>
          </p:nvPr>
        </p:nvSpPr>
        <p:spPr>
          <a:xfrm>
            <a:off x="359999" y="430717"/>
            <a:ext cx="11466875" cy="404119"/>
          </a:xfrm>
          <a:prstGeom prst="rect">
            <a:avLst/>
          </a:prstGeom>
        </p:spPr>
        <p:txBody>
          <a:bodyPr vert="horz" lIns="0" tIns="0" rIns="0" bIns="0" rtlCol="0" anchor="t">
            <a:noAutofit/>
          </a:bodyPr>
          <a:lstStyle>
            <a:lvl1pPr>
              <a:defRPr/>
            </a:lvl1pPr>
          </a:lstStyle>
          <a:p>
            <a:r>
              <a:rPr lang="en-GB" dirty="0"/>
              <a:t>Click to edit master title style</a:t>
            </a:r>
          </a:p>
        </p:txBody>
      </p:sp>
      <p:sp>
        <p:nvSpPr>
          <p:cNvPr id="15" name="Slide Number Placeholder 5"/>
          <p:cNvSpPr>
            <a:spLocks noGrp="1"/>
          </p:cNvSpPr>
          <p:nvPr>
            <p:ph type="sldNum" sz="quarter" idx="4"/>
          </p:nvPr>
        </p:nvSpPr>
        <p:spPr>
          <a:xfrm>
            <a:off x="10856913" y="6394275"/>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8" name="Text Placeholder 2"/>
          <p:cNvSpPr>
            <a:spLocks noGrp="1"/>
          </p:cNvSpPr>
          <p:nvPr>
            <p:ph type="body" sz="quarter" idx="17" hasCustomPrompt="1"/>
          </p:nvPr>
        </p:nvSpPr>
        <p:spPr>
          <a:xfrm>
            <a:off x="357188" y="909635"/>
            <a:ext cx="11477331" cy="396875"/>
          </a:xfrm>
        </p:spPr>
        <p:txBody>
          <a:bodyPr/>
          <a:lstStyle>
            <a:lvl1pPr>
              <a:defRPr sz="2200"/>
            </a:lvl1pPr>
          </a:lstStyle>
          <a:p>
            <a:pPr lvl="0"/>
            <a:r>
              <a:rPr lang="en-GB" dirty="0"/>
              <a:t>Click to edit master text styles</a:t>
            </a:r>
          </a:p>
        </p:txBody>
      </p:sp>
      <p:sp>
        <p:nvSpPr>
          <p:cNvPr id="9" name="Text Placeholder 17"/>
          <p:cNvSpPr>
            <a:spLocks noGrp="1"/>
          </p:cNvSpPr>
          <p:nvPr>
            <p:ph type="body" sz="quarter" idx="18" hasCustomPrompt="1"/>
          </p:nvPr>
        </p:nvSpPr>
        <p:spPr>
          <a:xfrm>
            <a:off x="6096000" y="6393509"/>
            <a:ext cx="4670778" cy="197792"/>
          </a:xfrm>
        </p:spPr>
        <p:txBody>
          <a:bodyPr anchor="ctr">
            <a:noAutofit/>
          </a:bodyPr>
          <a:lstStyle>
            <a:lvl1pPr>
              <a:spcBef>
                <a:spcPts val="600"/>
              </a:spcBef>
              <a:defRPr sz="800">
                <a:solidFill>
                  <a:schemeClr val="tx1"/>
                </a:solidFill>
              </a:defRPr>
            </a:lvl1pPr>
          </a:lstStyle>
          <a:p>
            <a:pPr lvl="0"/>
            <a:r>
              <a:rPr lang="en-US" dirty="0"/>
              <a:t>Click to add footer text</a:t>
            </a:r>
          </a:p>
        </p:txBody>
      </p:sp>
    </p:spTree>
    <p:extLst>
      <p:ext uri="{BB962C8B-B14F-4D97-AF65-F5344CB8AC3E}">
        <p14:creationId xmlns:p14="http://schemas.microsoft.com/office/powerpoint/2010/main" val="2972776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1 x content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96ED-8270-4BD9-9069-84F474882F2A}"/>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FACA3A6B-089A-48DA-907F-9446B1276098}"/>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3E873D13-8BEF-4470-A16D-19EDE6E7AAA3}"/>
              </a:ext>
            </a:extLst>
          </p:cNvPr>
          <p:cNvSpPr>
            <a:spLocks noGrp="1"/>
          </p:cNvSpPr>
          <p:nvPr>
            <p:ph type="ftr" sz="quarter" idx="11"/>
          </p:nvPr>
        </p:nvSpPr>
        <p:spPr/>
        <p:txBody>
          <a:bodyPr/>
          <a:lstStyle/>
          <a:p>
            <a:endParaRPr lang="en-GB" dirty="0"/>
          </a:p>
        </p:txBody>
      </p:sp>
      <p:sp>
        <p:nvSpPr>
          <p:cNvPr id="10" name="Content Placeholder 9">
            <a:extLst>
              <a:ext uri="{FF2B5EF4-FFF2-40B4-BE49-F238E27FC236}">
                <a16:creationId xmlns:a16="http://schemas.microsoft.com/office/drawing/2014/main" id="{E01F0EAC-DF03-4553-8D22-C26B163DC97D}"/>
              </a:ext>
            </a:extLst>
          </p:cNvPr>
          <p:cNvSpPr>
            <a:spLocks noGrp="1"/>
          </p:cNvSpPr>
          <p:nvPr>
            <p:ph sz="quarter" idx="14" hasCustomPrompt="1"/>
          </p:nvPr>
        </p:nvSpPr>
        <p:spPr>
          <a:xfrm>
            <a:off x="360363" y="1710000"/>
            <a:ext cx="11466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501063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1 x content + heading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B7F44-1A9D-43CE-8B94-70E892BCC6C4}"/>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00F0CD56-CDEF-4F99-82E9-F8344BA7D8B8}"/>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CAF17232-4933-4B44-AB0A-14F7352465FB}"/>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54A8CE99-0AD9-4D9C-9C09-47545620E96B}"/>
              </a:ext>
            </a:extLst>
          </p:cNvPr>
          <p:cNvSpPr>
            <a:spLocks noGrp="1"/>
          </p:cNvSpPr>
          <p:nvPr>
            <p:ph type="body" sz="quarter" idx="12" hasCustomPrompt="1"/>
          </p:nvPr>
        </p:nvSpPr>
        <p:spPr>
          <a:xfrm>
            <a:off x="360000" y="1710000"/>
            <a:ext cx="11464925"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58CF1398-AEAE-44BE-B05F-E03B17EB921A}"/>
              </a:ext>
            </a:extLst>
          </p:cNvPr>
          <p:cNvSpPr>
            <a:spLocks noGrp="1"/>
          </p:cNvSpPr>
          <p:nvPr>
            <p:ph sz="quarter" idx="13" hasCustomPrompt="1"/>
          </p:nvPr>
        </p:nvSpPr>
        <p:spPr>
          <a:xfrm>
            <a:off x="360000" y="2376000"/>
            <a:ext cx="114660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8702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2 x content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67F2-B31E-4932-857C-E542EC7E06FE}"/>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4286C412-8D9A-4518-BD82-093D1D70BD3A}"/>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458D1434-081E-42DD-A0E7-8AD211AD6053}"/>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F1D24B38-2DD2-4BE4-A6BC-6AB461A6A6AC}"/>
              </a:ext>
            </a:extLst>
          </p:cNvPr>
          <p:cNvSpPr>
            <a:spLocks noGrp="1"/>
          </p:cNvSpPr>
          <p:nvPr>
            <p:ph sz="quarter" idx="12" hasCustomPrompt="1"/>
          </p:nvPr>
        </p:nvSpPr>
        <p:spPr>
          <a:xfrm>
            <a:off x="360363" y="1710000"/>
            <a:ext cx="5626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A028BB49-92B7-4BBE-AD91-816AF9386D4C}"/>
              </a:ext>
            </a:extLst>
          </p:cNvPr>
          <p:cNvSpPr>
            <a:spLocks noGrp="1"/>
          </p:cNvSpPr>
          <p:nvPr>
            <p:ph sz="quarter" idx="13" hasCustomPrompt="1"/>
          </p:nvPr>
        </p:nvSpPr>
        <p:spPr>
          <a:xfrm>
            <a:off x="6200965" y="1710000"/>
            <a:ext cx="5626800" cy="3998913"/>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82133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2 x content + headings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07A87-9762-46A5-A1BF-60907C2C37A7}"/>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CEE70F8-6350-4489-8BF1-B1E111BCABD9}"/>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A50CCAD9-3BB6-43FD-8F71-48FD58809076}"/>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260E6D9E-AC7D-4CD8-9A1B-DC502AAB0B81}"/>
              </a:ext>
            </a:extLst>
          </p:cNvPr>
          <p:cNvSpPr>
            <a:spLocks noGrp="1"/>
          </p:cNvSpPr>
          <p:nvPr>
            <p:ph type="body" sz="quarter" idx="12" hasCustomPrompt="1"/>
          </p:nvPr>
        </p:nvSpPr>
        <p:spPr>
          <a:xfrm>
            <a:off x="360363" y="1710000"/>
            <a:ext cx="56268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0F252CF9-0987-4CBA-8CC7-B6582ECA2390}"/>
              </a:ext>
            </a:extLst>
          </p:cNvPr>
          <p:cNvSpPr>
            <a:spLocks noGrp="1"/>
          </p:cNvSpPr>
          <p:nvPr>
            <p:ph sz="quarter" idx="13" hasCustomPrompt="1"/>
          </p:nvPr>
        </p:nvSpPr>
        <p:spPr>
          <a:xfrm>
            <a:off x="360363" y="2376000"/>
            <a:ext cx="5626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1FAA4903-9221-4FF9-912C-268A8584F333}"/>
              </a:ext>
            </a:extLst>
          </p:cNvPr>
          <p:cNvSpPr>
            <a:spLocks noGrp="1"/>
          </p:cNvSpPr>
          <p:nvPr>
            <p:ph type="body" sz="quarter" idx="14" hasCustomPrompt="1"/>
          </p:nvPr>
        </p:nvSpPr>
        <p:spPr>
          <a:xfrm>
            <a:off x="6202800" y="1710000"/>
            <a:ext cx="5626800" cy="604838"/>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23F8654F-9C23-4A2E-AF1D-7C6743D88CE6}"/>
              </a:ext>
            </a:extLst>
          </p:cNvPr>
          <p:cNvSpPr>
            <a:spLocks noGrp="1"/>
          </p:cNvSpPr>
          <p:nvPr>
            <p:ph sz="quarter" idx="15" hasCustomPrompt="1"/>
          </p:nvPr>
        </p:nvSpPr>
        <p:spPr>
          <a:xfrm>
            <a:off x="6202363" y="2376488"/>
            <a:ext cx="5626800" cy="3343275"/>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116837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3 x content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ECC06-0E64-440D-9CE8-5164D165186F}"/>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F490BAE0-3503-40B7-97FF-3BBA5C4DD77A}"/>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A542D4FE-2A34-4C36-A765-CE00B9912ADD}"/>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D9E4B3E9-7CA2-4847-B7BD-96957DE30226}"/>
              </a:ext>
            </a:extLst>
          </p:cNvPr>
          <p:cNvSpPr>
            <a:spLocks noGrp="1"/>
          </p:cNvSpPr>
          <p:nvPr>
            <p:ph sz="quarter" idx="12" hasCustomPrompt="1"/>
          </p:nvPr>
        </p:nvSpPr>
        <p:spPr>
          <a:xfrm>
            <a:off x="360362" y="1710000"/>
            <a:ext cx="3672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910D5E0E-637F-4A32-A98F-3FE4ED81219E}"/>
              </a:ext>
            </a:extLst>
          </p:cNvPr>
          <p:cNvSpPr>
            <a:spLocks noGrp="1"/>
          </p:cNvSpPr>
          <p:nvPr>
            <p:ph sz="quarter" idx="13" hasCustomPrompt="1"/>
          </p:nvPr>
        </p:nvSpPr>
        <p:spPr>
          <a:xfrm>
            <a:off x="4257618" y="1710000"/>
            <a:ext cx="3672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A6435609-FC5D-424F-A15C-A0856D1FFFF3}"/>
              </a:ext>
            </a:extLst>
          </p:cNvPr>
          <p:cNvSpPr>
            <a:spLocks noGrp="1"/>
          </p:cNvSpPr>
          <p:nvPr>
            <p:ph sz="quarter" idx="14" hasCustomPrompt="1"/>
          </p:nvPr>
        </p:nvSpPr>
        <p:spPr>
          <a:xfrm>
            <a:off x="8154874" y="1710000"/>
            <a:ext cx="3672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87170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3 x content + headings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5AEE3-9929-4A79-A968-8D4311BF5D5E}"/>
              </a:ext>
            </a:extLst>
          </p:cNvPr>
          <p:cNvSpPr>
            <a:spLocks noGrp="1"/>
          </p:cNvSpPr>
          <p:nvPr>
            <p:ph type="title" hasCustomPrompt="1"/>
          </p:nvPr>
        </p:nvSpPr>
        <p:spPr>
          <a:xfrm>
            <a:off x="359999" y="430718"/>
            <a:ext cx="11466875" cy="403200"/>
          </a:xfrm>
        </p:spPr>
        <p:txBody>
          <a:body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DDAA155B-CCB9-45EF-83E7-A4F386C3D593}"/>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6E46BAB9-04B4-4317-A1F0-FDDB9A1286EA}"/>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02044888-1B05-4294-ABC2-A93A4A32E0DD}"/>
              </a:ext>
            </a:extLst>
          </p:cNvPr>
          <p:cNvSpPr>
            <a:spLocks noGrp="1"/>
          </p:cNvSpPr>
          <p:nvPr>
            <p:ph type="body" sz="quarter" idx="12" hasCustomPrompt="1"/>
          </p:nvPr>
        </p:nvSpPr>
        <p:spPr>
          <a:xfrm>
            <a:off x="360000" y="1710000"/>
            <a:ext cx="3672000" cy="604800"/>
          </a:xfrm>
        </p:spPr>
        <p:txBody>
          <a:bodyPr/>
          <a:lstStyle>
            <a:lvl1pPr>
              <a:defRPr b="1"/>
            </a:lvl1pPr>
          </a:lstStyle>
          <a:p>
            <a:pPr lvl="0"/>
            <a:r>
              <a:rPr lang="en-US" dirty="0"/>
              <a:t>Click to add text</a:t>
            </a:r>
          </a:p>
        </p:txBody>
      </p:sp>
      <p:sp>
        <p:nvSpPr>
          <p:cNvPr id="8" name="Content Placeholder 7">
            <a:extLst>
              <a:ext uri="{FF2B5EF4-FFF2-40B4-BE49-F238E27FC236}">
                <a16:creationId xmlns:a16="http://schemas.microsoft.com/office/drawing/2014/main" id="{FB8C48F8-FEC0-41E0-BBB9-68EC3003D7D8}"/>
              </a:ext>
            </a:extLst>
          </p:cNvPr>
          <p:cNvSpPr>
            <a:spLocks noGrp="1"/>
          </p:cNvSpPr>
          <p:nvPr>
            <p:ph sz="quarter" idx="13" hasCustomPrompt="1"/>
          </p:nvPr>
        </p:nvSpPr>
        <p:spPr>
          <a:xfrm>
            <a:off x="360363" y="2376000"/>
            <a:ext cx="36720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F59D2917-03D0-4000-AA1D-13CEEB10FBFD}"/>
              </a:ext>
            </a:extLst>
          </p:cNvPr>
          <p:cNvSpPr>
            <a:spLocks noGrp="1"/>
          </p:cNvSpPr>
          <p:nvPr>
            <p:ph type="body" sz="quarter" idx="14" hasCustomPrompt="1"/>
          </p:nvPr>
        </p:nvSpPr>
        <p:spPr>
          <a:xfrm>
            <a:off x="4257437" y="1710000"/>
            <a:ext cx="3672000" cy="604800"/>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DDE23886-2490-491C-8436-F655BBCD8C99}"/>
              </a:ext>
            </a:extLst>
          </p:cNvPr>
          <p:cNvSpPr>
            <a:spLocks noGrp="1"/>
          </p:cNvSpPr>
          <p:nvPr>
            <p:ph sz="quarter" idx="15" hasCustomPrompt="1"/>
          </p:nvPr>
        </p:nvSpPr>
        <p:spPr>
          <a:xfrm>
            <a:off x="4257619" y="2376488"/>
            <a:ext cx="3672000" cy="3343275"/>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51DA3C15-7E9D-4E22-895A-F50878BD332E}"/>
              </a:ext>
            </a:extLst>
          </p:cNvPr>
          <p:cNvSpPr>
            <a:spLocks noGrp="1"/>
          </p:cNvSpPr>
          <p:nvPr>
            <p:ph type="body" sz="quarter" idx="16" hasCustomPrompt="1"/>
          </p:nvPr>
        </p:nvSpPr>
        <p:spPr>
          <a:xfrm>
            <a:off x="8154874" y="1710000"/>
            <a:ext cx="3672000" cy="604838"/>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C41F52C9-6836-4FC9-99EA-1BF6FF01DF3F}"/>
              </a:ext>
            </a:extLst>
          </p:cNvPr>
          <p:cNvSpPr>
            <a:spLocks noGrp="1"/>
          </p:cNvSpPr>
          <p:nvPr>
            <p:ph sz="quarter" idx="17" hasCustomPrompt="1"/>
          </p:nvPr>
        </p:nvSpPr>
        <p:spPr>
          <a:xfrm>
            <a:off x="8154874" y="2376000"/>
            <a:ext cx="36720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98475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1 (black)">
    <p:bg>
      <p:bgPr>
        <a:solidFill>
          <a:srgbClr val="000000"/>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919E3D3-0D4F-48CE-AB93-69E448E98470}"/>
              </a:ext>
            </a:extLst>
          </p:cNvPr>
          <p:cNvPicPr>
            <a:picLocks noChangeAspect="1"/>
          </p:cNvPicPr>
          <p:nvPr userDrawn="1">
            <p:custDataLst>
              <p:tags r:id="rId1"/>
            </p:custDataLst>
          </p:nvPr>
        </p:nvPicPr>
        <p:blipFill>
          <a:blip r:embed="rId3">
            <a:extLst>
              <a:ext uri="{96DAC541-7B7A-43D3-8B79-37D633B846F1}">
                <asvg:svgBlip xmlns:asvg="http://schemas.microsoft.com/office/drawing/2016/SVG/main" r:embed="rId4"/>
              </a:ext>
            </a:extLst>
          </a:blip>
          <a:stretch>
            <a:fillRect/>
          </a:stretch>
        </p:blipFill>
        <p:spPr>
          <a:xfrm>
            <a:off x="360000" y="558000"/>
            <a:ext cx="1940914" cy="367200"/>
          </a:xfrm>
          <a:prstGeom prst="rect">
            <a:avLst/>
          </a:prstGeom>
        </p:spPr>
      </p:pic>
      <p:sp>
        <p:nvSpPr>
          <p:cNvPr id="2" name="Title 1"/>
          <p:cNvSpPr>
            <a:spLocks noGrp="1"/>
          </p:cNvSpPr>
          <p:nvPr>
            <p:ph type="ctrTitle" hasCustomPrompt="1"/>
          </p:nvPr>
        </p:nvSpPr>
        <p:spPr>
          <a:xfrm>
            <a:off x="360000" y="1490400"/>
            <a:ext cx="3520800" cy="1976400"/>
          </a:xfrm>
          <a:prstGeom prst="rect">
            <a:avLst/>
          </a:prstGeom>
        </p:spPr>
        <p:txBody>
          <a:bodyPr anchor="t">
            <a:noAutofit/>
          </a:bodyPr>
          <a:lstStyle>
            <a:lvl1pPr algn="l">
              <a:defRPr sz="3000" b="0">
                <a:solidFill>
                  <a:srgbClr val="FFFFFF"/>
                </a:solidFill>
              </a:defRPr>
            </a:lvl1pPr>
          </a:lstStyle>
          <a:p>
            <a:r>
              <a:rPr lang="en-GB" dirty="0"/>
              <a:t>Click to add title</a:t>
            </a:r>
          </a:p>
        </p:txBody>
      </p:sp>
      <p:sp>
        <p:nvSpPr>
          <p:cNvPr id="3" name="Subtitle 2"/>
          <p:cNvSpPr>
            <a:spLocks noGrp="1"/>
          </p:cNvSpPr>
          <p:nvPr>
            <p:ph type="subTitle" idx="1" hasCustomPrompt="1"/>
          </p:nvPr>
        </p:nvSpPr>
        <p:spPr>
          <a:xfrm>
            <a:off x="360000" y="3708000"/>
            <a:ext cx="3520800" cy="1022400"/>
          </a:xfrm>
          <a:prstGeom prst="rect">
            <a:avLst/>
          </a:prstGeom>
        </p:spPr>
        <p:txBody>
          <a:bodyPr anchor="t">
            <a:noAutofit/>
          </a:bodyPr>
          <a:lstStyle>
            <a:lvl1pPr marL="0" indent="0" algn="l">
              <a:spcBef>
                <a:spcPts val="600"/>
              </a:spcBef>
              <a:buNone/>
              <a:defRPr sz="1800" b="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add subtitle</a:t>
            </a:r>
          </a:p>
        </p:txBody>
      </p:sp>
      <p:sp>
        <p:nvSpPr>
          <p:cNvPr id="6" name="Text Placeholder 5">
            <a:extLst>
              <a:ext uri="{FF2B5EF4-FFF2-40B4-BE49-F238E27FC236}">
                <a16:creationId xmlns:a16="http://schemas.microsoft.com/office/drawing/2014/main" id="{50929DC8-987C-4BF4-9A49-8F549F1F3DBE}"/>
              </a:ext>
            </a:extLst>
          </p:cNvPr>
          <p:cNvSpPr>
            <a:spLocks noGrp="1"/>
          </p:cNvSpPr>
          <p:nvPr>
            <p:ph type="body" sz="quarter" idx="10" hasCustomPrompt="1"/>
          </p:nvPr>
        </p:nvSpPr>
        <p:spPr>
          <a:xfrm>
            <a:off x="360363" y="4971600"/>
            <a:ext cx="3521075" cy="1022350"/>
          </a:xfrm>
        </p:spPr>
        <p:txBody>
          <a:bodyPr anchor="b"/>
          <a:lstStyle>
            <a:lvl1pPr>
              <a:spcBef>
                <a:spcPts val="600"/>
              </a:spcBef>
              <a:defRPr sz="1200">
                <a:solidFill>
                  <a:srgbClr val="FFFFFF"/>
                </a:solidFill>
              </a:defRPr>
            </a:lvl1pPr>
          </a:lstStyle>
          <a:p>
            <a:pPr lvl="0"/>
            <a:r>
              <a:rPr lang="en-GB" dirty="0"/>
              <a:t>Click to add text</a:t>
            </a:r>
          </a:p>
        </p:txBody>
      </p:sp>
    </p:spTree>
    <p:extLst>
      <p:ext uri="{BB962C8B-B14F-4D97-AF65-F5344CB8AC3E}">
        <p14:creationId xmlns:p14="http://schemas.microsoft.com/office/powerpoint/2010/main" val="3710511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4 x content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880B-B2A1-4343-8F1B-D11FAEA2A2C5}"/>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C41184D5-78E0-4646-8F38-C52C718FFF6F}"/>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09802832-2B66-4562-9C71-D7D1507397C2}"/>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AEF49FA9-6D89-44C4-B6C9-EA8D7FB75632}"/>
              </a:ext>
            </a:extLst>
          </p:cNvPr>
          <p:cNvSpPr>
            <a:spLocks noGrp="1"/>
          </p:cNvSpPr>
          <p:nvPr>
            <p:ph sz="quarter" idx="12" hasCustomPrompt="1"/>
          </p:nvPr>
        </p:nvSpPr>
        <p:spPr>
          <a:xfrm>
            <a:off x="360362"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BAD1D924-231B-4C18-8E90-2DFF9C04EF04}"/>
              </a:ext>
            </a:extLst>
          </p:cNvPr>
          <p:cNvSpPr>
            <a:spLocks noGrp="1"/>
          </p:cNvSpPr>
          <p:nvPr>
            <p:ph sz="quarter" idx="13" hasCustomPrompt="1"/>
          </p:nvPr>
        </p:nvSpPr>
        <p:spPr>
          <a:xfrm>
            <a:off x="3272933"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9EF0024D-3708-4302-8C69-256AD7593873}"/>
              </a:ext>
            </a:extLst>
          </p:cNvPr>
          <p:cNvSpPr>
            <a:spLocks noGrp="1"/>
          </p:cNvSpPr>
          <p:nvPr>
            <p:ph sz="quarter" idx="14" hasCustomPrompt="1"/>
          </p:nvPr>
        </p:nvSpPr>
        <p:spPr>
          <a:xfrm>
            <a:off x="6185504"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11">
            <a:extLst>
              <a:ext uri="{FF2B5EF4-FFF2-40B4-BE49-F238E27FC236}">
                <a16:creationId xmlns:a16="http://schemas.microsoft.com/office/drawing/2014/main" id="{E3415997-1B6E-4BEC-B682-F9280D0D5E3E}"/>
              </a:ext>
            </a:extLst>
          </p:cNvPr>
          <p:cNvSpPr>
            <a:spLocks noGrp="1"/>
          </p:cNvSpPr>
          <p:nvPr>
            <p:ph sz="quarter" idx="15" hasCustomPrompt="1"/>
          </p:nvPr>
        </p:nvSpPr>
        <p:spPr>
          <a:xfrm>
            <a:off x="9098074" y="1710000"/>
            <a:ext cx="2728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688559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4 x content + headings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6C45C-9BBB-4B14-BC71-8D9593AF9252}"/>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DCA3869-0626-4D7E-A07F-ED2B248D284C}"/>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F29845BF-B227-4307-81B9-E7C8FC57CD26}"/>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C1A4FC7E-D91D-407A-BFBE-F405D6BBEA67}"/>
              </a:ext>
            </a:extLst>
          </p:cNvPr>
          <p:cNvSpPr>
            <a:spLocks noGrp="1"/>
          </p:cNvSpPr>
          <p:nvPr>
            <p:ph type="body" sz="quarter" idx="12" hasCustomPrompt="1"/>
          </p:nvPr>
        </p:nvSpPr>
        <p:spPr>
          <a:xfrm>
            <a:off x="360000" y="1710000"/>
            <a:ext cx="27288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129916EF-EC2F-4137-B182-AA5508918E8F}"/>
              </a:ext>
            </a:extLst>
          </p:cNvPr>
          <p:cNvSpPr>
            <a:spLocks noGrp="1"/>
          </p:cNvSpPr>
          <p:nvPr>
            <p:ph sz="quarter" idx="13" hasCustomPrompt="1"/>
          </p:nvPr>
        </p:nvSpPr>
        <p:spPr>
          <a:xfrm>
            <a:off x="360000" y="2376000"/>
            <a:ext cx="2728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6D9A3CD5-4B7B-41AC-BFD5-7AA2D853D03E}"/>
              </a:ext>
            </a:extLst>
          </p:cNvPr>
          <p:cNvSpPr>
            <a:spLocks noGrp="1"/>
          </p:cNvSpPr>
          <p:nvPr>
            <p:ph type="body" sz="quarter" idx="14" hasCustomPrompt="1"/>
          </p:nvPr>
        </p:nvSpPr>
        <p:spPr>
          <a:xfrm>
            <a:off x="3272691" y="1710000"/>
            <a:ext cx="2728800" cy="604838"/>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35F727AD-E63B-412E-B986-D86DFE5EED29}"/>
              </a:ext>
            </a:extLst>
          </p:cNvPr>
          <p:cNvSpPr>
            <a:spLocks noGrp="1"/>
          </p:cNvSpPr>
          <p:nvPr>
            <p:ph sz="quarter" idx="15" hasCustomPrompt="1"/>
          </p:nvPr>
        </p:nvSpPr>
        <p:spPr>
          <a:xfrm>
            <a:off x="3272691" y="2376488"/>
            <a:ext cx="2728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8CEE6CD4-960B-4926-8A35-E8FF363F8723}"/>
              </a:ext>
            </a:extLst>
          </p:cNvPr>
          <p:cNvSpPr>
            <a:spLocks noGrp="1"/>
          </p:cNvSpPr>
          <p:nvPr>
            <p:ph type="body" sz="quarter" idx="16" hasCustomPrompt="1"/>
          </p:nvPr>
        </p:nvSpPr>
        <p:spPr>
          <a:xfrm>
            <a:off x="6185382" y="1710000"/>
            <a:ext cx="2728800" cy="604800"/>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E544BF1C-E9EC-43D2-A239-79E43B7C24CD}"/>
              </a:ext>
            </a:extLst>
          </p:cNvPr>
          <p:cNvSpPr>
            <a:spLocks noGrp="1"/>
          </p:cNvSpPr>
          <p:nvPr>
            <p:ph sz="quarter" idx="17" hasCustomPrompt="1"/>
          </p:nvPr>
        </p:nvSpPr>
        <p:spPr>
          <a:xfrm>
            <a:off x="6185382" y="2376000"/>
            <a:ext cx="27288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A27027DC-FD56-4CD6-8B38-7C623A97D1C4}"/>
              </a:ext>
            </a:extLst>
          </p:cNvPr>
          <p:cNvSpPr>
            <a:spLocks noGrp="1"/>
          </p:cNvSpPr>
          <p:nvPr>
            <p:ph type="body" sz="quarter" idx="18" hasCustomPrompt="1"/>
          </p:nvPr>
        </p:nvSpPr>
        <p:spPr>
          <a:xfrm>
            <a:off x="9098074" y="1710000"/>
            <a:ext cx="2728800" cy="604800"/>
          </a:xfrm>
        </p:spPr>
        <p:txBody>
          <a:bodyPr/>
          <a:lstStyle>
            <a:lvl1pPr>
              <a:defRPr b="1"/>
            </a:lvl1pPr>
          </a:lstStyle>
          <a:p>
            <a:pPr lvl="0"/>
            <a:r>
              <a:rPr lang="en-US" dirty="0"/>
              <a:t>Click to add text</a:t>
            </a:r>
            <a:endParaRPr lang="en-GB" dirty="0"/>
          </a:p>
        </p:txBody>
      </p:sp>
      <p:sp>
        <p:nvSpPr>
          <p:cNvPr id="20" name="Content Placeholder 19">
            <a:extLst>
              <a:ext uri="{FF2B5EF4-FFF2-40B4-BE49-F238E27FC236}">
                <a16:creationId xmlns:a16="http://schemas.microsoft.com/office/drawing/2014/main" id="{5513656D-7804-45C7-9561-4FFDBE1F523B}"/>
              </a:ext>
            </a:extLst>
          </p:cNvPr>
          <p:cNvSpPr>
            <a:spLocks noGrp="1"/>
          </p:cNvSpPr>
          <p:nvPr>
            <p:ph sz="quarter" idx="19" hasCustomPrompt="1"/>
          </p:nvPr>
        </p:nvSpPr>
        <p:spPr>
          <a:xfrm>
            <a:off x="9098074" y="2376488"/>
            <a:ext cx="2728800" cy="3343275"/>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55809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5 x content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EED13-8109-40D7-B85E-48D72364D6E5}"/>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5A60EB60-D174-4782-B63F-DCF2657E1B13}"/>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E54526FD-FB6E-4148-89B3-7D266E27BD8F}"/>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AC5E99A7-B8B8-4860-8872-63A20BC4983E}"/>
              </a:ext>
            </a:extLst>
          </p:cNvPr>
          <p:cNvSpPr>
            <a:spLocks noGrp="1"/>
          </p:cNvSpPr>
          <p:nvPr>
            <p:ph sz="quarter" idx="12" hasCustomPrompt="1"/>
          </p:nvPr>
        </p:nvSpPr>
        <p:spPr>
          <a:xfrm>
            <a:off x="360363"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7136CF45-35B9-4F30-93CE-11D7DC6AE4AB}"/>
              </a:ext>
            </a:extLst>
          </p:cNvPr>
          <p:cNvSpPr>
            <a:spLocks noGrp="1"/>
          </p:cNvSpPr>
          <p:nvPr>
            <p:ph sz="quarter" idx="13" hasCustomPrompt="1"/>
          </p:nvPr>
        </p:nvSpPr>
        <p:spPr>
          <a:xfrm>
            <a:off x="2689691"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A190C909-262D-4930-924B-8C4285CF8554}"/>
              </a:ext>
            </a:extLst>
          </p:cNvPr>
          <p:cNvSpPr>
            <a:spLocks noGrp="1"/>
          </p:cNvSpPr>
          <p:nvPr>
            <p:ph sz="quarter" idx="14" hasCustomPrompt="1"/>
          </p:nvPr>
        </p:nvSpPr>
        <p:spPr>
          <a:xfrm>
            <a:off x="5019019"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11">
            <a:extLst>
              <a:ext uri="{FF2B5EF4-FFF2-40B4-BE49-F238E27FC236}">
                <a16:creationId xmlns:a16="http://schemas.microsoft.com/office/drawing/2014/main" id="{C18864E4-1D92-4544-8F52-1155810D7924}"/>
              </a:ext>
            </a:extLst>
          </p:cNvPr>
          <p:cNvSpPr>
            <a:spLocks noGrp="1"/>
          </p:cNvSpPr>
          <p:nvPr>
            <p:ph sz="quarter" idx="15" hasCustomPrompt="1"/>
          </p:nvPr>
        </p:nvSpPr>
        <p:spPr>
          <a:xfrm>
            <a:off x="7348347"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a:extLst>
              <a:ext uri="{FF2B5EF4-FFF2-40B4-BE49-F238E27FC236}">
                <a16:creationId xmlns:a16="http://schemas.microsoft.com/office/drawing/2014/main" id="{E68E0E68-5345-4D62-8D07-AE58AE330678}"/>
              </a:ext>
            </a:extLst>
          </p:cNvPr>
          <p:cNvSpPr>
            <a:spLocks noGrp="1"/>
          </p:cNvSpPr>
          <p:nvPr>
            <p:ph sz="quarter" idx="16" hasCustomPrompt="1"/>
          </p:nvPr>
        </p:nvSpPr>
        <p:spPr>
          <a:xfrm>
            <a:off x="9677674" y="1710000"/>
            <a:ext cx="21492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93089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5 x content + headings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5C433-9252-44D6-8AA4-495DB59340DB}"/>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A76AA46E-1017-4823-B4EC-B35766CE6763}"/>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01E1B86A-68D0-4D2D-A5CB-00F231C8BC28}"/>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634B8469-FF2E-4467-8E43-A49A3388A2F3}"/>
              </a:ext>
            </a:extLst>
          </p:cNvPr>
          <p:cNvSpPr>
            <a:spLocks noGrp="1"/>
          </p:cNvSpPr>
          <p:nvPr>
            <p:ph type="body" sz="quarter" idx="12" hasCustomPrompt="1"/>
          </p:nvPr>
        </p:nvSpPr>
        <p:spPr>
          <a:xfrm>
            <a:off x="360363" y="1710000"/>
            <a:ext cx="21492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6F0DDC14-9B67-4FE8-BC58-A70501A5344F}"/>
              </a:ext>
            </a:extLst>
          </p:cNvPr>
          <p:cNvSpPr>
            <a:spLocks noGrp="1"/>
          </p:cNvSpPr>
          <p:nvPr>
            <p:ph sz="quarter" idx="13" hasCustomPrompt="1"/>
          </p:nvPr>
        </p:nvSpPr>
        <p:spPr>
          <a:xfrm>
            <a:off x="360000"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A007D028-2ECB-46AF-8517-CCF9C089D819}"/>
              </a:ext>
            </a:extLst>
          </p:cNvPr>
          <p:cNvSpPr>
            <a:spLocks noGrp="1"/>
          </p:cNvSpPr>
          <p:nvPr>
            <p:ph type="body" sz="quarter" idx="14" hasCustomPrompt="1"/>
          </p:nvPr>
        </p:nvSpPr>
        <p:spPr>
          <a:xfrm>
            <a:off x="2689691" y="1710000"/>
            <a:ext cx="2149200" cy="604800"/>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2F1DDE75-E486-4A48-BDBB-2C2A5B5E64D3}"/>
              </a:ext>
            </a:extLst>
          </p:cNvPr>
          <p:cNvSpPr>
            <a:spLocks noGrp="1"/>
          </p:cNvSpPr>
          <p:nvPr>
            <p:ph sz="quarter" idx="15" hasCustomPrompt="1"/>
          </p:nvPr>
        </p:nvSpPr>
        <p:spPr>
          <a:xfrm>
            <a:off x="2689419"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87A506B6-1DA9-4CD7-9F56-C6BF2FDC187B}"/>
              </a:ext>
            </a:extLst>
          </p:cNvPr>
          <p:cNvSpPr>
            <a:spLocks noGrp="1"/>
          </p:cNvSpPr>
          <p:nvPr>
            <p:ph type="body" sz="quarter" idx="16" hasCustomPrompt="1"/>
          </p:nvPr>
        </p:nvSpPr>
        <p:spPr>
          <a:xfrm>
            <a:off x="5019019" y="1710000"/>
            <a:ext cx="2149200" cy="604800"/>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3F41FFAE-2857-4B94-916D-0210AE0A1766}"/>
              </a:ext>
            </a:extLst>
          </p:cNvPr>
          <p:cNvSpPr>
            <a:spLocks noGrp="1"/>
          </p:cNvSpPr>
          <p:nvPr>
            <p:ph sz="quarter" idx="17" hasCustomPrompt="1"/>
          </p:nvPr>
        </p:nvSpPr>
        <p:spPr>
          <a:xfrm>
            <a:off x="5018838"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8C34C508-C3AF-422F-B1C7-A38F34513AB7}"/>
              </a:ext>
            </a:extLst>
          </p:cNvPr>
          <p:cNvSpPr>
            <a:spLocks noGrp="1"/>
          </p:cNvSpPr>
          <p:nvPr>
            <p:ph type="body" sz="quarter" idx="18" hasCustomPrompt="1"/>
          </p:nvPr>
        </p:nvSpPr>
        <p:spPr>
          <a:xfrm>
            <a:off x="7348347" y="1710000"/>
            <a:ext cx="2149200" cy="604800"/>
          </a:xfrm>
        </p:spPr>
        <p:txBody>
          <a:bodyPr/>
          <a:lstStyle>
            <a:lvl1pPr>
              <a:defRPr b="1"/>
            </a:lvl1pPr>
          </a:lstStyle>
          <a:p>
            <a:pPr lvl="0"/>
            <a:r>
              <a:rPr lang="en-US" dirty="0"/>
              <a:t>Click to add text</a:t>
            </a:r>
            <a:endParaRPr lang="en-GB" dirty="0"/>
          </a:p>
        </p:txBody>
      </p:sp>
      <p:sp>
        <p:nvSpPr>
          <p:cNvPr id="20" name="Content Placeholder 19">
            <a:extLst>
              <a:ext uri="{FF2B5EF4-FFF2-40B4-BE49-F238E27FC236}">
                <a16:creationId xmlns:a16="http://schemas.microsoft.com/office/drawing/2014/main" id="{0D9455C4-8047-4B5B-B5BC-4A0379405BC2}"/>
              </a:ext>
            </a:extLst>
          </p:cNvPr>
          <p:cNvSpPr>
            <a:spLocks noGrp="1"/>
          </p:cNvSpPr>
          <p:nvPr>
            <p:ph sz="quarter" idx="19" hasCustomPrompt="1"/>
          </p:nvPr>
        </p:nvSpPr>
        <p:spPr>
          <a:xfrm>
            <a:off x="7348257" y="2376488"/>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21">
            <a:extLst>
              <a:ext uri="{FF2B5EF4-FFF2-40B4-BE49-F238E27FC236}">
                <a16:creationId xmlns:a16="http://schemas.microsoft.com/office/drawing/2014/main" id="{5AEAC907-A41C-4782-BCD8-2B8C0ADD422D}"/>
              </a:ext>
            </a:extLst>
          </p:cNvPr>
          <p:cNvSpPr>
            <a:spLocks noGrp="1"/>
          </p:cNvSpPr>
          <p:nvPr>
            <p:ph type="body" sz="quarter" idx="20" hasCustomPrompt="1"/>
          </p:nvPr>
        </p:nvSpPr>
        <p:spPr>
          <a:xfrm>
            <a:off x="9677674" y="1710000"/>
            <a:ext cx="2149200" cy="604800"/>
          </a:xfrm>
        </p:spPr>
        <p:txBody>
          <a:bodyPr/>
          <a:lstStyle>
            <a:lvl1pPr>
              <a:defRPr b="1"/>
            </a:lvl1pPr>
          </a:lstStyle>
          <a:p>
            <a:pPr lvl="0"/>
            <a:r>
              <a:rPr lang="en-US" dirty="0"/>
              <a:t>Click to add text</a:t>
            </a:r>
            <a:endParaRPr lang="en-GB" dirty="0"/>
          </a:p>
        </p:txBody>
      </p:sp>
      <p:sp>
        <p:nvSpPr>
          <p:cNvPr id="24" name="Content Placeholder 23">
            <a:extLst>
              <a:ext uri="{FF2B5EF4-FFF2-40B4-BE49-F238E27FC236}">
                <a16:creationId xmlns:a16="http://schemas.microsoft.com/office/drawing/2014/main" id="{056BBA8E-FD61-47C5-A779-B66918B4D327}"/>
              </a:ext>
            </a:extLst>
          </p:cNvPr>
          <p:cNvSpPr>
            <a:spLocks noGrp="1"/>
          </p:cNvSpPr>
          <p:nvPr>
            <p:ph sz="quarter" idx="21" hasCustomPrompt="1"/>
          </p:nvPr>
        </p:nvSpPr>
        <p:spPr>
          <a:xfrm>
            <a:off x="9677674" y="2376000"/>
            <a:ext cx="21492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68740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6 x content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4F353-7CBB-4EBB-BB48-0DDB45E9B8E5}"/>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055794D1-DF29-4B89-9359-EE65C8A56AFE}"/>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5C772A83-22C7-42BE-87D1-B99FEC13505C}"/>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127B7932-7D06-4E7E-AF70-44D39F481C0B}"/>
              </a:ext>
            </a:extLst>
          </p:cNvPr>
          <p:cNvSpPr>
            <a:spLocks noGrp="1"/>
          </p:cNvSpPr>
          <p:nvPr>
            <p:ph sz="quarter" idx="12" hasCustomPrompt="1"/>
          </p:nvPr>
        </p:nvSpPr>
        <p:spPr>
          <a:xfrm>
            <a:off x="36000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2FB353AB-4D08-4BBD-91C2-E6A30A5F493F}"/>
              </a:ext>
            </a:extLst>
          </p:cNvPr>
          <p:cNvSpPr>
            <a:spLocks noGrp="1"/>
          </p:cNvSpPr>
          <p:nvPr>
            <p:ph sz="quarter" idx="13" hasCustomPrompt="1"/>
          </p:nvPr>
        </p:nvSpPr>
        <p:spPr>
          <a:xfrm>
            <a:off x="2301295"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9">
            <a:extLst>
              <a:ext uri="{FF2B5EF4-FFF2-40B4-BE49-F238E27FC236}">
                <a16:creationId xmlns:a16="http://schemas.microsoft.com/office/drawing/2014/main" id="{F4A6B5AF-EB3C-46C5-B212-27204822781C}"/>
              </a:ext>
            </a:extLst>
          </p:cNvPr>
          <p:cNvSpPr>
            <a:spLocks noGrp="1"/>
          </p:cNvSpPr>
          <p:nvPr>
            <p:ph sz="quarter" idx="14" hasCustomPrompt="1"/>
          </p:nvPr>
        </p:nvSpPr>
        <p:spPr>
          <a:xfrm>
            <a:off x="424080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Content Placeholder 11">
            <a:extLst>
              <a:ext uri="{FF2B5EF4-FFF2-40B4-BE49-F238E27FC236}">
                <a16:creationId xmlns:a16="http://schemas.microsoft.com/office/drawing/2014/main" id="{5800475F-DBE2-47A0-89B9-1175EDD8427E}"/>
              </a:ext>
            </a:extLst>
          </p:cNvPr>
          <p:cNvSpPr>
            <a:spLocks noGrp="1"/>
          </p:cNvSpPr>
          <p:nvPr>
            <p:ph sz="quarter" idx="15" hasCustomPrompt="1"/>
          </p:nvPr>
        </p:nvSpPr>
        <p:spPr>
          <a:xfrm>
            <a:off x="6183885"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Content Placeholder 13">
            <a:extLst>
              <a:ext uri="{FF2B5EF4-FFF2-40B4-BE49-F238E27FC236}">
                <a16:creationId xmlns:a16="http://schemas.microsoft.com/office/drawing/2014/main" id="{0B5CE08A-01D2-488B-843A-CA3415AB7320}"/>
              </a:ext>
            </a:extLst>
          </p:cNvPr>
          <p:cNvSpPr>
            <a:spLocks noGrp="1"/>
          </p:cNvSpPr>
          <p:nvPr>
            <p:ph sz="quarter" idx="16" hasCustomPrompt="1"/>
          </p:nvPr>
        </p:nvSpPr>
        <p:spPr>
          <a:xfrm>
            <a:off x="8125180"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Content Placeholder 15">
            <a:extLst>
              <a:ext uri="{FF2B5EF4-FFF2-40B4-BE49-F238E27FC236}">
                <a16:creationId xmlns:a16="http://schemas.microsoft.com/office/drawing/2014/main" id="{39BAB9BC-6F39-4494-87B4-04D45B7607BE}"/>
              </a:ext>
            </a:extLst>
          </p:cNvPr>
          <p:cNvSpPr>
            <a:spLocks noGrp="1"/>
          </p:cNvSpPr>
          <p:nvPr>
            <p:ph sz="quarter" idx="17" hasCustomPrompt="1"/>
          </p:nvPr>
        </p:nvSpPr>
        <p:spPr>
          <a:xfrm>
            <a:off x="10066474" y="1710000"/>
            <a:ext cx="17604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5982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6 x content + headings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36FA1-AACD-4AC6-8977-227A1E8204A7}"/>
              </a:ext>
            </a:extLst>
          </p:cNvPr>
          <p:cNvSpPr>
            <a:spLocks noGrp="1"/>
          </p:cNvSpPr>
          <p:nvPr>
            <p:ph type="title" hasCustomPrompt="1"/>
          </p:nvPr>
        </p:nvSpPr>
        <p:spPr>
          <a:xfrm>
            <a:off x="359999" y="430718"/>
            <a:ext cx="11466875" cy="403200"/>
          </a:xfrm>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9E9A02C0-437A-4731-B690-16D1AFCAA82F}"/>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B7CC7B4E-73B3-4F33-A7FC-00F64BC9BBCD}"/>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570764FD-7DA2-4FE5-A31B-6691075F4688}"/>
              </a:ext>
            </a:extLst>
          </p:cNvPr>
          <p:cNvSpPr>
            <a:spLocks noGrp="1"/>
          </p:cNvSpPr>
          <p:nvPr>
            <p:ph type="body" sz="quarter" idx="12" hasCustomPrompt="1"/>
          </p:nvPr>
        </p:nvSpPr>
        <p:spPr>
          <a:xfrm>
            <a:off x="360000" y="1708149"/>
            <a:ext cx="1760400"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CBC0C4CA-E13F-460B-A188-81482902B701}"/>
              </a:ext>
            </a:extLst>
          </p:cNvPr>
          <p:cNvSpPr>
            <a:spLocks noGrp="1"/>
          </p:cNvSpPr>
          <p:nvPr>
            <p:ph sz="quarter" idx="13" hasCustomPrompt="1"/>
          </p:nvPr>
        </p:nvSpPr>
        <p:spPr>
          <a:xfrm>
            <a:off x="36000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E105AA54-6669-4974-B1E8-3E58001D876E}"/>
              </a:ext>
            </a:extLst>
          </p:cNvPr>
          <p:cNvSpPr>
            <a:spLocks noGrp="1"/>
          </p:cNvSpPr>
          <p:nvPr>
            <p:ph type="body" sz="quarter" idx="14" hasCustomPrompt="1"/>
          </p:nvPr>
        </p:nvSpPr>
        <p:spPr>
          <a:xfrm>
            <a:off x="2301295" y="1708149"/>
            <a:ext cx="1760400" cy="604800"/>
          </a:xfrm>
        </p:spPr>
        <p:txBody>
          <a:bodyPr/>
          <a:lstStyle>
            <a:lvl1pPr>
              <a:defRPr b="1"/>
            </a:lvl1pPr>
          </a:lstStyle>
          <a:p>
            <a:pPr lvl="0"/>
            <a:r>
              <a:rPr lang="en-US" dirty="0"/>
              <a:t>Click to add text</a:t>
            </a:r>
            <a:endParaRPr lang="en-GB" dirty="0"/>
          </a:p>
        </p:txBody>
      </p:sp>
      <p:sp>
        <p:nvSpPr>
          <p:cNvPr id="12" name="Content Placeholder 11">
            <a:extLst>
              <a:ext uri="{FF2B5EF4-FFF2-40B4-BE49-F238E27FC236}">
                <a16:creationId xmlns:a16="http://schemas.microsoft.com/office/drawing/2014/main" id="{D2A0DDBF-A8B7-4F77-B8D5-E6CF8FB015AE}"/>
              </a:ext>
            </a:extLst>
          </p:cNvPr>
          <p:cNvSpPr>
            <a:spLocks noGrp="1"/>
          </p:cNvSpPr>
          <p:nvPr>
            <p:ph sz="quarter" idx="15" hasCustomPrompt="1"/>
          </p:nvPr>
        </p:nvSpPr>
        <p:spPr>
          <a:xfrm>
            <a:off x="2301295"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13">
            <a:extLst>
              <a:ext uri="{FF2B5EF4-FFF2-40B4-BE49-F238E27FC236}">
                <a16:creationId xmlns:a16="http://schemas.microsoft.com/office/drawing/2014/main" id="{E793D7A9-75C8-4028-9CA8-F07E93F82E4E}"/>
              </a:ext>
            </a:extLst>
          </p:cNvPr>
          <p:cNvSpPr>
            <a:spLocks noGrp="1"/>
          </p:cNvSpPr>
          <p:nvPr>
            <p:ph type="body" sz="quarter" idx="16" hasCustomPrompt="1"/>
          </p:nvPr>
        </p:nvSpPr>
        <p:spPr>
          <a:xfrm>
            <a:off x="4240800" y="1708150"/>
            <a:ext cx="1760400" cy="604800"/>
          </a:xfrm>
        </p:spPr>
        <p:txBody>
          <a:bodyPr/>
          <a:lstStyle>
            <a:lvl1pPr>
              <a:defRPr b="1"/>
            </a:lvl1pPr>
          </a:lstStyle>
          <a:p>
            <a:pPr lvl="0"/>
            <a:r>
              <a:rPr lang="en-US" dirty="0"/>
              <a:t>Click to add text</a:t>
            </a:r>
            <a:endParaRPr lang="en-GB" dirty="0"/>
          </a:p>
        </p:txBody>
      </p:sp>
      <p:sp>
        <p:nvSpPr>
          <p:cNvPr id="16" name="Content Placeholder 15">
            <a:extLst>
              <a:ext uri="{FF2B5EF4-FFF2-40B4-BE49-F238E27FC236}">
                <a16:creationId xmlns:a16="http://schemas.microsoft.com/office/drawing/2014/main" id="{9B5E2A26-6C2A-419D-B4DC-291BA85B0C8A}"/>
              </a:ext>
            </a:extLst>
          </p:cNvPr>
          <p:cNvSpPr>
            <a:spLocks noGrp="1"/>
          </p:cNvSpPr>
          <p:nvPr>
            <p:ph sz="quarter" idx="17" hasCustomPrompt="1"/>
          </p:nvPr>
        </p:nvSpPr>
        <p:spPr>
          <a:xfrm>
            <a:off x="424080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8" name="Text Placeholder 17">
            <a:extLst>
              <a:ext uri="{FF2B5EF4-FFF2-40B4-BE49-F238E27FC236}">
                <a16:creationId xmlns:a16="http://schemas.microsoft.com/office/drawing/2014/main" id="{3DE92C5F-EFFE-48BF-93E1-CC78EFCD2947}"/>
              </a:ext>
            </a:extLst>
          </p:cNvPr>
          <p:cNvSpPr>
            <a:spLocks noGrp="1"/>
          </p:cNvSpPr>
          <p:nvPr>
            <p:ph type="body" sz="quarter" idx="18" hasCustomPrompt="1"/>
          </p:nvPr>
        </p:nvSpPr>
        <p:spPr>
          <a:xfrm>
            <a:off x="6183885" y="1708149"/>
            <a:ext cx="1760400" cy="604800"/>
          </a:xfrm>
        </p:spPr>
        <p:txBody>
          <a:bodyPr/>
          <a:lstStyle>
            <a:lvl1pPr>
              <a:defRPr b="1"/>
            </a:lvl1pPr>
          </a:lstStyle>
          <a:p>
            <a:pPr lvl="0"/>
            <a:r>
              <a:rPr lang="en-US" dirty="0"/>
              <a:t>Click to add text</a:t>
            </a:r>
            <a:endParaRPr lang="en-GB" dirty="0"/>
          </a:p>
        </p:txBody>
      </p:sp>
      <p:sp>
        <p:nvSpPr>
          <p:cNvPr id="20" name="Content Placeholder 19">
            <a:extLst>
              <a:ext uri="{FF2B5EF4-FFF2-40B4-BE49-F238E27FC236}">
                <a16:creationId xmlns:a16="http://schemas.microsoft.com/office/drawing/2014/main" id="{3DA85A52-F7FD-4298-9AE5-CB80F4E3C640}"/>
              </a:ext>
            </a:extLst>
          </p:cNvPr>
          <p:cNvSpPr>
            <a:spLocks noGrp="1"/>
          </p:cNvSpPr>
          <p:nvPr>
            <p:ph sz="quarter" idx="19" hasCustomPrompt="1"/>
          </p:nvPr>
        </p:nvSpPr>
        <p:spPr>
          <a:xfrm>
            <a:off x="6183885"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21">
            <a:extLst>
              <a:ext uri="{FF2B5EF4-FFF2-40B4-BE49-F238E27FC236}">
                <a16:creationId xmlns:a16="http://schemas.microsoft.com/office/drawing/2014/main" id="{44E88849-5449-4627-813B-31B40F08F009}"/>
              </a:ext>
            </a:extLst>
          </p:cNvPr>
          <p:cNvSpPr>
            <a:spLocks noGrp="1"/>
          </p:cNvSpPr>
          <p:nvPr>
            <p:ph type="body" sz="quarter" idx="20" hasCustomPrompt="1"/>
          </p:nvPr>
        </p:nvSpPr>
        <p:spPr>
          <a:xfrm>
            <a:off x="8125180" y="1708150"/>
            <a:ext cx="1760400" cy="604800"/>
          </a:xfrm>
        </p:spPr>
        <p:txBody>
          <a:bodyPr/>
          <a:lstStyle>
            <a:lvl1pPr>
              <a:defRPr b="1"/>
            </a:lvl1pPr>
          </a:lstStyle>
          <a:p>
            <a:pPr lvl="0"/>
            <a:r>
              <a:rPr lang="en-US" dirty="0"/>
              <a:t>Click to add text</a:t>
            </a:r>
            <a:endParaRPr lang="en-GB" dirty="0"/>
          </a:p>
        </p:txBody>
      </p:sp>
      <p:sp>
        <p:nvSpPr>
          <p:cNvPr id="24" name="Content Placeholder 23">
            <a:extLst>
              <a:ext uri="{FF2B5EF4-FFF2-40B4-BE49-F238E27FC236}">
                <a16:creationId xmlns:a16="http://schemas.microsoft.com/office/drawing/2014/main" id="{9A7FC01F-A245-4C0F-BF24-3AAE6AC55CC4}"/>
              </a:ext>
            </a:extLst>
          </p:cNvPr>
          <p:cNvSpPr>
            <a:spLocks noGrp="1"/>
          </p:cNvSpPr>
          <p:nvPr>
            <p:ph sz="quarter" idx="21" hasCustomPrompt="1"/>
          </p:nvPr>
        </p:nvSpPr>
        <p:spPr>
          <a:xfrm>
            <a:off x="8125180"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6" name="Text Placeholder 25">
            <a:extLst>
              <a:ext uri="{FF2B5EF4-FFF2-40B4-BE49-F238E27FC236}">
                <a16:creationId xmlns:a16="http://schemas.microsoft.com/office/drawing/2014/main" id="{5CCD92EA-38A4-44E5-ADF7-78EA3D6DD06D}"/>
              </a:ext>
            </a:extLst>
          </p:cNvPr>
          <p:cNvSpPr>
            <a:spLocks noGrp="1"/>
          </p:cNvSpPr>
          <p:nvPr>
            <p:ph type="body" sz="quarter" idx="22" hasCustomPrompt="1"/>
          </p:nvPr>
        </p:nvSpPr>
        <p:spPr>
          <a:xfrm>
            <a:off x="10066474" y="1708150"/>
            <a:ext cx="1760400" cy="604800"/>
          </a:xfrm>
        </p:spPr>
        <p:txBody>
          <a:bodyPr/>
          <a:lstStyle>
            <a:lvl1pPr>
              <a:defRPr b="1"/>
            </a:lvl1pPr>
          </a:lstStyle>
          <a:p>
            <a:pPr lvl="0"/>
            <a:r>
              <a:rPr lang="en-US" dirty="0"/>
              <a:t>Click to add text</a:t>
            </a:r>
            <a:endParaRPr lang="en-GB" dirty="0"/>
          </a:p>
        </p:txBody>
      </p:sp>
      <p:sp>
        <p:nvSpPr>
          <p:cNvPr id="28" name="Content Placeholder 27">
            <a:extLst>
              <a:ext uri="{FF2B5EF4-FFF2-40B4-BE49-F238E27FC236}">
                <a16:creationId xmlns:a16="http://schemas.microsoft.com/office/drawing/2014/main" id="{8317D903-C6B2-443C-A2F2-E7B672E08E3B}"/>
              </a:ext>
            </a:extLst>
          </p:cNvPr>
          <p:cNvSpPr>
            <a:spLocks noGrp="1"/>
          </p:cNvSpPr>
          <p:nvPr>
            <p:ph sz="quarter" idx="23" hasCustomPrompt="1"/>
          </p:nvPr>
        </p:nvSpPr>
        <p:spPr>
          <a:xfrm>
            <a:off x="10066474" y="2376000"/>
            <a:ext cx="17604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20890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only - no sub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698738-2E1C-4407-AE23-FC7C52247775}"/>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38DB932A-F9A4-4379-8F69-FA63BDFA2491}"/>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DC347A58-42BF-4A47-A878-643A5CD2794C}"/>
              </a:ext>
            </a:extLst>
          </p:cNvPr>
          <p:cNvSpPr>
            <a:spLocks noGrp="1"/>
          </p:cNvSpPr>
          <p:nvPr>
            <p:ph type="ftr" sz="quarter" idx="11"/>
          </p:nvPr>
        </p:nvSpPr>
        <p:spPr/>
        <p:txBody>
          <a:bodyPr/>
          <a:lstStyle/>
          <a:p>
            <a:endParaRPr lang="en-GB" dirty="0"/>
          </a:p>
        </p:txBody>
      </p:sp>
    </p:spTree>
    <p:extLst>
      <p:ext uri="{BB962C8B-B14F-4D97-AF65-F5344CB8AC3E}">
        <p14:creationId xmlns:p14="http://schemas.microsoft.com/office/powerpoint/2010/main" val="3095024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ashboard expor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56FF685-0455-410C-BAD6-9C18A6B827C5}"/>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C42994E6-33EF-41B4-9B8F-14CDAEC3A969}"/>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68E51B97-D115-41B0-A593-DB194CD06371}"/>
              </a:ext>
            </a:extLst>
          </p:cNvPr>
          <p:cNvSpPr>
            <a:spLocks noGrp="1"/>
          </p:cNvSpPr>
          <p:nvPr>
            <p:ph sz="quarter" idx="12" hasCustomPrompt="1"/>
          </p:nvPr>
        </p:nvSpPr>
        <p:spPr>
          <a:xfrm>
            <a:off x="360000" y="432000"/>
            <a:ext cx="9536400" cy="5281200"/>
          </a:xfrm>
        </p:spPr>
        <p:txBody>
          <a:bodyPr/>
          <a:lstStyle>
            <a:lvl1pPr>
              <a:defRPr/>
            </a:lvl1pPr>
          </a:lstStyle>
          <a:p>
            <a:pPr lvl="0"/>
            <a:r>
              <a:rPr lang="en-US" dirty="0"/>
              <a:t>Click to add content</a:t>
            </a:r>
          </a:p>
        </p:txBody>
      </p:sp>
      <p:sp>
        <p:nvSpPr>
          <p:cNvPr id="8" name="Text Placeholder 7">
            <a:extLst>
              <a:ext uri="{FF2B5EF4-FFF2-40B4-BE49-F238E27FC236}">
                <a16:creationId xmlns:a16="http://schemas.microsoft.com/office/drawing/2014/main" id="{8956DFF0-F399-4C7B-9862-88E481176C81}"/>
              </a:ext>
            </a:extLst>
          </p:cNvPr>
          <p:cNvSpPr>
            <a:spLocks noGrp="1"/>
          </p:cNvSpPr>
          <p:nvPr>
            <p:ph type="body" sz="quarter" idx="13" hasCustomPrompt="1"/>
          </p:nvPr>
        </p:nvSpPr>
        <p:spPr>
          <a:xfrm>
            <a:off x="10062000" y="432000"/>
            <a:ext cx="1764000" cy="52812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67044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black)">
    <p:bg>
      <p:bgPr>
        <a:solidFill>
          <a:srgbClr val="000000"/>
        </a:solidFill>
        <a:effectLst/>
      </p:bgPr>
    </p:bg>
    <p:spTree>
      <p:nvGrpSpPr>
        <p:cNvPr id="1" name=""/>
        <p:cNvGrpSpPr/>
        <p:nvPr/>
      </p:nvGrpSpPr>
      <p:grpSpPr>
        <a:xfrm>
          <a:off x="0" y="0"/>
          <a:ext cx="0" cy="0"/>
          <a:chOff x="0" y="0"/>
          <a:chExt cx="0" cy="0"/>
        </a:xfrm>
      </p:grpSpPr>
      <p:sp>
        <p:nvSpPr>
          <p:cNvPr id="6" name="Picture Placeholder 6">
            <a:extLst>
              <a:ext uri="{FF2B5EF4-FFF2-40B4-BE49-F238E27FC236}">
                <a16:creationId xmlns:a16="http://schemas.microsoft.com/office/drawing/2014/main" id="{CC213809-11F2-4FF6-8836-C61FDCCBA32E}"/>
              </a:ext>
            </a:extLst>
          </p:cNvPr>
          <p:cNvSpPr>
            <a:spLocks noGrp="1"/>
          </p:cNvSpPr>
          <p:nvPr>
            <p:ph type="pic" sz="quarter" idx="19"/>
          </p:nvPr>
        </p:nvSpPr>
        <p:spPr>
          <a:xfrm>
            <a:off x="4272000" y="1490400"/>
            <a:ext cx="7920000" cy="4500000"/>
          </a:xfrm>
        </p:spPr>
        <p:txBody>
          <a:bodyPr/>
          <a:lstStyle/>
          <a:p>
            <a:r>
              <a:rPr lang="en-US"/>
              <a:t>Click icon to add picture</a:t>
            </a:r>
            <a:endParaRPr lang="en-GB"/>
          </a:p>
        </p:txBody>
      </p:sp>
      <p:sp>
        <p:nvSpPr>
          <p:cNvPr id="9" name="Title 1">
            <a:extLst>
              <a:ext uri="{FF2B5EF4-FFF2-40B4-BE49-F238E27FC236}">
                <a16:creationId xmlns:a16="http://schemas.microsoft.com/office/drawing/2014/main" id="{F1EB514B-0857-4EBF-B042-2A3E81792E20}"/>
              </a:ext>
            </a:extLst>
          </p:cNvPr>
          <p:cNvSpPr>
            <a:spLocks noGrp="1"/>
          </p:cNvSpPr>
          <p:nvPr>
            <p:ph type="ctrTitle" hasCustomPrompt="1"/>
          </p:nvPr>
        </p:nvSpPr>
        <p:spPr>
          <a:xfrm>
            <a:off x="360000" y="1490400"/>
            <a:ext cx="3520800" cy="1975330"/>
          </a:xfrm>
          <a:prstGeom prst="rect">
            <a:avLst/>
          </a:prstGeom>
        </p:spPr>
        <p:txBody>
          <a:bodyPr anchor="t">
            <a:noAutofit/>
          </a:bodyPr>
          <a:lstStyle>
            <a:lvl1pPr algn="l">
              <a:defRPr sz="3000" b="0">
                <a:solidFill>
                  <a:schemeClr val="bg1"/>
                </a:solidFill>
              </a:defRPr>
            </a:lvl1pPr>
          </a:lstStyle>
          <a:p>
            <a:r>
              <a:rPr lang="en-GB" dirty="0"/>
              <a:t>Click to add title</a:t>
            </a:r>
          </a:p>
        </p:txBody>
      </p:sp>
      <p:sp>
        <p:nvSpPr>
          <p:cNvPr id="10" name="Subtitle 2">
            <a:extLst>
              <a:ext uri="{FF2B5EF4-FFF2-40B4-BE49-F238E27FC236}">
                <a16:creationId xmlns:a16="http://schemas.microsoft.com/office/drawing/2014/main" id="{E8F4C310-09FC-4B27-9FA2-5128CE9C6086}"/>
              </a:ext>
            </a:extLst>
          </p:cNvPr>
          <p:cNvSpPr>
            <a:spLocks noGrp="1"/>
          </p:cNvSpPr>
          <p:nvPr>
            <p:ph type="subTitle" idx="1" hasCustomPrompt="1"/>
          </p:nvPr>
        </p:nvSpPr>
        <p:spPr>
          <a:xfrm>
            <a:off x="360000" y="3708000"/>
            <a:ext cx="3520800" cy="1022713"/>
          </a:xfrm>
          <a:prstGeom prst="rect">
            <a:avLst/>
          </a:prstGeom>
        </p:spPr>
        <p:txBody>
          <a:bodyPr anchor="t">
            <a:noAutofit/>
          </a:bodyPr>
          <a:lstStyle>
            <a:lvl1pPr marL="0" indent="0" algn="l">
              <a:spcBef>
                <a:spcPts val="600"/>
              </a:spcBef>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add subtitle</a:t>
            </a:r>
          </a:p>
        </p:txBody>
      </p:sp>
      <p:sp>
        <p:nvSpPr>
          <p:cNvPr id="3" name="Text Placeholder 2">
            <a:extLst>
              <a:ext uri="{FF2B5EF4-FFF2-40B4-BE49-F238E27FC236}">
                <a16:creationId xmlns:a16="http://schemas.microsoft.com/office/drawing/2014/main" id="{198B54B2-17FC-4F44-A549-93DE726BD63E}"/>
              </a:ext>
            </a:extLst>
          </p:cNvPr>
          <p:cNvSpPr>
            <a:spLocks noGrp="1"/>
          </p:cNvSpPr>
          <p:nvPr>
            <p:ph type="body" sz="quarter" idx="20" hasCustomPrompt="1"/>
          </p:nvPr>
        </p:nvSpPr>
        <p:spPr>
          <a:xfrm>
            <a:off x="360000" y="4971600"/>
            <a:ext cx="3519536" cy="1022713"/>
          </a:xfrm>
        </p:spPr>
        <p:txBody>
          <a:bodyPr anchor="b"/>
          <a:lstStyle>
            <a:lvl1pPr>
              <a:spcBef>
                <a:spcPts val="600"/>
              </a:spcBef>
              <a:defRPr sz="1200">
                <a:solidFill>
                  <a:schemeClr val="bg1"/>
                </a:solidFill>
              </a:defRPr>
            </a:lvl1pPr>
          </a:lstStyle>
          <a:p>
            <a:pPr lvl="0"/>
            <a:r>
              <a:rPr lang="en-US" dirty="0"/>
              <a:t>Click to add text </a:t>
            </a:r>
          </a:p>
        </p:txBody>
      </p:sp>
      <p:pic>
        <p:nvPicPr>
          <p:cNvPr id="12" name="Graphic 11">
            <a:extLst>
              <a:ext uri="{FF2B5EF4-FFF2-40B4-BE49-F238E27FC236}">
                <a16:creationId xmlns:a16="http://schemas.microsoft.com/office/drawing/2014/main" id="{2087B06F-69A6-4EAD-A196-9FC5E6C0FDA6}"/>
              </a:ext>
            </a:extLst>
          </p:cNvPr>
          <p:cNvPicPr>
            <a:picLocks noChangeAspect="1"/>
          </p:cNvPicPr>
          <p:nvPr userDrawn="1">
            <p:custDataLst>
              <p:tags r:id="rId1"/>
            </p:custDataLst>
          </p:nvPr>
        </p:nvPicPr>
        <p:blipFill>
          <a:blip r:embed="rId3">
            <a:extLst>
              <a:ext uri="{96DAC541-7B7A-43D3-8B79-37D633B846F1}">
                <asvg:svgBlip xmlns:asvg="http://schemas.microsoft.com/office/drawing/2016/SVG/main" r:embed="rId4"/>
              </a:ext>
            </a:extLst>
          </a:blip>
          <a:stretch>
            <a:fillRect/>
          </a:stretch>
        </p:blipFill>
        <p:spPr>
          <a:xfrm>
            <a:off x="360000" y="558000"/>
            <a:ext cx="1940914" cy="367200"/>
          </a:xfrm>
          <a:prstGeom prst="rect">
            <a:avLst/>
          </a:prstGeom>
        </p:spPr>
      </p:pic>
      <p:pic>
        <p:nvPicPr>
          <p:cNvPr id="11" name="Picture 10">
            <a:extLst>
              <a:ext uri="{FF2B5EF4-FFF2-40B4-BE49-F238E27FC236}">
                <a16:creationId xmlns:a16="http://schemas.microsoft.com/office/drawing/2014/main" id="{AB940724-CD0A-4966-9236-B1E83A63E8E9}"/>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4213475" y="1490401"/>
            <a:ext cx="63612" cy="4500000"/>
          </a:xfrm>
          <a:prstGeom prst="rect">
            <a:avLst/>
          </a:prstGeom>
        </p:spPr>
      </p:pic>
    </p:spTree>
    <p:extLst>
      <p:ext uri="{BB962C8B-B14F-4D97-AF65-F5344CB8AC3E}">
        <p14:creationId xmlns:p14="http://schemas.microsoft.com/office/powerpoint/2010/main" val="14807113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white)">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5" hasCustomPrompt="1"/>
          </p:nvPr>
        </p:nvSpPr>
        <p:spPr>
          <a:xfrm>
            <a:off x="359999" y="2258559"/>
            <a:ext cx="5643563" cy="1980000"/>
          </a:xfrm>
          <a:prstGeom prst="rect">
            <a:avLst/>
          </a:prstGeom>
        </p:spPr>
        <p:txBody>
          <a:bodyPr anchor="t"/>
          <a:lstStyle>
            <a:lvl1pPr algn="l">
              <a:spcBef>
                <a:spcPts val="200"/>
              </a:spcBef>
              <a:defRPr sz="4000" b="0">
                <a:solidFill>
                  <a:schemeClr val="tx1"/>
                </a:solidFill>
              </a:defRPr>
            </a:lvl1pPr>
            <a:lvl2pPr marL="0" indent="0" algn="l">
              <a:spcBef>
                <a:spcPts val="200"/>
              </a:spcBef>
              <a:buNone/>
              <a:defRPr sz="2200" b="0">
                <a:solidFill>
                  <a:schemeClr val="tx1"/>
                </a:solidFill>
              </a:defRPr>
            </a:lvl2pPr>
          </a:lstStyle>
          <a:p>
            <a:pPr lvl="0"/>
            <a:r>
              <a:rPr lang="en-GB" dirty="0"/>
              <a:t>Click to add title</a:t>
            </a:r>
          </a:p>
        </p:txBody>
      </p:sp>
      <p:sp>
        <p:nvSpPr>
          <p:cNvPr id="5" name="Text Placeholder 2"/>
          <p:cNvSpPr>
            <a:spLocks noGrp="1"/>
          </p:cNvSpPr>
          <p:nvPr>
            <p:ph type="body" sz="quarter" idx="16" hasCustomPrompt="1"/>
          </p:nvPr>
        </p:nvSpPr>
        <p:spPr>
          <a:xfrm>
            <a:off x="359999" y="1713600"/>
            <a:ext cx="976676" cy="540000"/>
          </a:xfrm>
          <a:prstGeom prst="rect">
            <a:avLst/>
          </a:prstGeom>
        </p:spPr>
        <p:txBody>
          <a:bodyPr anchor="t"/>
          <a:lstStyle>
            <a:lvl1pPr algn="l">
              <a:spcBef>
                <a:spcPts val="200"/>
              </a:spcBef>
              <a:defRPr sz="4000" b="0">
                <a:solidFill>
                  <a:schemeClr val="tx1"/>
                </a:solidFill>
              </a:defRPr>
            </a:lvl1pPr>
            <a:lvl2pPr marL="0" indent="0" algn="l">
              <a:spcBef>
                <a:spcPts val="200"/>
              </a:spcBef>
              <a:buNone/>
              <a:defRPr sz="2200" b="0">
                <a:solidFill>
                  <a:schemeClr val="tx1"/>
                </a:solidFill>
              </a:defRPr>
            </a:lvl2pPr>
          </a:lstStyle>
          <a:p>
            <a:pPr lvl="0"/>
            <a:r>
              <a:rPr lang="en-US" dirty="0"/>
              <a:t>No.</a:t>
            </a:r>
          </a:p>
        </p:txBody>
      </p:sp>
    </p:spTree>
    <p:extLst>
      <p:ext uri="{BB962C8B-B14F-4D97-AF65-F5344CB8AC3E}">
        <p14:creationId xmlns:p14="http://schemas.microsoft.com/office/powerpoint/2010/main" val="2401925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black)">
    <p:bg>
      <p:bgPr>
        <a:solidFill>
          <a:srgbClr val="000000"/>
        </a:solidFill>
        <a:effectLst/>
      </p:bgPr>
    </p:bg>
    <p:spTree>
      <p:nvGrpSpPr>
        <p:cNvPr id="1" name=""/>
        <p:cNvGrpSpPr/>
        <p:nvPr/>
      </p:nvGrpSpPr>
      <p:grpSpPr>
        <a:xfrm>
          <a:off x="0" y="0"/>
          <a:ext cx="0" cy="0"/>
          <a:chOff x="0" y="0"/>
          <a:chExt cx="0" cy="0"/>
        </a:xfrm>
      </p:grpSpPr>
      <p:sp>
        <p:nvSpPr>
          <p:cNvPr id="5" name="Text Placeholder 2"/>
          <p:cNvSpPr>
            <a:spLocks noGrp="1"/>
          </p:cNvSpPr>
          <p:nvPr>
            <p:ph type="body" sz="quarter" idx="15" hasCustomPrompt="1"/>
          </p:nvPr>
        </p:nvSpPr>
        <p:spPr>
          <a:xfrm>
            <a:off x="359998" y="2257200"/>
            <a:ext cx="5643927" cy="1980000"/>
          </a:xfrm>
          <a:prstGeom prst="rect">
            <a:avLst/>
          </a:prstGeom>
        </p:spPr>
        <p:txBody>
          <a:bodyPr anchor="t"/>
          <a:lstStyle>
            <a:lvl1pPr algn="l">
              <a:spcBef>
                <a:spcPts val="200"/>
              </a:spcBef>
              <a:defRPr sz="4000" b="0">
                <a:solidFill>
                  <a:schemeClr val="bg1"/>
                </a:solidFill>
              </a:defRPr>
            </a:lvl1pPr>
            <a:lvl2pPr marL="0" indent="0" algn="l">
              <a:spcBef>
                <a:spcPts val="200"/>
              </a:spcBef>
              <a:buNone/>
              <a:defRPr sz="2200" b="0">
                <a:solidFill>
                  <a:schemeClr val="bg1"/>
                </a:solidFill>
              </a:defRPr>
            </a:lvl2pPr>
          </a:lstStyle>
          <a:p>
            <a:pPr lvl="0"/>
            <a:r>
              <a:rPr lang="en-GB" dirty="0"/>
              <a:t>Click to add title</a:t>
            </a:r>
          </a:p>
        </p:txBody>
      </p:sp>
      <p:sp>
        <p:nvSpPr>
          <p:cNvPr id="7" name="Text Placeholder 2"/>
          <p:cNvSpPr>
            <a:spLocks noGrp="1"/>
          </p:cNvSpPr>
          <p:nvPr>
            <p:ph type="body" sz="quarter" idx="16" hasCustomPrompt="1"/>
          </p:nvPr>
        </p:nvSpPr>
        <p:spPr>
          <a:xfrm>
            <a:off x="360363" y="1713332"/>
            <a:ext cx="976312" cy="540000"/>
          </a:xfrm>
          <a:prstGeom prst="rect">
            <a:avLst/>
          </a:prstGeom>
        </p:spPr>
        <p:txBody>
          <a:bodyPr anchor="t"/>
          <a:lstStyle>
            <a:lvl1pPr algn="l">
              <a:spcBef>
                <a:spcPts val="200"/>
              </a:spcBef>
              <a:defRPr sz="4000" b="0">
                <a:solidFill>
                  <a:schemeClr val="bg1"/>
                </a:solidFill>
              </a:defRPr>
            </a:lvl1pPr>
            <a:lvl2pPr marL="0" indent="0" algn="l">
              <a:spcBef>
                <a:spcPts val="200"/>
              </a:spcBef>
              <a:buNone/>
              <a:defRPr sz="2200" b="0">
                <a:solidFill>
                  <a:schemeClr val="tx1"/>
                </a:solidFill>
              </a:defRPr>
            </a:lvl2pPr>
          </a:lstStyle>
          <a:p>
            <a:pPr lvl="0"/>
            <a:r>
              <a:rPr lang="en-US" dirty="0"/>
              <a:t>No.</a:t>
            </a:r>
          </a:p>
        </p:txBody>
      </p:sp>
    </p:spTree>
    <p:extLst>
      <p:ext uri="{BB962C8B-B14F-4D97-AF65-F5344CB8AC3E}">
        <p14:creationId xmlns:p14="http://schemas.microsoft.com/office/powerpoint/2010/main" val="2324934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1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96ED-8270-4BD9-9069-84F474882F2A}"/>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FACA3A6B-089A-48DA-907F-9446B1276098}"/>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3E873D13-8BEF-4470-A16D-19EDE6E7AAA3}"/>
              </a:ext>
            </a:extLst>
          </p:cNvPr>
          <p:cNvSpPr>
            <a:spLocks noGrp="1"/>
          </p:cNvSpPr>
          <p:nvPr>
            <p:ph type="ftr" sz="quarter" idx="11"/>
          </p:nvPr>
        </p:nvSpPr>
        <p:spPr/>
        <p:txBody>
          <a:bodyPr/>
          <a:lstStyle/>
          <a:p>
            <a:endParaRPr lang="en-GB" dirty="0"/>
          </a:p>
        </p:txBody>
      </p:sp>
      <p:sp>
        <p:nvSpPr>
          <p:cNvPr id="8" name="Text Placeholder 7">
            <a:extLst>
              <a:ext uri="{FF2B5EF4-FFF2-40B4-BE49-F238E27FC236}">
                <a16:creationId xmlns:a16="http://schemas.microsoft.com/office/drawing/2014/main" id="{50105BF4-D562-44BF-BA5C-F9CA4C0FE918}"/>
              </a:ext>
            </a:extLst>
          </p:cNvPr>
          <p:cNvSpPr>
            <a:spLocks noGrp="1"/>
          </p:cNvSpPr>
          <p:nvPr>
            <p:ph type="body" sz="quarter" idx="13" hasCustomPrompt="1"/>
          </p:nvPr>
        </p:nvSpPr>
        <p:spPr>
          <a:xfrm>
            <a:off x="360363" y="910800"/>
            <a:ext cx="11466000" cy="396000"/>
          </a:xfrm>
        </p:spPr>
        <p:txBody>
          <a:bodyPr/>
          <a:lstStyle>
            <a:lvl1pPr>
              <a:spcBef>
                <a:spcPts val="600"/>
              </a:spcBef>
              <a:defRPr sz="2200"/>
            </a:lvl1pPr>
          </a:lstStyle>
          <a:p>
            <a:pPr lvl="0"/>
            <a:r>
              <a:rPr lang="en-US" dirty="0"/>
              <a:t>Click to add subtitle</a:t>
            </a:r>
            <a:endParaRPr lang="en-GB" dirty="0"/>
          </a:p>
        </p:txBody>
      </p:sp>
      <p:sp>
        <p:nvSpPr>
          <p:cNvPr id="10" name="Content Placeholder 9">
            <a:extLst>
              <a:ext uri="{FF2B5EF4-FFF2-40B4-BE49-F238E27FC236}">
                <a16:creationId xmlns:a16="http://schemas.microsoft.com/office/drawing/2014/main" id="{E01F0EAC-DF03-4553-8D22-C26B163DC97D}"/>
              </a:ext>
            </a:extLst>
          </p:cNvPr>
          <p:cNvSpPr>
            <a:spLocks noGrp="1"/>
          </p:cNvSpPr>
          <p:nvPr>
            <p:ph sz="quarter" idx="14" hasCustomPrompt="1"/>
          </p:nvPr>
        </p:nvSpPr>
        <p:spPr>
          <a:xfrm>
            <a:off x="360363" y="1710000"/>
            <a:ext cx="114660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296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1 x content + 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0B7F44-1A9D-43CE-8B94-70E892BCC6C4}"/>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00F0CD56-CDEF-4F99-82E9-F8344BA7D8B8}"/>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CAF17232-4933-4B44-AB0A-14F7352465FB}"/>
              </a:ext>
            </a:extLst>
          </p:cNvPr>
          <p:cNvSpPr>
            <a:spLocks noGrp="1"/>
          </p:cNvSpPr>
          <p:nvPr>
            <p:ph type="ftr" sz="quarter" idx="11"/>
          </p:nvPr>
        </p:nvSpPr>
        <p:spPr/>
        <p:txBody>
          <a:bodyPr/>
          <a:lstStyle/>
          <a:p>
            <a:endParaRPr lang="en-GB" dirty="0"/>
          </a:p>
        </p:txBody>
      </p:sp>
      <p:sp>
        <p:nvSpPr>
          <p:cNvPr id="6" name="Text Placeholder 5">
            <a:extLst>
              <a:ext uri="{FF2B5EF4-FFF2-40B4-BE49-F238E27FC236}">
                <a16:creationId xmlns:a16="http://schemas.microsoft.com/office/drawing/2014/main" id="{54A8CE99-0AD9-4D9C-9C09-47545620E96B}"/>
              </a:ext>
            </a:extLst>
          </p:cNvPr>
          <p:cNvSpPr>
            <a:spLocks noGrp="1"/>
          </p:cNvSpPr>
          <p:nvPr>
            <p:ph type="body" sz="quarter" idx="12" hasCustomPrompt="1"/>
          </p:nvPr>
        </p:nvSpPr>
        <p:spPr>
          <a:xfrm>
            <a:off x="360000" y="1710000"/>
            <a:ext cx="11464925" cy="604800"/>
          </a:xfrm>
        </p:spPr>
        <p:txBody>
          <a:bodyPr/>
          <a:lstStyle>
            <a:lvl1pPr>
              <a:defRPr b="1"/>
            </a:lvl1pPr>
          </a:lstStyle>
          <a:p>
            <a:pPr lvl="0"/>
            <a:r>
              <a:rPr lang="en-US" dirty="0"/>
              <a:t>Click to add text</a:t>
            </a:r>
            <a:endParaRPr lang="en-GB" dirty="0"/>
          </a:p>
        </p:txBody>
      </p:sp>
      <p:sp>
        <p:nvSpPr>
          <p:cNvPr id="8" name="Content Placeholder 7">
            <a:extLst>
              <a:ext uri="{FF2B5EF4-FFF2-40B4-BE49-F238E27FC236}">
                <a16:creationId xmlns:a16="http://schemas.microsoft.com/office/drawing/2014/main" id="{58CF1398-AEAE-44BE-B05F-E03B17EB921A}"/>
              </a:ext>
            </a:extLst>
          </p:cNvPr>
          <p:cNvSpPr>
            <a:spLocks noGrp="1"/>
          </p:cNvSpPr>
          <p:nvPr>
            <p:ph sz="quarter" idx="13" hasCustomPrompt="1"/>
          </p:nvPr>
        </p:nvSpPr>
        <p:spPr>
          <a:xfrm>
            <a:off x="360000" y="2376000"/>
            <a:ext cx="11466000" cy="33444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1A51D583-D2F5-4206-82FD-3E7E687E574D}"/>
              </a:ext>
            </a:extLst>
          </p:cNvPr>
          <p:cNvSpPr>
            <a:spLocks noGrp="1"/>
          </p:cNvSpPr>
          <p:nvPr>
            <p:ph type="body" sz="quarter" idx="14" hasCustomPrompt="1"/>
          </p:nvPr>
        </p:nvSpPr>
        <p:spPr>
          <a:xfrm>
            <a:off x="360000" y="910800"/>
            <a:ext cx="11466513" cy="396000"/>
          </a:xfrm>
        </p:spPr>
        <p:txBody>
          <a:bodyPr/>
          <a:lstStyle>
            <a:lvl1pPr>
              <a:defRPr sz="2200"/>
            </a:lvl1pPr>
          </a:lstStyle>
          <a:p>
            <a:pPr lvl="0"/>
            <a:r>
              <a:rPr lang="en-US" dirty="0"/>
              <a:t>Click to add subtitle</a:t>
            </a:r>
            <a:endParaRPr lang="en-GB" dirty="0"/>
          </a:p>
        </p:txBody>
      </p:sp>
    </p:spTree>
    <p:extLst>
      <p:ext uri="{BB962C8B-B14F-4D97-AF65-F5344CB8AC3E}">
        <p14:creationId xmlns:p14="http://schemas.microsoft.com/office/powerpoint/2010/main" val="2413484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2 x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67F2-B31E-4932-857C-E542EC7E06FE}"/>
              </a:ext>
            </a:extLst>
          </p:cNvPr>
          <p:cNvSpPr>
            <a:spLocks noGrp="1"/>
          </p:cNvSpPr>
          <p:nvPr>
            <p:ph type="title" hasCustomPrompt="1"/>
          </p:nvPr>
        </p:nvSpPr>
        <p:spPr/>
        <p:txBody>
          <a:bodyPr/>
          <a:lstStyle>
            <a:lvl1pPr>
              <a:defRPr/>
            </a:lvl1pPr>
          </a:lstStyle>
          <a:p>
            <a:r>
              <a:rPr lang="en-US" dirty="0"/>
              <a:t>Click to add title</a:t>
            </a:r>
            <a:endParaRPr lang="en-GB" dirty="0"/>
          </a:p>
        </p:txBody>
      </p:sp>
      <p:sp>
        <p:nvSpPr>
          <p:cNvPr id="3" name="Slide Number Placeholder 2">
            <a:extLst>
              <a:ext uri="{FF2B5EF4-FFF2-40B4-BE49-F238E27FC236}">
                <a16:creationId xmlns:a16="http://schemas.microsoft.com/office/drawing/2014/main" id="{4286C412-8D9A-4518-BD82-093D1D70BD3A}"/>
              </a:ext>
            </a:extLst>
          </p:cNvPr>
          <p:cNvSpPr>
            <a:spLocks noGrp="1"/>
          </p:cNvSpPr>
          <p:nvPr>
            <p:ph type="sldNum" sz="quarter" idx="10"/>
          </p:nvPr>
        </p:nvSpPr>
        <p:spPr/>
        <p:txBody>
          <a:bodyPr/>
          <a:lstStyle/>
          <a:p>
            <a:fld id="{4034BEE3-566C-4068-A777-C3A4762E861B}" type="slidenum">
              <a:rPr lang="en-GB" smtClean="0"/>
              <a:pPr/>
              <a:t>‹#›</a:t>
            </a:fld>
            <a:endParaRPr lang="en-GB" dirty="0"/>
          </a:p>
        </p:txBody>
      </p:sp>
      <p:sp>
        <p:nvSpPr>
          <p:cNvPr id="4" name="Footer Placeholder 3">
            <a:extLst>
              <a:ext uri="{FF2B5EF4-FFF2-40B4-BE49-F238E27FC236}">
                <a16:creationId xmlns:a16="http://schemas.microsoft.com/office/drawing/2014/main" id="{458D1434-081E-42DD-A0E7-8AD211AD6053}"/>
              </a:ext>
            </a:extLst>
          </p:cNvPr>
          <p:cNvSpPr>
            <a:spLocks noGrp="1"/>
          </p:cNvSpPr>
          <p:nvPr>
            <p:ph type="ftr" sz="quarter" idx="11"/>
          </p:nvPr>
        </p:nvSpPr>
        <p:spPr/>
        <p:txBody>
          <a:bodyPr/>
          <a:lstStyle/>
          <a:p>
            <a:endParaRPr lang="en-GB" dirty="0"/>
          </a:p>
        </p:txBody>
      </p:sp>
      <p:sp>
        <p:nvSpPr>
          <p:cNvPr id="6" name="Content Placeholder 5">
            <a:extLst>
              <a:ext uri="{FF2B5EF4-FFF2-40B4-BE49-F238E27FC236}">
                <a16:creationId xmlns:a16="http://schemas.microsoft.com/office/drawing/2014/main" id="{F1D24B38-2DD2-4BE4-A6BC-6AB461A6A6AC}"/>
              </a:ext>
            </a:extLst>
          </p:cNvPr>
          <p:cNvSpPr>
            <a:spLocks noGrp="1"/>
          </p:cNvSpPr>
          <p:nvPr>
            <p:ph sz="quarter" idx="12" hasCustomPrompt="1"/>
          </p:nvPr>
        </p:nvSpPr>
        <p:spPr>
          <a:xfrm>
            <a:off x="360363" y="1710000"/>
            <a:ext cx="5626800" cy="3999600"/>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Content Placeholder 7">
            <a:extLst>
              <a:ext uri="{FF2B5EF4-FFF2-40B4-BE49-F238E27FC236}">
                <a16:creationId xmlns:a16="http://schemas.microsoft.com/office/drawing/2014/main" id="{A028BB49-92B7-4BBE-AD91-816AF9386D4C}"/>
              </a:ext>
            </a:extLst>
          </p:cNvPr>
          <p:cNvSpPr>
            <a:spLocks noGrp="1"/>
          </p:cNvSpPr>
          <p:nvPr>
            <p:ph sz="quarter" idx="13" hasCustomPrompt="1"/>
          </p:nvPr>
        </p:nvSpPr>
        <p:spPr>
          <a:xfrm>
            <a:off x="6200965" y="1710000"/>
            <a:ext cx="5626800" cy="3998913"/>
          </a:xfrm>
        </p:spPr>
        <p:txBody>
          <a:bodyPr/>
          <a:lstStyle>
            <a:lvl1pPr>
              <a:defRPr/>
            </a:lvl1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9">
            <a:extLst>
              <a:ext uri="{FF2B5EF4-FFF2-40B4-BE49-F238E27FC236}">
                <a16:creationId xmlns:a16="http://schemas.microsoft.com/office/drawing/2014/main" id="{29FAE1AF-1132-4B0D-8DC6-F52576CE682C}"/>
              </a:ext>
            </a:extLst>
          </p:cNvPr>
          <p:cNvSpPr>
            <a:spLocks noGrp="1"/>
          </p:cNvSpPr>
          <p:nvPr>
            <p:ph type="body" sz="quarter" idx="14" hasCustomPrompt="1"/>
          </p:nvPr>
        </p:nvSpPr>
        <p:spPr>
          <a:xfrm>
            <a:off x="360363" y="910800"/>
            <a:ext cx="11466000" cy="396000"/>
          </a:xfrm>
        </p:spPr>
        <p:txBody>
          <a:bodyPr/>
          <a:lstStyle>
            <a:lvl1pPr>
              <a:defRPr sz="2200"/>
            </a:lvl1pPr>
          </a:lstStyle>
          <a:p>
            <a:pPr lvl="0"/>
            <a:r>
              <a:rPr lang="en-US" dirty="0"/>
              <a:t>Click to add subtitle</a:t>
            </a:r>
            <a:endParaRPr lang="en-GB" dirty="0"/>
          </a:p>
        </p:txBody>
      </p:sp>
    </p:spTree>
    <p:extLst>
      <p:ext uri="{BB962C8B-B14F-4D97-AF65-F5344CB8AC3E}">
        <p14:creationId xmlns:p14="http://schemas.microsoft.com/office/powerpoint/2010/main" val="2421295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3.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2.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image" Target="../media/image2.sv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image" Target="../media/image1.png"/><Relationship Id="rId2" Type="http://schemas.openxmlformats.org/officeDocument/2006/relationships/slideLayout" Target="../slideLayouts/slideLayout25.xml"/><Relationship Id="rId16" Type="http://schemas.openxmlformats.org/officeDocument/2006/relationships/tags" Target="../tags/tag9.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ags" Target="../tags/tag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7.xml"/><Relationship Id="rId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403200"/>
          </a:xfrm>
          <a:prstGeom prst="rect">
            <a:avLst/>
          </a:prstGeom>
        </p:spPr>
        <p:txBody>
          <a:bodyPr vert="horz" lIns="0" tIns="0" rIns="0" bIns="0" rtlCol="0" anchor="t">
            <a:noAutofit/>
          </a:bodyPr>
          <a:lstStyle/>
          <a:p>
            <a:r>
              <a:rPr lang="en-US" dirty="0"/>
              <a:t>Click to add title</a:t>
            </a:r>
            <a:endParaRPr lang="en-GB" dirty="0"/>
          </a:p>
        </p:txBody>
      </p:sp>
      <p:sp>
        <p:nvSpPr>
          <p:cNvPr id="92" name="Text Placeholder 2"/>
          <p:cNvSpPr>
            <a:spLocks noGrp="1"/>
          </p:cNvSpPr>
          <p:nvPr>
            <p:ph type="body" idx="1"/>
          </p:nvPr>
        </p:nvSpPr>
        <p:spPr>
          <a:xfrm>
            <a:off x="359999" y="1710000"/>
            <a:ext cx="11466875" cy="3999600"/>
          </a:xfrm>
          <a:prstGeom prst="rect">
            <a:avLst/>
          </a:prstGeom>
        </p:spPr>
        <p:txBody>
          <a:bodyPr vert="horz" lIns="0" tIns="0" rIns="0" bIns="0" rtlCol="0">
            <a:noAutofit/>
          </a:body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3" name="Slide Number Placeholder 5"/>
          <p:cNvSpPr>
            <a:spLocks noGrp="1"/>
          </p:cNvSpPr>
          <p:nvPr>
            <p:ph type="sldNum" sz="quarter" idx="4"/>
          </p:nvPr>
        </p:nvSpPr>
        <p:spPr>
          <a:xfrm>
            <a:off x="10856913" y="6390000"/>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grpSp>
        <p:nvGrpSpPr>
          <p:cNvPr id="2" name="Group 1"/>
          <p:cNvGrpSpPr/>
          <p:nvPr userDrawn="1"/>
        </p:nvGrpSpPr>
        <p:grpSpPr>
          <a:xfrm>
            <a:off x="-1143000" y="-600255"/>
            <a:ext cx="13680281" cy="6913023"/>
            <a:chOff x="-1143000" y="-600255"/>
            <a:chExt cx="13680281" cy="6913023"/>
          </a:xfrm>
        </p:grpSpPr>
        <p:cxnSp>
          <p:nvCxnSpPr>
            <p:cNvPr id="14" name="Straight Connector 13"/>
            <p:cNvCxnSpPr/>
            <p:nvPr userDrawn="1"/>
          </p:nvCxnSpPr>
          <p:spPr>
            <a:xfrm>
              <a:off x="-256200" y="1710267"/>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256200" y="614382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256200" y="342635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a:off x="-256200" y="571447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51" name="TextBox 50"/>
            <p:cNvSpPr txBox="1"/>
            <p:nvPr userDrawn="1"/>
          </p:nvSpPr>
          <p:spPr>
            <a:xfrm>
              <a:off x="-747711" y="1646156"/>
              <a:ext cx="438671" cy="123111"/>
            </a:xfrm>
            <a:prstGeom prst="rect">
              <a:avLst/>
            </a:prstGeom>
            <a:noFill/>
          </p:spPr>
          <p:txBody>
            <a:bodyPr wrap="square" lIns="0" tIns="0" rIns="0" bIns="0" rtlCol="0">
              <a:spAutoFit/>
            </a:bodyPr>
            <a:lstStyle/>
            <a:p>
              <a:pPr algn="r"/>
              <a:r>
                <a:rPr lang="en-GB" sz="800" dirty="0">
                  <a:solidFill>
                    <a:schemeClr val="tx1"/>
                  </a:solidFill>
                </a:rPr>
                <a:t>4.78cm</a:t>
              </a:r>
            </a:p>
          </p:txBody>
        </p:sp>
        <p:sp>
          <p:nvSpPr>
            <p:cNvPr id="54" name="TextBox 53"/>
            <p:cNvSpPr txBox="1"/>
            <p:nvPr userDrawn="1"/>
          </p:nvSpPr>
          <p:spPr>
            <a:xfrm>
              <a:off x="-747711" y="3357884"/>
              <a:ext cx="438671" cy="123111"/>
            </a:xfrm>
            <a:prstGeom prst="rect">
              <a:avLst/>
            </a:prstGeom>
            <a:noFill/>
          </p:spPr>
          <p:txBody>
            <a:bodyPr wrap="square" lIns="0" tIns="0" rIns="0" bIns="0" rtlCol="0">
              <a:spAutoFit/>
            </a:bodyPr>
            <a:lstStyle/>
            <a:p>
              <a:pPr algn="r"/>
              <a:r>
                <a:rPr lang="en-GB" sz="800" dirty="0">
                  <a:solidFill>
                    <a:schemeClr val="tx1"/>
                  </a:solidFill>
                </a:rPr>
                <a:t>0 cm</a:t>
              </a:r>
            </a:p>
          </p:txBody>
        </p:sp>
        <p:sp>
          <p:nvSpPr>
            <p:cNvPr id="58" name="TextBox 57"/>
            <p:cNvSpPr txBox="1"/>
            <p:nvPr userDrawn="1"/>
          </p:nvSpPr>
          <p:spPr>
            <a:xfrm>
              <a:off x="-747711" y="5640188"/>
              <a:ext cx="438671" cy="123111"/>
            </a:xfrm>
            <a:prstGeom prst="rect">
              <a:avLst/>
            </a:prstGeom>
            <a:noFill/>
          </p:spPr>
          <p:txBody>
            <a:bodyPr wrap="square" lIns="0" tIns="0" rIns="0" bIns="0" rtlCol="0">
              <a:spAutoFit/>
            </a:bodyPr>
            <a:lstStyle/>
            <a:p>
              <a:pPr algn="r"/>
              <a:r>
                <a:rPr lang="en-GB" sz="800" dirty="0">
                  <a:solidFill>
                    <a:schemeClr val="tx1"/>
                  </a:solidFill>
                </a:rPr>
                <a:t>6.35 cm</a:t>
              </a:r>
            </a:p>
          </p:txBody>
        </p:sp>
        <p:sp>
          <p:nvSpPr>
            <p:cNvPr id="60" name="TextBox 59"/>
            <p:cNvSpPr txBox="1"/>
            <p:nvPr userDrawn="1"/>
          </p:nvSpPr>
          <p:spPr>
            <a:xfrm>
              <a:off x="304800" y="-437436"/>
              <a:ext cx="438671" cy="123111"/>
            </a:xfrm>
            <a:prstGeom prst="rect">
              <a:avLst/>
            </a:prstGeom>
            <a:noFill/>
          </p:spPr>
          <p:txBody>
            <a:bodyPr wrap="square" lIns="0" tIns="0" rIns="0" bIns="0" rtlCol="0">
              <a:spAutoFit/>
            </a:bodyPr>
            <a:lstStyle/>
            <a:p>
              <a:pPr algn="l"/>
              <a:r>
                <a:rPr lang="en-GB" sz="800" dirty="0">
                  <a:solidFill>
                    <a:schemeClr val="tx1"/>
                  </a:solidFill>
                </a:rPr>
                <a:t>15.93cm</a:t>
              </a:r>
            </a:p>
          </p:txBody>
        </p:sp>
        <p:sp>
          <p:nvSpPr>
            <p:cNvPr id="72" name="TextBox 71"/>
            <p:cNvSpPr txBox="1"/>
            <p:nvPr userDrawn="1"/>
          </p:nvSpPr>
          <p:spPr>
            <a:xfrm>
              <a:off x="11426031" y="-437436"/>
              <a:ext cx="438671" cy="123111"/>
            </a:xfrm>
            <a:prstGeom prst="rect">
              <a:avLst/>
            </a:prstGeom>
            <a:noFill/>
          </p:spPr>
          <p:txBody>
            <a:bodyPr wrap="square" lIns="0" tIns="0" rIns="0" bIns="0" rtlCol="0">
              <a:spAutoFit/>
            </a:bodyPr>
            <a:lstStyle/>
            <a:p>
              <a:pPr algn="r"/>
              <a:r>
                <a:rPr lang="en-GB" sz="800" dirty="0">
                  <a:solidFill>
                    <a:schemeClr val="tx1"/>
                  </a:solidFill>
                </a:rPr>
                <a:t>15.93 cm</a:t>
              </a:r>
            </a:p>
          </p:txBody>
        </p:sp>
        <p:cxnSp>
          <p:nvCxnSpPr>
            <p:cNvPr id="5" name="Straight Connector 4"/>
            <p:cNvCxnSpPr/>
            <p:nvPr userDrawn="1"/>
          </p:nvCxnSpPr>
          <p:spPr>
            <a:xfrm>
              <a:off x="361588"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85" name="TextBox 84"/>
            <p:cNvSpPr txBox="1"/>
            <p:nvPr userDrawn="1"/>
          </p:nvSpPr>
          <p:spPr>
            <a:xfrm>
              <a:off x="-1143000" y="5763299"/>
              <a:ext cx="833960" cy="123111"/>
            </a:xfrm>
            <a:prstGeom prst="rect">
              <a:avLst/>
            </a:prstGeom>
            <a:noFill/>
          </p:spPr>
          <p:txBody>
            <a:bodyPr wrap="square" lIns="0" tIns="0" rIns="0" bIns="0" rtlCol="0">
              <a:spAutoFit/>
            </a:bodyPr>
            <a:lstStyle/>
            <a:p>
              <a:pPr algn="r"/>
              <a:r>
                <a:rPr lang="en-GB" sz="800" dirty="0">
                  <a:solidFill>
                    <a:schemeClr val="tx1"/>
                  </a:solidFill>
                </a:rPr>
                <a:t>Content Bottom</a:t>
              </a:r>
            </a:p>
          </p:txBody>
        </p:sp>
        <p:sp>
          <p:nvSpPr>
            <p:cNvPr id="86" name="TextBox 85"/>
            <p:cNvSpPr txBox="1"/>
            <p:nvPr userDrawn="1"/>
          </p:nvSpPr>
          <p:spPr>
            <a:xfrm>
              <a:off x="-1143000" y="1769267"/>
              <a:ext cx="833960" cy="123111"/>
            </a:xfrm>
            <a:prstGeom prst="rect">
              <a:avLst/>
            </a:prstGeom>
            <a:noFill/>
          </p:spPr>
          <p:txBody>
            <a:bodyPr wrap="square" lIns="0" tIns="0" rIns="0" bIns="0" rtlCol="0">
              <a:spAutoFit/>
            </a:bodyPr>
            <a:lstStyle/>
            <a:p>
              <a:pPr algn="r"/>
              <a:r>
                <a:rPr lang="en-GB" sz="800" dirty="0">
                  <a:solidFill>
                    <a:schemeClr val="tx1"/>
                  </a:solidFill>
                </a:rPr>
                <a:t>Content Top</a:t>
              </a:r>
            </a:p>
          </p:txBody>
        </p:sp>
        <p:sp>
          <p:nvSpPr>
            <p:cNvPr id="88" name="TextBox 87"/>
            <p:cNvSpPr txBox="1"/>
            <p:nvPr userDrawn="1"/>
          </p:nvSpPr>
          <p:spPr>
            <a:xfrm>
              <a:off x="-590537" y="-438330"/>
              <a:ext cx="833960" cy="123111"/>
            </a:xfrm>
            <a:prstGeom prst="rect">
              <a:avLst/>
            </a:prstGeom>
            <a:noFill/>
          </p:spPr>
          <p:txBody>
            <a:bodyPr wrap="square" lIns="0" tIns="0" rIns="0" bIns="0" rtlCol="0">
              <a:spAutoFit/>
            </a:bodyPr>
            <a:lstStyle/>
            <a:p>
              <a:pPr algn="r"/>
              <a:r>
                <a:rPr lang="en-GB" sz="800" dirty="0">
                  <a:solidFill>
                    <a:schemeClr val="tx1"/>
                  </a:solidFill>
                </a:rPr>
                <a:t>Left Margin</a:t>
              </a:r>
            </a:p>
          </p:txBody>
        </p:sp>
        <p:sp>
          <p:nvSpPr>
            <p:cNvPr id="89" name="TextBox 88"/>
            <p:cNvSpPr txBox="1"/>
            <p:nvPr userDrawn="1"/>
          </p:nvSpPr>
          <p:spPr>
            <a:xfrm>
              <a:off x="11898039" y="-438330"/>
              <a:ext cx="639242" cy="123111"/>
            </a:xfrm>
            <a:prstGeom prst="rect">
              <a:avLst/>
            </a:prstGeom>
            <a:noFill/>
          </p:spPr>
          <p:txBody>
            <a:bodyPr wrap="square" lIns="0" tIns="0" rIns="0" bIns="0" rtlCol="0">
              <a:spAutoFit/>
            </a:bodyPr>
            <a:lstStyle/>
            <a:p>
              <a:pPr algn="l"/>
              <a:r>
                <a:rPr lang="en-GB" sz="800" dirty="0">
                  <a:solidFill>
                    <a:schemeClr val="tx1"/>
                  </a:solidFill>
                </a:rPr>
                <a:t>Right Margin</a:t>
              </a:r>
            </a:p>
          </p:txBody>
        </p:sp>
        <p:cxnSp>
          <p:nvCxnSpPr>
            <p:cNvPr id="98" name="Straight Connector 97"/>
            <p:cNvCxnSpPr/>
            <p:nvPr userDrawn="1"/>
          </p:nvCxnSpPr>
          <p:spPr>
            <a:xfrm>
              <a:off x="6096000" y="-363357"/>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99" name="TextBox 98"/>
            <p:cNvSpPr txBox="1"/>
            <p:nvPr userDrawn="1"/>
          </p:nvSpPr>
          <p:spPr>
            <a:xfrm>
              <a:off x="5914719" y="-600255"/>
              <a:ext cx="362256" cy="246221"/>
            </a:xfrm>
            <a:prstGeom prst="rect">
              <a:avLst/>
            </a:prstGeom>
            <a:noFill/>
          </p:spPr>
          <p:txBody>
            <a:bodyPr wrap="square" lIns="0" tIns="0" rIns="0" bIns="0" rtlCol="0">
              <a:spAutoFit/>
            </a:bodyPr>
            <a:lstStyle/>
            <a:p>
              <a:pPr algn="ctr"/>
              <a:r>
                <a:rPr lang="en-GB" sz="800" dirty="0">
                  <a:solidFill>
                    <a:schemeClr val="tx1"/>
                  </a:solidFill>
                </a:rPr>
                <a:t>Middle </a:t>
              </a:r>
              <a:br>
                <a:rPr lang="en-GB" sz="800" dirty="0">
                  <a:solidFill>
                    <a:schemeClr val="tx1"/>
                  </a:solidFill>
                </a:rPr>
              </a:br>
              <a:r>
                <a:rPr lang="en-GB" sz="800" dirty="0">
                  <a:solidFill>
                    <a:schemeClr val="tx1"/>
                  </a:solidFill>
                </a:rPr>
                <a:t>0cm </a:t>
              </a:r>
            </a:p>
          </p:txBody>
        </p:sp>
        <p:sp>
          <p:nvSpPr>
            <p:cNvPr id="101" name="TextBox 100"/>
            <p:cNvSpPr txBox="1"/>
            <p:nvPr userDrawn="1"/>
          </p:nvSpPr>
          <p:spPr>
            <a:xfrm>
              <a:off x="5636264"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4" name="Straight Connector 103"/>
            <p:cNvCxnSpPr/>
            <p:nvPr userDrawn="1"/>
          </p:nvCxnSpPr>
          <p:spPr>
            <a:xfrm>
              <a:off x="6000389"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userDrawn="1"/>
          </p:nvCxnSpPr>
          <p:spPr>
            <a:xfrm>
              <a:off x="6190362"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userDrawn="1"/>
          </p:nvSpPr>
          <p:spPr>
            <a:xfrm>
              <a:off x="6191102"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7" name="Straight Connector 106"/>
            <p:cNvCxnSpPr/>
            <p:nvPr userDrawn="1"/>
          </p:nvCxnSpPr>
          <p:spPr>
            <a:xfrm>
              <a:off x="11836111"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userDrawn="1"/>
          </p:nvCxnSpPr>
          <p:spPr>
            <a:xfrm>
              <a:off x="-256200" y="43082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109" name="TextBox 108"/>
            <p:cNvSpPr txBox="1"/>
            <p:nvPr userDrawn="1"/>
          </p:nvSpPr>
          <p:spPr>
            <a:xfrm>
              <a:off x="-747711" y="404813"/>
              <a:ext cx="438671" cy="123111"/>
            </a:xfrm>
            <a:prstGeom prst="rect">
              <a:avLst/>
            </a:prstGeom>
            <a:noFill/>
          </p:spPr>
          <p:txBody>
            <a:bodyPr wrap="square" lIns="0" tIns="0" rIns="0" bIns="0" rtlCol="0">
              <a:spAutoFit/>
            </a:bodyPr>
            <a:lstStyle/>
            <a:p>
              <a:pPr algn="r"/>
              <a:r>
                <a:rPr lang="en-GB" sz="800" dirty="0">
                  <a:solidFill>
                    <a:schemeClr val="tx1"/>
                  </a:solidFill>
                </a:rPr>
                <a:t>8.33cm</a:t>
              </a:r>
            </a:p>
          </p:txBody>
        </p:sp>
        <p:sp>
          <p:nvSpPr>
            <p:cNvPr id="110" name="TextBox 109"/>
            <p:cNvSpPr txBox="1"/>
            <p:nvPr userDrawn="1"/>
          </p:nvSpPr>
          <p:spPr>
            <a:xfrm>
              <a:off x="-1143000" y="527924"/>
              <a:ext cx="833960" cy="123111"/>
            </a:xfrm>
            <a:prstGeom prst="rect">
              <a:avLst/>
            </a:prstGeom>
            <a:noFill/>
          </p:spPr>
          <p:txBody>
            <a:bodyPr wrap="square" lIns="0" tIns="0" rIns="0" bIns="0" rtlCol="0">
              <a:spAutoFit/>
            </a:bodyPr>
            <a:lstStyle/>
            <a:p>
              <a:pPr algn="r"/>
              <a:r>
                <a:rPr lang="en-GB" sz="800" dirty="0">
                  <a:solidFill>
                    <a:schemeClr val="tx1"/>
                  </a:solidFill>
                </a:rPr>
                <a:t>Title Top</a:t>
              </a:r>
            </a:p>
          </p:txBody>
        </p:sp>
        <p:sp>
          <p:nvSpPr>
            <p:cNvPr id="33" name="TextBox 32">
              <a:extLst>
                <a:ext uri="{FF2B5EF4-FFF2-40B4-BE49-F238E27FC236}">
                  <a16:creationId xmlns:a16="http://schemas.microsoft.com/office/drawing/2014/main" id="{A925CEB6-6DDA-49BF-824C-CFA9D8A07E3F}"/>
                </a:ext>
              </a:extLst>
            </p:cNvPr>
            <p:cNvSpPr txBox="1"/>
            <p:nvPr userDrawn="1"/>
          </p:nvSpPr>
          <p:spPr>
            <a:xfrm>
              <a:off x="-747711" y="6066546"/>
              <a:ext cx="438671" cy="123111"/>
            </a:xfrm>
            <a:prstGeom prst="rect">
              <a:avLst/>
            </a:prstGeom>
            <a:noFill/>
          </p:spPr>
          <p:txBody>
            <a:bodyPr wrap="square" lIns="0" tIns="0" rIns="0" bIns="0" rtlCol="0">
              <a:spAutoFit/>
            </a:bodyPr>
            <a:lstStyle/>
            <a:p>
              <a:pPr algn="r"/>
              <a:r>
                <a:rPr lang="en-GB" sz="800" dirty="0">
                  <a:solidFill>
                    <a:schemeClr val="tx1"/>
                  </a:solidFill>
                </a:rPr>
                <a:t>7.54 cm</a:t>
              </a:r>
            </a:p>
          </p:txBody>
        </p:sp>
        <p:sp>
          <p:nvSpPr>
            <p:cNvPr id="34" name="TextBox 33">
              <a:extLst>
                <a:ext uri="{FF2B5EF4-FFF2-40B4-BE49-F238E27FC236}">
                  <a16:creationId xmlns:a16="http://schemas.microsoft.com/office/drawing/2014/main" id="{E1658A23-15A2-4406-AF7E-89707B5575E7}"/>
                </a:ext>
              </a:extLst>
            </p:cNvPr>
            <p:cNvSpPr txBox="1"/>
            <p:nvPr userDrawn="1"/>
          </p:nvSpPr>
          <p:spPr>
            <a:xfrm>
              <a:off x="-1143000" y="6189657"/>
              <a:ext cx="833960" cy="123111"/>
            </a:xfrm>
            <a:prstGeom prst="rect">
              <a:avLst/>
            </a:prstGeom>
            <a:noFill/>
          </p:spPr>
          <p:txBody>
            <a:bodyPr wrap="square" lIns="0" tIns="0" rIns="0" bIns="0" rtlCol="0">
              <a:spAutoFit/>
            </a:bodyPr>
            <a:lstStyle/>
            <a:p>
              <a:pPr algn="r"/>
              <a:r>
                <a:rPr lang="en-GB" sz="800" dirty="0">
                  <a:solidFill>
                    <a:schemeClr val="tx1"/>
                  </a:solidFill>
                </a:rPr>
                <a:t>Image Bottom</a:t>
              </a:r>
            </a:p>
          </p:txBody>
        </p:sp>
      </p:grpSp>
      <p:sp>
        <p:nvSpPr>
          <p:cNvPr id="3" name="Footer Placeholder 2">
            <a:extLst>
              <a:ext uri="{FF2B5EF4-FFF2-40B4-BE49-F238E27FC236}">
                <a16:creationId xmlns:a16="http://schemas.microsoft.com/office/drawing/2014/main" id="{1115639F-9E76-41B0-BB57-8F8A1F600167}"/>
              </a:ext>
            </a:extLst>
          </p:cNvPr>
          <p:cNvSpPr>
            <a:spLocks noGrp="1"/>
          </p:cNvSpPr>
          <p:nvPr>
            <p:ph type="ftr" sz="quarter" idx="3"/>
          </p:nvPr>
        </p:nvSpPr>
        <p:spPr>
          <a:xfrm>
            <a:off x="3272400" y="6390000"/>
            <a:ext cx="7495200" cy="198000"/>
          </a:xfrm>
          <a:prstGeom prst="rect">
            <a:avLst/>
          </a:prstGeom>
        </p:spPr>
        <p:txBody>
          <a:bodyPr vert="horz" lIns="0" tIns="0" rIns="0" bIns="0" rtlCol="0" anchor="ctr"/>
          <a:lstStyle>
            <a:lvl1pPr algn="l">
              <a:defRPr sz="800">
                <a:solidFill>
                  <a:schemeClr val="tx1"/>
                </a:solidFill>
              </a:defRPr>
            </a:lvl1pPr>
          </a:lstStyle>
          <a:p>
            <a:endParaRPr lang="en-GB" dirty="0"/>
          </a:p>
        </p:txBody>
      </p:sp>
      <p:cxnSp>
        <p:nvCxnSpPr>
          <p:cNvPr id="6" name="Straight Connector 5">
            <a:extLst>
              <a:ext uri="{FF2B5EF4-FFF2-40B4-BE49-F238E27FC236}">
                <a16:creationId xmlns:a16="http://schemas.microsoft.com/office/drawing/2014/main" id="{6805F70E-6BF1-451B-AC5F-64819FD40883}"/>
              </a:ext>
            </a:extLst>
          </p:cNvPr>
          <p:cNvCxnSpPr>
            <a:cxnSpLocks/>
          </p:cNvCxnSpPr>
          <p:nvPr userDrawn="1">
            <p:custDataLst>
              <p:tags r:id="rId25"/>
            </p:custDataLst>
          </p:nvPr>
        </p:nvCxnSpPr>
        <p:spPr>
          <a:xfrm>
            <a:off x="360000" y="6120000"/>
            <a:ext cx="11474161"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pic>
        <p:nvPicPr>
          <p:cNvPr id="37" name="Graphic 36">
            <a:extLst>
              <a:ext uri="{FF2B5EF4-FFF2-40B4-BE49-F238E27FC236}">
                <a16:creationId xmlns:a16="http://schemas.microsoft.com/office/drawing/2014/main" id="{2CC2F24E-468A-4212-A014-115B799B0109}"/>
              </a:ext>
            </a:extLst>
          </p:cNvPr>
          <p:cNvPicPr>
            <a:picLocks noChangeAspect="1"/>
          </p:cNvPicPr>
          <p:nvPr userDrawn="1">
            <p:custDataLst>
              <p:tags r:id="rId26"/>
            </p:custDataLst>
          </p:nvPr>
        </p:nvPicPr>
        <p:blipFill>
          <a:blip r:embed="rId27">
            <a:extLst>
              <a:ext uri="{96DAC541-7B7A-43D3-8B79-37D633B846F1}">
                <asvg:svgBlip xmlns:asvg="http://schemas.microsoft.com/office/drawing/2016/SVG/main" r:embed="rId28"/>
              </a:ext>
            </a:extLst>
          </a:blip>
          <a:stretch>
            <a:fillRect/>
          </a:stretch>
        </p:blipFill>
        <p:spPr>
          <a:xfrm>
            <a:off x="359999" y="6390412"/>
            <a:ext cx="1080272" cy="204376"/>
          </a:xfrm>
          <a:prstGeom prst="rect">
            <a:avLst/>
          </a:prstGeom>
        </p:spPr>
      </p:pic>
    </p:spTree>
    <p:extLst>
      <p:ext uri="{BB962C8B-B14F-4D97-AF65-F5344CB8AC3E}">
        <p14:creationId xmlns:p14="http://schemas.microsoft.com/office/powerpoint/2010/main" val="3680662798"/>
      </p:ext>
    </p:extLst>
  </p:cSld>
  <p:clrMap bg1="lt1" tx1="dk1" bg2="lt2" tx2="dk2" accent1="accent1" accent2="accent2" accent3="accent3" accent4="accent4" accent5="accent5" accent6="accent6" hlink="hlink" folHlink="folHlink"/>
  <p:sldLayoutIdLst>
    <p:sldLayoutId id="2147483683" r:id="rId1"/>
    <p:sldLayoutId id="2147483819" r:id="rId2"/>
    <p:sldLayoutId id="2147483821" r:id="rId3"/>
    <p:sldLayoutId id="2147483820" r:id="rId4"/>
    <p:sldLayoutId id="2147483697" r:id="rId5"/>
    <p:sldLayoutId id="2147483696" r:id="rId6"/>
    <p:sldLayoutId id="2147483761" r:id="rId7"/>
    <p:sldLayoutId id="2147483762" r:id="rId8"/>
    <p:sldLayoutId id="2147483763" r:id="rId9"/>
    <p:sldLayoutId id="2147483764" r:id="rId10"/>
    <p:sldLayoutId id="2147483765" r:id="rId11"/>
    <p:sldLayoutId id="2147483766" r:id="rId12"/>
    <p:sldLayoutId id="2147483767" r:id="rId13"/>
    <p:sldLayoutId id="2147483768" r:id="rId14"/>
    <p:sldLayoutId id="2147483769" r:id="rId15"/>
    <p:sldLayoutId id="2147483770" r:id="rId16"/>
    <p:sldLayoutId id="2147483771" r:id="rId17"/>
    <p:sldLayoutId id="2147483772" r:id="rId18"/>
    <p:sldLayoutId id="2147483773" r:id="rId19"/>
    <p:sldLayoutId id="2147483774" r:id="rId20"/>
    <p:sldLayoutId id="2147483775" r:id="rId21"/>
    <p:sldLayoutId id="2147483776" r:id="rId22"/>
    <p:sldLayoutId id="2147483824" r:id="rId2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100000"/>
        </a:lnSpc>
        <a:spcBef>
          <a:spcPts val="60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6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2pPr>
      <a:lvl3pPr marL="360000"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3pPr>
      <a:lvl4pPr marL="540000"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4pPr>
      <a:lvl5pPr marL="720000" indent="-180000"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userDrawn="1">
          <p15:clr>
            <a:srgbClr val="F26B43"/>
          </p15:clr>
        </p15:guide>
        <p15:guide id="14" pos="7453" userDrawn="1">
          <p15:clr>
            <a:srgbClr val="F26B43"/>
          </p15:clr>
        </p15:guide>
        <p15:guide id="28" orient="horz" pos="1076" userDrawn="1">
          <p15:clr>
            <a:srgbClr val="F26B43"/>
          </p15:clr>
        </p15:guide>
        <p15:guide id="29" orient="horz" pos="270" userDrawn="1">
          <p15:clr>
            <a:srgbClr val="F26B43"/>
          </p15:clr>
        </p15:guide>
        <p15:guide id="33" orient="horz" pos="3600" userDrawn="1">
          <p15:clr>
            <a:srgbClr val="F26B43"/>
          </p15:clr>
        </p15:guide>
        <p15:guide id="35" pos="228" userDrawn="1">
          <p15:clr>
            <a:srgbClr val="F26B43"/>
          </p15:clr>
        </p15:guide>
        <p15:guide id="36" pos="3840" userDrawn="1">
          <p15:clr>
            <a:srgbClr val="F26B43"/>
          </p15:clr>
        </p15:guide>
        <p15:guide id="37" pos="3782" userDrawn="1">
          <p15:clr>
            <a:srgbClr val="F26B43"/>
          </p15:clr>
        </p15:guide>
        <p15:guide id="38" pos="3900" userDrawn="1">
          <p15:clr>
            <a:srgbClr val="F26B43"/>
          </p15:clr>
        </p15:guide>
        <p15:guide id="39" orient="horz" pos="387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403200"/>
          </a:xfrm>
          <a:prstGeom prst="rect">
            <a:avLst/>
          </a:prstGeom>
        </p:spPr>
        <p:txBody>
          <a:bodyPr vert="horz" lIns="0" tIns="0" rIns="0" bIns="0" rtlCol="0" anchor="t">
            <a:noAutofit/>
          </a:bodyPr>
          <a:lstStyle/>
          <a:p>
            <a:r>
              <a:rPr lang="en-US" dirty="0"/>
              <a:t>Click to add title</a:t>
            </a:r>
            <a:endParaRPr lang="en-GB" dirty="0"/>
          </a:p>
        </p:txBody>
      </p:sp>
      <p:sp>
        <p:nvSpPr>
          <p:cNvPr id="92" name="Text Placeholder 2"/>
          <p:cNvSpPr>
            <a:spLocks noGrp="1"/>
          </p:cNvSpPr>
          <p:nvPr>
            <p:ph type="body" idx="1"/>
          </p:nvPr>
        </p:nvSpPr>
        <p:spPr>
          <a:xfrm>
            <a:off x="359999" y="1710000"/>
            <a:ext cx="11466875" cy="3999600"/>
          </a:xfrm>
          <a:prstGeom prst="rect">
            <a:avLst/>
          </a:prstGeom>
        </p:spPr>
        <p:txBody>
          <a:bodyPr vert="horz" lIns="0" tIns="0" rIns="0" bIns="0" rtlCol="0">
            <a:noAutofit/>
          </a:body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3" name="Slide Number Placeholder 5"/>
          <p:cNvSpPr>
            <a:spLocks noGrp="1"/>
          </p:cNvSpPr>
          <p:nvPr>
            <p:ph type="sldNum" sz="quarter" idx="4"/>
          </p:nvPr>
        </p:nvSpPr>
        <p:spPr>
          <a:xfrm>
            <a:off x="10856913" y="6390000"/>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sp>
        <p:nvSpPr>
          <p:cNvPr id="3" name="Footer Placeholder 2">
            <a:extLst>
              <a:ext uri="{FF2B5EF4-FFF2-40B4-BE49-F238E27FC236}">
                <a16:creationId xmlns:a16="http://schemas.microsoft.com/office/drawing/2014/main" id="{1115639F-9E76-41B0-BB57-8F8A1F600167}"/>
              </a:ext>
            </a:extLst>
          </p:cNvPr>
          <p:cNvSpPr>
            <a:spLocks noGrp="1"/>
          </p:cNvSpPr>
          <p:nvPr userDrawn="1">
            <p:ph type="ftr" sz="quarter" idx="3"/>
          </p:nvPr>
        </p:nvSpPr>
        <p:spPr>
          <a:xfrm>
            <a:off x="3272400" y="6390000"/>
            <a:ext cx="7495200" cy="198000"/>
          </a:xfrm>
          <a:prstGeom prst="rect">
            <a:avLst/>
          </a:prstGeom>
        </p:spPr>
        <p:txBody>
          <a:bodyPr vert="horz" lIns="0" tIns="0" rIns="0" bIns="0" rtlCol="0" anchor="ctr"/>
          <a:lstStyle>
            <a:lvl1pPr algn="l">
              <a:defRPr sz="800">
                <a:solidFill>
                  <a:schemeClr val="tx1"/>
                </a:solidFill>
              </a:defRPr>
            </a:lvl1pPr>
          </a:lstStyle>
          <a:p>
            <a:endParaRPr lang="en-GB" dirty="0"/>
          </a:p>
        </p:txBody>
      </p:sp>
      <p:cxnSp>
        <p:nvCxnSpPr>
          <p:cNvPr id="33" name="Straight Connector 32">
            <a:extLst>
              <a:ext uri="{FF2B5EF4-FFF2-40B4-BE49-F238E27FC236}">
                <a16:creationId xmlns:a16="http://schemas.microsoft.com/office/drawing/2014/main" id="{81FD9D1B-8E5A-447D-B2D0-15FF23DD7EDA}"/>
              </a:ext>
            </a:extLst>
          </p:cNvPr>
          <p:cNvCxnSpPr>
            <a:cxnSpLocks/>
          </p:cNvCxnSpPr>
          <p:nvPr userDrawn="1">
            <p:custDataLst>
              <p:tags r:id="rId15"/>
            </p:custDataLst>
          </p:nvPr>
        </p:nvCxnSpPr>
        <p:spPr>
          <a:xfrm>
            <a:off x="360000" y="6120000"/>
            <a:ext cx="11474161" cy="0"/>
          </a:xfrm>
          <a:prstGeom prst="line">
            <a:avLst/>
          </a:prstGeom>
          <a:ln w="38100">
            <a:solidFill>
              <a:srgbClr val="333333"/>
            </a:solidFill>
            <a:tailEnd type="none"/>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7AF91A0-A869-4C9D-8D84-C843E57FF9C6}"/>
              </a:ext>
            </a:extLst>
          </p:cNvPr>
          <p:cNvGrpSpPr/>
          <p:nvPr userDrawn="1"/>
        </p:nvGrpSpPr>
        <p:grpSpPr>
          <a:xfrm>
            <a:off x="-1143000" y="-600255"/>
            <a:ext cx="13680281" cy="6916199"/>
            <a:chOff x="-1143000" y="-600255"/>
            <a:chExt cx="13680281" cy="6916199"/>
          </a:xfrm>
        </p:grpSpPr>
        <p:cxnSp>
          <p:nvCxnSpPr>
            <p:cNvPr id="14" name="Straight Connector 13"/>
            <p:cNvCxnSpPr/>
            <p:nvPr userDrawn="1"/>
          </p:nvCxnSpPr>
          <p:spPr>
            <a:xfrm>
              <a:off x="-256200" y="1710267"/>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256200" y="342635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a:off x="-256200" y="571447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51" name="TextBox 50"/>
            <p:cNvSpPr txBox="1"/>
            <p:nvPr userDrawn="1"/>
          </p:nvSpPr>
          <p:spPr>
            <a:xfrm>
              <a:off x="-747711" y="1646156"/>
              <a:ext cx="438671" cy="123111"/>
            </a:xfrm>
            <a:prstGeom prst="rect">
              <a:avLst/>
            </a:prstGeom>
            <a:noFill/>
          </p:spPr>
          <p:txBody>
            <a:bodyPr wrap="square" lIns="0" tIns="0" rIns="0" bIns="0" rtlCol="0">
              <a:spAutoFit/>
            </a:bodyPr>
            <a:lstStyle/>
            <a:p>
              <a:pPr algn="r"/>
              <a:r>
                <a:rPr lang="en-GB" sz="800" dirty="0">
                  <a:solidFill>
                    <a:schemeClr val="tx1"/>
                  </a:solidFill>
                </a:rPr>
                <a:t>4.78cm</a:t>
              </a:r>
            </a:p>
          </p:txBody>
        </p:sp>
        <p:sp>
          <p:nvSpPr>
            <p:cNvPr id="54" name="TextBox 53"/>
            <p:cNvSpPr txBox="1"/>
            <p:nvPr userDrawn="1"/>
          </p:nvSpPr>
          <p:spPr>
            <a:xfrm>
              <a:off x="-747711" y="3357884"/>
              <a:ext cx="438671" cy="123111"/>
            </a:xfrm>
            <a:prstGeom prst="rect">
              <a:avLst/>
            </a:prstGeom>
            <a:noFill/>
          </p:spPr>
          <p:txBody>
            <a:bodyPr wrap="square" lIns="0" tIns="0" rIns="0" bIns="0" rtlCol="0">
              <a:spAutoFit/>
            </a:bodyPr>
            <a:lstStyle/>
            <a:p>
              <a:pPr algn="r"/>
              <a:r>
                <a:rPr lang="en-GB" sz="800" dirty="0">
                  <a:solidFill>
                    <a:schemeClr val="tx1"/>
                  </a:solidFill>
                </a:rPr>
                <a:t>0 cm</a:t>
              </a:r>
            </a:p>
          </p:txBody>
        </p:sp>
        <p:sp>
          <p:nvSpPr>
            <p:cNvPr id="58" name="TextBox 57"/>
            <p:cNvSpPr txBox="1"/>
            <p:nvPr userDrawn="1"/>
          </p:nvSpPr>
          <p:spPr>
            <a:xfrm>
              <a:off x="-747711" y="5640188"/>
              <a:ext cx="438671" cy="123111"/>
            </a:xfrm>
            <a:prstGeom prst="rect">
              <a:avLst/>
            </a:prstGeom>
            <a:noFill/>
          </p:spPr>
          <p:txBody>
            <a:bodyPr wrap="square" lIns="0" tIns="0" rIns="0" bIns="0" rtlCol="0">
              <a:spAutoFit/>
            </a:bodyPr>
            <a:lstStyle/>
            <a:p>
              <a:pPr algn="r"/>
              <a:r>
                <a:rPr lang="en-GB" sz="800" dirty="0">
                  <a:solidFill>
                    <a:schemeClr val="tx1"/>
                  </a:solidFill>
                </a:rPr>
                <a:t>6.35 cm</a:t>
              </a:r>
            </a:p>
          </p:txBody>
        </p:sp>
        <p:sp>
          <p:nvSpPr>
            <p:cNvPr id="60" name="TextBox 59"/>
            <p:cNvSpPr txBox="1"/>
            <p:nvPr userDrawn="1"/>
          </p:nvSpPr>
          <p:spPr>
            <a:xfrm>
              <a:off x="304800" y="-437436"/>
              <a:ext cx="438671" cy="123111"/>
            </a:xfrm>
            <a:prstGeom prst="rect">
              <a:avLst/>
            </a:prstGeom>
            <a:noFill/>
          </p:spPr>
          <p:txBody>
            <a:bodyPr wrap="square" lIns="0" tIns="0" rIns="0" bIns="0" rtlCol="0">
              <a:spAutoFit/>
            </a:bodyPr>
            <a:lstStyle/>
            <a:p>
              <a:pPr algn="l"/>
              <a:r>
                <a:rPr lang="en-GB" sz="800" dirty="0">
                  <a:solidFill>
                    <a:schemeClr val="tx1"/>
                  </a:solidFill>
                </a:rPr>
                <a:t>15.93cm</a:t>
              </a:r>
            </a:p>
          </p:txBody>
        </p:sp>
        <p:sp>
          <p:nvSpPr>
            <p:cNvPr id="72" name="TextBox 71"/>
            <p:cNvSpPr txBox="1"/>
            <p:nvPr userDrawn="1"/>
          </p:nvSpPr>
          <p:spPr>
            <a:xfrm>
              <a:off x="11426031" y="-437436"/>
              <a:ext cx="438671" cy="123111"/>
            </a:xfrm>
            <a:prstGeom prst="rect">
              <a:avLst/>
            </a:prstGeom>
            <a:noFill/>
          </p:spPr>
          <p:txBody>
            <a:bodyPr wrap="square" lIns="0" tIns="0" rIns="0" bIns="0" rtlCol="0">
              <a:spAutoFit/>
            </a:bodyPr>
            <a:lstStyle/>
            <a:p>
              <a:pPr algn="r"/>
              <a:r>
                <a:rPr lang="en-GB" sz="800" dirty="0">
                  <a:solidFill>
                    <a:schemeClr val="tx1"/>
                  </a:solidFill>
                </a:rPr>
                <a:t>15.93 cm</a:t>
              </a:r>
            </a:p>
          </p:txBody>
        </p:sp>
        <p:cxnSp>
          <p:nvCxnSpPr>
            <p:cNvPr id="5" name="Straight Connector 4"/>
            <p:cNvCxnSpPr/>
            <p:nvPr userDrawn="1"/>
          </p:nvCxnSpPr>
          <p:spPr>
            <a:xfrm>
              <a:off x="361588"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85" name="TextBox 84"/>
            <p:cNvSpPr txBox="1"/>
            <p:nvPr userDrawn="1"/>
          </p:nvSpPr>
          <p:spPr>
            <a:xfrm>
              <a:off x="-1143000" y="5763299"/>
              <a:ext cx="833960" cy="123111"/>
            </a:xfrm>
            <a:prstGeom prst="rect">
              <a:avLst/>
            </a:prstGeom>
            <a:noFill/>
          </p:spPr>
          <p:txBody>
            <a:bodyPr wrap="square" lIns="0" tIns="0" rIns="0" bIns="0" rtlCol="0">
              <a:spAutoFit/>
            </a:bodyPr>
            <a:lstStyle/>
            <a:p>
              <a:pPr algn="r"/>
              <a:r>
                <a:rPr lang="en-GB" sz="800" dirty="0">
                  <a:solidFill>
                    <a:schemeClr val="tx1"/>
                  </a:solidFill>
                </a:rPr>
                <a:t>Content Bottom</a:t>
              </a:r>
            </a:p>
          </p:txBody>
        </p:sp>
        <p:sp>
          <p:nvSpPr>
            <p:cNvPr id="86" name="TextBox 85"/>
            <p:cNvSpPr txBox="1"/>
            <p:nvPr userDrawn="1"/>
          </p:nvSpPr>
          <p:spPr>
            <a:xfrm>
              <a:off x="-1143000" y="1769267"/>
              <a:ext cx="833960" cy="123111"/>
            </a:xfrm>
            <a:prstGeom prst="rect">
              <a:avLst/>
            </a:prstGeom>
            <a:noFill/>
          </p:spPr>
          <p:txBody>
            <a:bodyPr wrap="square" lIns="0" tIns="0" rIns="0" bIns="0" rtlCol="0">
              <a:spAutoFit/>
            </a:bodyPr>
            <a:lstStyle/>
            <a:p>
              <a:pPr algn="r"/>
              <a:r>
                <a:rPr lang="en-GB" sz="800" dirty="0">
                  <a:solidFill>
                    <a:schemeClr val="tx1"/>
                  </a:solidFill>
                </a:rPr>
                <a:t>Content Top</a:t>
              </a:r>
            </a:p>
          </p:txBody>
        </p:sp>
        <p:sp>
          <p:nvSpPr>
            <p:cNvPr id="88" name="TextBox 87"/>
            <p:cNvSpPr txBox="1"/>
            <p:nvPr userDrawn="1"/>
          </p:nvSpPr>
          <p:spPr>
            <a:xfrm>
              <a:off x="-590537" y="-438330"/>
              <a:ext cx="833960" cy="123111"/>
            </a:xfrm>
            <a:prstGeom prst="rect">
              <a:avLst/>
            </a:prstGeom>
            <a:noFill/>
          </p:spPr>
          <p:txBody>
            <a:bodyPr wrap="square" lIns="0" tIns="0" rIns="0" bIns="0" rtlCol="0">
              <a:spAutoFit/>
            </a:bodyPr>
            <a:lstStyle/>
            <a:p>
              <a:pPr algn="r"/>
              <a:r>
                <a:rPr lang="en-GB" sz="800" dirty="0">
                  <a:solidFill>
                    <a:schemeClr val="tx1"/>
                  </a:solidFill>
                </a:rPr>
                <a:t>Left Margin</a:t>
              </a:r>
            </a:p>
          </p:txBody>
        </p:sp>
        <p:sp>
          <p:nvSpPr>
            <p:cNvPr id="89" name="TextBox 88"/>
            <p:cNvSpPr txBox="1"/>
            <p:nvPr userDrawn="1"/>
          </p:nvSpPr>
          <p:spPr>
            <a:xfrm>
              <a:off x="11898039" y="-438330"/>
              <a:ext cx="639242" cy="123111"/>
            </a:xfrm>
            <a:prstGeom prst="rect">
              <a:avLst/>
            </a:prstGeom>
            <a:noFill/>
          </p:spPr>
          <p:txBody>
            <a:bodyPr wrap="square" lIns="0" tIns="0" rIns="0" bIns="0" rtlCol="0">
              <a:spAutoFit/>
            </a:bodyPr>
            <a:lstStyle/>
            <a:p>
              <a:pPr algn="l"/>
              <a:r>
                <a:rPr lang="en-GB" sz="800" dirty="0">
                  <a:solidFill>
                    <a:schemeClr val="tx1"/>
                  </a:solidFill>
                </a:rPr>
                <a:t>Right Margin</a:t>
              </a:r>
            </a:p>
          </p:txBody>
        </p:sp>
        <p:cxnSp>
          <p:nvCxnSpPr>
            <p:cNvPr id="98" name="Straight Connector 97"/>
            <p:cNvCxnSpPr/>
            <p:nvPr userDrawn="1"/>
          </p:nvCxnSpPr>
          <p:spPr>
            <a:xfrm>
              <a:off x="6096000" y="-363357"/>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99" name="TextBox 98"/>
            <p:cNvSpPr txBox="1"/>
            <p:nvPr userDrawn="1"/>
          </p:nvSpPr>
          <p:spPr>
            <a:xfrm>
              <a:off x="5914719" y="-600255"/>
              <a:ext cx="362256" cy="246221"/>
            </a:xfrm>
            <a:prstGeom prst="rect">
              <a:avLst/>
            </a:prstGeom>
            <a:noFill/>
          </p:spPr>
          <p:txBody>
            <a:bodyPr wrap="square" lIns="0" tIns="0" rIns="0" bIns="0" rtlCol="0">
              <a:spAutoFit/>
            </a:bodyPr>
            <a:lstStyle/>
            <a:p>
              <a:pPr algn="ctr"/>
              <a:r>
                <a:rPr lang="en-GB" sz="800" dirty="0">
                  <a:solidFill>
                    <a:schemeClr val="tx1"/>
                  </a:solidFill>
                </a:rPr>
                <a:t>Middle </a:t>
              </a:r>
              <a:br>
                <a:rPr lang="en-GB" sz="800" dirty="0">
                  <a:solidFill>
                    <a:schemeClr val="tx1"/>
                  </a:solidFill>
                </a:rPr>
              </a:br>
              <a:r>
                <a:rPr lang="en-GB" sz="800" dirty="0">
                  <a:solidFill>
                    <a:schemeClr val="tx1"/>
                  </a:solidFill>
                </a:rPr>
                <a:t>0cm </a:t>
              </a:r>
            </a:p>
          </p:txBody>
        </p:sp>
        <p:sp>
          <p:nvSpPr>
            <p:cNvPr id="101" name="TextBox 100"/>
            <p:cNvSpPr txBox="1"/>
            <p:nvPr userDrawn="1"/>
          </p:nvSpPr>
          <p:spPr>
            <a:xfrm>
              <a:off x="5636264"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4" name="Straight Connector 103"/>
            <p:cNvCxnSpPr/>
            <p:nvPr userDrawn="1"/>
          </p:nvCxnSpPr>
          <p:spPr>
            <a:xfrm>
              <a:off x="6000389"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userDrawn="1"/>
          </p:nvCxnSpPr>
          <p:spPr>
            <a:xfrm>
              <a:off x="6190362"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userDrawn="1"/>
          </p:nvSpPr>
          <p:spPr>
            <a:xfrm>
              <a:off x="6191102"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7" name="Straight Connector 106"/>
            <p:cNvCxnSpPr/>
            <p:nvPr userDrawn="1"/>
          </p:nvCxnSpPr>
          <p:spPr>
            <a:xfrm>
              <a:off x="11836111"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userDrawn="1"/>
          </p:nvCxnSpPr>
          <p:spPr>
            <a:xfrm>
              <a:off x="-256200" y="43082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109" name="TextBox 108"/>
            <p:cNvSpPr txBox="1"/>
            <p:nvPr userDrawn="1"/>
          </p:nvSpPr>
          <p:spPr>
            <a:xfrm>
              <a:off x="-747711" y="404813"/>
              <a:ext cx="438671" cy="123111"/>
            </a:xfrm>
            <a:prstGeom prst="rect">
              <a:avLst/>
            </a:prstGeom>
            <a:noFill/>
          </p:spPr>
          <p:txBody>
            <a:bodyPr wrap="square" lIns="0" tIns="0" rIns="0" bIns="0" rtlCol="0">
              <a:spAutoFit/>
            </a:bodyPr>
            <a:lstStyle/>
            <a:p>
              <a:pPr algn="r"/>
              <a:r>
                <a:rPr lang="en-GB" sz="800" dirty="0">
                  <a:solidFill>
                    <a:schemeClr val="tx1"/>
                  </a:solidFill>
                </a:rPr>
                <a:t>8.33cm</a:t>
              </a:r>
            </a:p>
          </p:txBody>
        </p:sp>
        <p:sp>
          <p:nvSpPr>
            <p:cNvPr id="110" name="TextBox 109"/>
            <p:cNvSpPr txBox="1"/>
            <p:nvPr userDrawn="1"/>
          </p:nvSpPr>
          <p:spPr>
            <a:xfrm>
              <a:off x="-1143000" y="527924"/>
              <a:ext cx="833960" cy="123111"/>
            </a:xfrm>
            <a:prstGeom prst="rect">
              <a:avLst/>
            </a:prstGeom>
            <a:noFill/>
          </p:spPr>
          <p:txBody>
            <a:bodyPr wrap="square" lIns="0" tIns="0" rIns="0" bIns="0" rtlCol="0">
              <a:spAutoFit/>
            </a:bodyPr>
            <a:lstStyle/>
            <a:p>
              <a:pPr algn="r"/>
              <a:r>
                <a:rPr lang="en-GB" sz="800" dirty="0">
                  <a:solidFill>
                    <a:schemeClr val="tx1"/>
                  </a:solidFill>
                </a:rPr>
                <a:t>Title Top</a:t>
              </a:r>
            </a:p>
          </p:txBody>
        </p:sp>
        <p:cxnSp>
          <p:nvCxnSpPr>
            <p:cNvPr id="34" name="Straight Connector 33">
              <a:extLst>
                <a:ext uri="{FF2B5EF4-FFF2-40B4-BE49-F238E27FC236}">
                  <a16:creationId xmlns:a16="http://schemas.microsoft.com/office/drawing/2014/main" id="{4C819980-719E-42BA-84AA-491FF69717D9}"/>
                </a:ext>
              </a:extLst>
            </p:cNvPr>
            <p:cNvCxnSpPr/>
            <p:nvPr userDrawn="1"/>
          </p:nvCxnSpPr>
          <p:spPr>
            <a:xfrm>
              <a:off x="-256200" y="6145408"/>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AD636BE3-4FEE-45BA-A183-BCB80C007E10}"/>
                </a:ext>
              </a:extLst>
            </p:cNvPr>
            <p:cNvSpPr txBox="1"/>
            <p:nvPr userDrawn="1"/>
          </p:nvSpPr>
          <p:spPr>
            <a:xfrm>
              <a:off x="-747711" y="6069722"/>
              <a:ext cx="438671" cy="123111"/>
            </a:xfrm>
            <a:prstGeom prst="rect">
              <a:avLst/>
            </a:prstGeom>
            <a:noFill/>
          </p:spPr>
          <p:txBody>
            <a:bodyPr wrap="square" lIns="0" tIns="0" rIns="0" bIns="0" rtlCol="0">
              <a:spAutoFit/>
            </a:bodyPr>
            <a:lstStyle/>
            <a:p>
              <a:pPr algn="r"/>
              <a:r>
                <a:rPr lang="en-GB" sz="800" dirty="0">
                  <a:solidFill>
                    <a:schemeClr val="tx1"/>
                  </a:solidFill>
                </a:rPr>
                <a:t>7.54 cm</a:t>
              </a:r>
            </a:p>
          </p:txBody>
        </p:sp>
        <p:sp>
          <p:nvSpPr>
            <p:cNvPr id="36" name="TextBox 35">
              <a:extLst>
                <a:ext uri="{FF2B5EF4-FFF2-40B4-BE49-F238E27FC236}">
                  <a16:creationId xmlns:a16="http://schemas.microsoft.com/office/drawing/2014/main" id="{92FC16A6-CA4F-4B0F-B25C-7772D09D7351}"/>
                </a:ext>
              </a:extLst>
            </p:cNvPr>
            <p:cNvSpPr txBox="1"/>
            <p:nvPr userDrawn="1"/>
          </p:nvSpPr>
          <p:spPr>
            <a:xfrm>
              <a:off x="-1143000" y="6192833"/>
              <a:ext cx="833960" cy="123111"/>
            </a:xfrm>
            <a:prstGeom prst="rect">
              <a:avLst/>
            </a:prstGeom>
            <a:noFill/>
          </p:spPr>
          <p:txBody>
            <a:bodyPr wrap="square" lIns="0" tIns="0" rIns="0" bIns="0" rtlCol="0">
              <a:spAutoFit/>
            </a:bodyPr>
            <a:lstStyle/>
            <a:p>
              <a:pPr algn="r"/>
              <a:r>
                <a:rPr lang="en-GB" sz="800" dirty="0">
                  <a:solidFill>
                    <a:schemeClr val="tx1"/>
                  </a:solidFill>
                </a:rPr>
                <a:t>Image Bottom</a:t>
              </a:r>
            </a:p>
          </p:txBody>
        </p:sp>
      </p:grpSp>
      <p:pic>
        <p:nvPicPr>
          <p:cNvPr id="38" name="Graphic 37">
            <a:extLst>
              <a:ext uri="{FF2B5EF4-FFF2-40B4-BE49-F238E27FC236}">
                <a16:creationId xmlns:a16="http://schemas.microsoft.com/office/drawing/2014/main" id="{BDB25C72-3FD4-461E-BCBE-96F525FA2297}"/>
              </a:ext>
            </a:extLst>
          </p:cNvPr>
          <p:cNvPicPr>
            <a:picLocks noChangeAspect="1"/>
          </p:cNvPicPr>
          <p:nvPr userDrawn="1">
            <p:custDataLst>
              <p:tags r:id="rId16"/>
            </p:custDataLst>
          </p:nvPr>
        </p:nvPicPr>
        <p:blipFill>
          <a:blip r:embed="rId17">
            <a:extLst>
              <a:ext uri="{96DAC541-7B7A-43D3-8B79-37D633B846F1}">
                <asvg:svgBlip xmlns:asvg="http://schemas.microsoft.com/office/drawing/2016/SVG/main" r:embed="rId18"/>
              </a:ext>
            </a:extLst>
          </a:blip>
          <a:stretch>
            <a:fillRect/>
          </a:stretch>
        </p:blipFill>
        <p:spPr>
          <a:xfrm>
            <a:off x="359999" y="6390412"/>
            <a:ext cx="1080272" cy="204376"/>
          </a:xfrm>
          <a:prstGeom prst="rect">
            <a:avLst/>
          </a:prstGeom>
        </p:spPr>
      </p:pic>
    </p:spTree>
    <p:extLst>
      <p:ext uri="{BB962C8B-B14F-4D97-AF65-F5344CB8AC3E}">
        <p14:creationId xmlns:p14="http://schemas.microsoft.com/office/powerpoint/2010/main" val="1444036230"/>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800"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100000"/>
        </a:lnSpc>
        <a:spcBef>
          <a:spcPts val="60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6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2pPr>
      <a:lvl3pPr marL="360000"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3pPr>
      <a:lvl4pPr marL="540000"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4pPr>
      <a:lvl5pPr marL="720000" indent="-180000"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p15:clr>
            <a:srgbClr val="F26B43"/>
          </p15:clr>
        </p15:guide>
        <p15:guide id="14" pos="7453">
          <p15:clr>
            <a:srgbClr val="F26B43"/>
          </p15:clr>
        </p15:guide>
        <p15:guide id="28" orient="horz" pos="1076">
          <p15:clr>
            <a:srgbClr val="F26B43"/>
          </p15:clr>
        </p15:guide>
        <p15:guide id="29" orient="horz" pos="270">
          <p15:clr>
            <a:srgbClr val="F26B43"/>
          </p15:clr>
        </p15:guide>
        <p15:guide id="33" orient="horz" pos="3600">
          <p15:clr>
            <a:srgbClr val="F26B43"/>
          </p15:clr>
        </p15:guide>
        <p15:guide id="35" pos="228">
          <p15:clr>
            <a:srgbClr val="F26B43"/>
          </p15:clr>
        </p15:guide>
        <p15:guide id="36" pos="3840">
          <p15:clr>
            <a:srgbClr val="F26B43"/>
          </p15:clr>
        </p15:guide>
        <p15:guide id="37" pos="3782">
          <p15:clr>
            <a:srgbClr val="F26B43"/>
          </p15:clr>
        </p15:guide>
        <p15:guide id="38" pos="3900">
          <p15:clr>
            <a:srgbClr val="F26B43"/>
          </p15:clr>
        </p15:guide>
        <p15:guide id="39" orient="horz" pos="387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1" name="Title Placeholder 1"/>
          <p:cNvSpPr>
            <a:spLocks noGrp="1"/>
          </p:cNvSpPr>
          <p:nvPr>
            <p:ph type="title"/>
          </p:nvPr>
        </p:nvSpPr>
        <p:spPr>
          <a:xfrm>
            <a:off x="359999" y="430718"/>
            <a:ext cx="11466875" cy="403200"/>
          </a:xfrm>
          <a:prstGeom prst="rect">
            <a:avLst/>
          </a:prstGeom>
        </p:spPr>
        <p:txBody>
          <a:bodyPr vert="horz" lIns="0" tIns="0" rIns="0" bIns="0" rtlCol="0" anchor="t">
            <a:noAutofit/>
          </a:bodyPr>
          <a:lstStyle/>
          <a:p>
            <a:r>
              <a:rPr lang="en-US" dirty="0"/>
              <a:t>Click to add title</a:t>
            </a:r>
            <a:endParaRPr lang="en-GB" dirty="0"/>
          </a:p>
        </p:txBody>
      </p:sp>
      <p:sp>
        <p:nvSpPr>
          <p:cNvPr id="92" name="Text Placeholder 2"/>
          <p:cNvSpPr>
            <a:spLocks noGrp="1"/>
          </p:cNvSpPr>
          <p:nvPr>
            <p:ph type="body" idx="1"/>
          </p:nvPr>
        </p:nvSpPr>
        <p:spPr>
          <a:xfrm>
            <a:off x="359999" y="1710000"/>
            <a:ext cx="11466875" cy="3999600"/>
          </a:xfrm>
          <a:prstGeom prst="rect">
            <a:avLst/>
          </a:prstGeom>
        </p:spPr>
        <p:txBody>
          <a:bodyPr vert="horz" lIns="0" tIns="0" rIns="0" bIns="0" rtlCol="0">
            <a:noAutofit/>
          </a:body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3" name="Slide Number Placeholder 5"/>
          <p:cNvSpPr>
            <a:spLocks noGrp="1"/>
          </p:cNvSpPr>
          <p:nvPr>
            <p:ph type="sldNum" sz="quarter" idx="4"/>
          </p:nvPr>
        </p:nvSpPr>
        <p:spPr>
          <a:xfrm>
            <a:off x="10856913" y="6390000"/>
            <a:ext cx="969962" cy="196850"/>
          </a:xfrm>
          <a:prstGeom prst="rect">
            <a:avLst/>
          </a:prstGeom>
        </p:spPr>
        <p:txBody>
          <a:bodyPr vert="horz" lIns="0" tIns="0" rIns="0" bIns="0" rtlCol="0" anchor="ctr"/>
          <a:lstStyle>
            <a:lvl1pPr algn="r">
              <a:defRPr sz="1000">
                <a:solidFill>
                  <a:schemeClr val="tx1"/>
                </a:solidFill>
              </a:defRPr>
            </a:lvl1pPr>
          </a:lstStyle>
          <a:p>
            <a:fld id="{4034BEE3-566C-4068-A777-C3A4762E861B}" type="slidenum">
              <a:rPr lang="en-GB" smtClean="0"/>
              <a:pPr/>
              <a:t>‹#›</a:t>
            </a:fld>
            <a:endParaRPr lang="en-GB" dirty="0"/>
          </a:p>
        </p:txBody>
      </p:sp>
      <p:grpSp>
        <p:nvGrpSpPr>
          <p:cNvPr id="2" name="Group 1"/>
          <p:cNvGrpSpPr/>
          <p:nvPr userDrawn="1"/>
        </p:nvGrpSpPr>
        <p:grpSpPr>
          <a:xfrm>
            <a:off x="-1143000" y="-600255"/>
            <a:ext cx="13680281" cy="6720255"/>
            <a:chOff x="-1143000" y="-600255"/>
            <a:chExt cx="13680281" cy="6720255"/>
          </a:xfrm>
        </p:grpSpPr>
        <p:cxnSp>
          <p:nvCxnSpPr>
            <p:cNvPr id="14" name="Straight Connector 13"/>
            <p:cNvCxnSpPr/>
            <p:nvPr userDrawn="1"/>
          </p:nvCxnSpPr>
          <p:spPr>
            <a:xfrm>
              <a:off x="-256200" y="1710267"/>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256200" y="612000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256200" y="342635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a:xfrm>
              <a:off x="-256200" y="5714470"/>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51" name="TextBox 50"/>
            <p:cNvSpPr txBox="1"/>
            <p:nvPr userDrawn="1"/>
          </p:nvSpPr>
          <p:spPr>
            <a:xfrm>
              <a:off x="-747711" y="1646156"/>
              <a:ext cx="438671" cy="123111"/>
            </a:xfrm>
            <a:prstGeom prst="rect">
              <a:avLst/>
            </a:prstGeom>
            <a:noFill/>
          </p:spPr>
          <p:txBody>
            <a:bodyPr wrap="square" lIns="0" tIns="0" rIns="0" bIns="0" rtlCol="0">
              <a:spAutoFit/>
            </a:bodyPr>
            <a:lstStyle/>
            <a:p>
              <a:pPr algn="r"/>
              <a:r>
                <a:rPr lang="en-GB" sz="800" dirty="0">
                  <a:solidFill>
                    <a:schemeClr val="tx1"/>
                  </a:solidFill>
                </a:rPr>
                <a:t>4.78cm</a:t>
              </a:r>
            </a:p>
          </p:txBody>
        </p:sp>
        <p:sp>
          <p:nvSpPr>
            <p:cNvPr id="54" name="TextBox 53"/>
            <p:cNvSpPr txBox="1"/>
            <p:nvPr userDrawn="1"/>
          </p:nvSpPr>
          <p:spPr>
            <a:xfrm>
              <a:off x="-747711" y="3357884"/>
              <a:ext cx="438671" cy="123111"/>
            </a:xfrm>
            <a:prstGeom prst="rect">
              <a:avLst/>
            </a:prstGeom>
            <a:noFill/>
          </p:spPr>
          <p:txBody>
            <a:bodyPr wrap="square" lIns="0" tIns="0" rIns="0" bIns="0" rtlCol="0">
              <a:spAutoFit/>
            </a:bodyPr>
            <a:lstStyle/>
            <a:p>
              <a:pPr algn="r"/>
              <a:r>
                <a:rPr lang="en-GB" sz="800" dirty="0">
                  <a:solidFill>
                    <a:schemeClr val="tx1"/>
                  </a:solidFill>
                </a:rPr>
                <a:t>0 cm</a:t>
              </a:r>
            </a:p>
          </p:txBody>
        </p:sp>
        <p:sp>
          <p:nvSpPr>
            <p:cNvPr id="58" name="TextBox 57"/>
            <p:cNvSpPr txBox="1"/>
            <p:nvPr userDrawn="1"/>
          </p:nvSpPr>
          <p:spPr>
            <a:xfrm>
              <a:off x="-747711" y="5640188"/>
              <a:ext cx="438671" cy="123111"/>
            </a:xfrm>
            <a:prstGeom prst="rect">
              <a:avLst/>
            </a:prstGeom>
            <a:noFill/>
          </p:spPr>
          <p:txBody>
            <a:bodyPr wrap="square" lIns="0" tIns="0" rIns="0" bIns="0" rtlCol="0">
              <a:spAutoFit/>
            </a:bodyPr>
            <a:lstStyle/>
            <a:p>
              <a:pPr algn="r"/>
              <a:r>
                <a:rPr lang="en-GB" sz="800" dirty="0">
                  <a:solidFill>
                    <a:schemeClr val="tx1"/>
                  </a:solidFill>
                </a:rPr>
                <a:t>6.35 cm</a:t>
              </a:r>
            </a:p>
          </p:txBody>
        </p:sp>
        <p:sp>
          <p:nvSpPr>
            <p:cNvPr id="60" name="TextBox 59"/>
            <p:cNvSpPr txBox="1"/>
            <p:nvPr userDrawn="1"/>
          </p:nvSpPr>
          <p:spPr>
            <a:xfrm>
              <a:off x="304800" y="-437436"/>
              <a:ext cx="438671" cy="123111"/>
            </a:xfrm>
            <a:prstGeom prst="rect">
              <a:avLst/>
            </a:prstGeom>
            <a:noFill/>
          </p:spPr>
          <p:txBody>
            <a:bodyPr wrap="square" lIns="0" tIns="0" rIns="0" bIns="0" rtlCol="0">
              <a:spAutoFit/>
            </a:bodyPr>
            <a:lstStyle/>
            <a:p>
              <a:pPr algn="l"/>
              <a:r>
                <a:rPr lang="en-GB" sz="800" dirty="0">
                  <a:solidFill>
                    <a:schemeClr val="tx1"/>
                  </a:solidFill>
                </a:rPr>
                <a:t>15.93cm</a:t>
              </a:r>
            </a:p>
          </p:txBody>
        </p:sp>
        <p:sp>
          <p:nvSpPr>
            <p:cNvPr id="72" name="TextBox 71"/>
            <p:cNvSpPr txBox="1"/>
            <p:nvPr userDrawn="1"/>
          </p:nvSpPr>
          <p:spPr>
            <a:xfrm>
              <a:off x="11426031" y="-437436"/>
              <a:ext cx="438671" cy="123111"/>
            </a:xfrm>
            <a:prstGeom prst="rect">
              <a:avLst/>
            </a:prstGeom>
            <a:noFill/>
          </p:spPr>
          <p:txBody>
            <a:bodyPr wrap="square" lIns="0" tIns="0" rIns="0" bIns="0" rtlCol="0">
              <a:spAutoFit/>
            </a:bodyPr>
            <a:lstStyle/>
            <a:p>
              <a:pPr algn="r"/>
              <a:r>
                <a:rPr lang="en-GB" sz="800" dirty="0">
                  <a:solidFill>
                    <a:schemeClr val="tx1"/>
                  </a:solidFill>
                </a:rPr>
                <a:t>15.93 cm</a:t>
              </a:r>
            </a:p>
          </p:txBody>
        </p:sp>
        <p:cxnSp>
          <p:nvCxnSpPr>
            <p:cNvPr id="5" name="Straight Connector 4"/>
            <p:cNvCxnSpPr/>
            <p:nvPr userDrawn="1"/>
          </p:nvCxnSpPr>
          <p:spPr>
            <a:xfrm>
              <a:off x="361588"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85" name="TextBox 84"/>
            <p:cNvSpPr txBox="1"/>
            <p:nvPr userDrawn="1"/>
          </p:nvSpPr>
          <p:spPr>
            <a:xfrm>
              <a:off x="-1143000" y="5763299"/>
              <a:ext cx="833960" cy="123111"/>
            </a:xfrm>
            <a:prstGeom prst="rect">
              <a:avLst/>
            </a:prstGeom>
            <a:noFill/>
          </p:spPr>
          <p:txBody>
            <a:bodyPr wrap="square" lIns="0" tIns="0" rIns="0" bIns="0" rtlCol="0">
              <a:spAutoFit/>
            </a:bodyPr>
            <a:lstStyle/>
            <a:p>
              <a:pPr algn="r"/>
              <a:r>
                <a:rPr lang="en-GB" sz="800" dirty="0">
                  <a:solidFill>
                    <a:schemeClr val="tx1"/>
                  </a:solidFill>
                </a:rPr>
                <a:t>Content Bottom</a:t>
              </a:r>
            </a:p>
          </p:txBody>
        </p:sp>
        <p:sp>
          <p:nvSpPr>
            <p:cNvPr id="86" name="TextBox 85"/>
            <p:cNvSpPr txBox="1"/>
            <p:nvPr userDrawn="1"/>
          </p:nvSpPr>
          <p:spPr>
            <a:xfrm>
              <a:off x="-1143000" y="1769267"/>
              <a:ext cx="833960" cy="123111"/>
            </a:xfrm>
            <a:prstGeom prst="rect">
              <a:avLst/>
            </a:prstGeom>
            <a:noFill/>
          </p:spPr>
          <p:txBody>
            <a:bodyPr wrap="square" lIns="0" tIns="0" rIns="0" bIns="0" rtlCol="0">
              <a:spAutoFit/>
            </a:bodyPr>
            <a:lstStyle/>
            <a:p>
              <a:pPr algn="r"/>
              <a:r>
                <a:rPr lang="en-GB" sz="800" dirty="0">
                  <a:solidFill>
                    <a:schemeClr val="tx1"/>
                  </a:solidFill>
                </a:rPr>
                <a:t>Content Top</a:t>
              </a:r>
            </a:p>
          </p:txBody>
        </p:sp>
        <p:sp>
          <p:nvSpPr>
            <p:cNvPr id="88" name="TextBox 87"/>
            <p:cNvSpPr txBox="1"/>
            <p:nvPr userDrawn="1"/>
          </p:nvSpPr>
          <p:spPr>
            <a:xfrm>
              <a:off x="-590537" y="-438330"/>
              <a:ext cx="833960" cy="123111"/>
            </a:xfrm>
            <a:prstGeom prst="rect">
              <a:avLst/>
            </a:prstGeom>
            <a:noFill/>
          </p:spPr>
          <p:txBody>
            <a:bodyPr wrap="square" lIns="0" tIns="0" rIns="0" bIns="0" rtlCol="0">
              <a:spAutoFit/>
            </a:bodyPr>
            <a:lstStyle/>
            <a:p>
              <a:pPr algn="r"/>
              <a:r>
                <a:rPr lang="en-GB" sz="800" dirty="0">
                  <a:solidFill>
                    <a:schemeClr val="tx1"/>
                  </a:solidFill>
                </a:rPr>
                <a:t>Left Margin</a:t>
              </a:r>
            </a:p>
          </p:txBody>
        </p:sp>
        <p:sp>
          <p:nvSpPr>
            <p:cNvPr id="89" name="TextBox 88"/>
            <p:cNvSpPr txBox="1"/>
            <p:nvPr userDrawn="1"/>
          </p:nvSpPr>
          <p:spPr>
            <a:xfrm>
              <a:off x="11898039" y="-438330"/>
              <a:ext cx="639242" cy="123111"/>
            </a:xfrm>
            <a:prstGeom prst="rect">
              <a:avLst/>
            </a:prstGeom>
            <a:noFill/>
          </p:spPr>
          <p:txBody>
            <a:bodyPr wrap="square" lIns="0" tIns="0" rIns="0" bIns="0" rtlCol="0">
              <a:spAutoFit/>
            </a:bodyPr>
            <a:lstStyle/>
            <a:p>
              <a:pPr algn="l"/>
              <a:r>
                <a:rPr lang="en-GB" sz="800" dirty="0">
                  <a:solidFill>
                    <a:schemeClr val="tx1"/>
                  </a:solidFill>
                </a:rPr>
                <a:t>Right Margin</a:t>
              </a:r>
            </a:p>
          </p:txBody>
        </p:sp>
        <p:cxnSp>
          <p:nvCxnSpPr>
            <p:cNvPr id="98" name="Straight Connector 97"/>
            <p:cNvCxnSpPr/>
            <p:nvPr userDrawn="1"/>
          </p:nvCxnSpPr>
          <p:spPr>
            <a:xfrm>
              <a:off x="6096000" y="-363357"/>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99" name="TextBox 98"/>
            <p:cNvSpPr txBox="1"/>
            <p:nvPr userDrawn="1"/>
          </p:nvSpPr>
          <p:spPr>
            <a:xfrm>
              <a:off x="5914719" y="-600255"/>
              <a:ext cx="362256" cy="246221"/>
            </a:xfrm>
            <a:prstGeom prst="rect">
              <a:avLst/>
            </a:prstGeom>
            <a:noFill/>
          </p:spPr>
          <p:txBody>
            <a:bodyPr wrap="square" lIns="0" tIns="0" rIns="0" bIns="0" rtlCol="0">
              <a:spAutoFit/>
            </a:bodyPr>
            <a:lstStyle/>
            <a:p>
              <a:pPr algn="ctr"/>
              <a:r>
                <a:rPr lang="en-GB" sz="800" dirty="0">
                  <a:solidFill>
                    <a:schemeClr val="tx1"/>
                  </a:solidFill>
                </a:rPr>
                <a:t>Middle </a:t>
              </a:r>
              <a:br>
                <a:rPr lang="en-GB" sz="800" dirty="0">
                  <a:solidFill>
                    <a:schemeClr val="tx1"/>
                  </a:solidFill>
                </a:rPr>
              </a:br>
              <a:r>
                <a:rPr lang="en-GB" sz="800" dirty="0">
                  <a:solidFill>
                    <a:schemeClr val="tx1"/>
                  </a:solidFill>
                </a:rPr>
                <a:t>0cm </a:t>
              </a:r>
            </a:p>
          </p:txBody>
        </p:sp>
        <p:sp>
          <p:nvSpPr>
            <p:cNvPr id="101" name="TextBox 100"/>
            <p:cNvSpPr txBox="1"/>
            <p:nvPr userDrawn="1"/>
          </p:nvSpPr>
          <p:spPr>
            <a:xfrm>
              <a:off x="5636264"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4" name="Straight Connector 103"/>
            <p:cNvCxnSpPr/>
            <p:nvPr userDrawn="1"/>
          </p:nvCxnSpPr>
          <p:spPr>
            <a:xfrm>
              <a:off x="6000389"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userDrawn="1"/>
          </p:nvCxnSpPr>
          <p:spPr>
            <a:xfrm>
              <a:off x="6190362"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sp>
          <p:nvSpPr>
            <p:cNvPr id="106" name="TextBox 105"/>
            <p:cNvSpPr txBox="1"/>
            <p:nvPr userDrawn="1"/>
          </p:nvSpPr>
          <p:spPr>
            <a:xfrm>
              <a:off x="6191102" y="-208836"/>
              <a:ext cx="362256" cy="123111"/>
            </a:xfrm>
            <a:prstGeom prst="rect">
              <a:avLst/>
            </a:prstGeom>
            <a:noFill/>
          </p:spPr>
          <p:txBody>
            <a:bodyPr wrap="square" lIns="0" tIns="0" rIns="0" bIns="0" rtlCol="0">
              <a:spAutoFit/>
            </a:bodyPr>
            <a:lstStyle/>
            <a:p>
              <a:pPr algn="ctr"/>
              <a:r>
                <a:rPr lang="en-GB" sz="800" dirty="0">
                  <a:solidFill>
                    <a:schemeClr val="tx1"/>
                  </a:solidFill>
                </a:rPr>
                <a:t>0.26cm</a:t>
              </a:r>
            </a:p>
          </p:txBody>
        </p:sp>
        <p:cxnSp>
          <p:nvCxnSpPr>
            <p:cNvPr id="107" name="Straight Connector 106"/>
            <p:cNvCxnSpPr/>
            <p:nvPr userDrawn="1"/>
          </p:nvCxnSpPr>
          <p:spPr>
            <a:xfrm>
              <a:off x="11836111" y="-265725"/>
              <a:ext cx="0" cy="180000"/>
            </a:xfrm>
            <a:prstGeom prst="line">
              <a:avLst/>
            </a:prstGeom>
            <a:ln w="6350">
              <a:gradFill>
                <a:gsLst>
                  <a:gs pos="0">
                    <a:srgbClr val="F2DA64"/>
                  </a:gs>
                  <a:gs pos="18000">
                    <a:srgbClr val="A27700"/>
                  </a:gs>
                  <a:gs pos="71000">
                    <a:srgbClr val="D7B446"/>
                  </a:gs>
                  <a:gs pos="51000">
                    <a:srgbClr val="F2DA64"/>
                  </a:gs>
                  <a:gs pos="100000">
                    <a:srgbClr val="987000"/>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userDrawn="1"/>
          </p:nvCxnSpPr>
          <p:spPr>
            <a:xfrm>
              <a:off x="-256200" y="430824"/>
              <a:ext cx="180000" cy="0"/>
            </a:xfrm>
            <a:prstGeom prst="line">
              <a:avLst/>
            </a:prstGeom>
            <a:ln w="6350">
              <a:gradFill>
                <a:gsLst>
                  <a:gs pos="0">
                    <a:srgbClr val="F2DA64"/>
                  </a:gs>
                  <a:gs pos="18000">
                    <a:srgbClr val="A27700"/>
                  </a:gs>
                  <a:gs pos="71000">
                    <a:srgbClr val="D7B446"/>
                  </a:gs>
                  <a:gs pos="51000">
                    <a:srgbClr val="F2DA64"/>
                  </a:gs>
                  <a:gs pos="100000">
                    <a:srgbClr val="987000"/>
                  </a:gs>
                </a:gsLst>
                <a:lin ang="0" scaled="0"/>
              </a:gradFill>
            </a:ln>
          </p:spPr>
          <p:style>
            <a:lnRef idx="1">
              <a:schemeClr val="accent1"/>
            </a:lnRef>
            <a:fillRef idx="0">
              <a:schemeClr val="accent1"/>
            </a:fillRef>
            <a:effectRef idx="0">
              <a:schemeClr val="accent1"/>
            </a:effectRef>
            <a:fontRef idx="minor">
              <a:schemeClr val="tx1"/>
            </a:fontRef>
          </p:style>
        </p:cxnSp>
        <p:sp>
          <p:nvSpPr>
            <p:cNvPr id="109" name="TextBox 108"/>
            <p:cNvSpPr txBox="1"/>
            <p:nvPr userDrawn="1"/>
          </p:nvSpPr>
          <p:spPr>
            <a:xfrm>
              <a:off x="-747711" y="404813"/>
              <a:ext cx="438671" cy="123111"/>
            </a:xfrm>
            <a:prstGeom prst="rect">
              <a:avLst/>
            </a:prstGeom>
            <a:noFill/>
          </p:spPr>
          <p:txBody>
            <a:bodyPr wrap="square" lIns="0" tIns="0" rIns="0" bIns="0" rtlCol="0">
              <a:spAutoFit/>
            </a:bodyPr>
            <a:lstStyle/>
            <a:p>
              <a:pPr algn="r"/>
              <a:r>
                <a:rPr lang="en-GB" sz="800" dirty="0">
                  <a:solidFill>
                    <a:schemeClr val="tx1"/>
                  </a:solidFill>
                </a:rPr>
                <a:t>8.33cm</a:t>
              </a:r>
            </a:p>
          </p:txBody>
        </p:sp>
        <p:sp>
          <p:nvSpPr>
            <p:cNvPr id="110" name="TextBox 109"/>
            <p:cNvSpPr txBox="1"/>
            <p:nvPr userDrawn="1"/>
          </p:nvSpPr>
          <p:spPr>
            <a:xfrm>
              <a:off x="-1143000" y="527924"/>
              <a:ext cx="833960" cy="123111"/>
            </a:xfrm>
            <a:prstGeom prst="rect">
              <a:avLst/>
            </a:prstGeom>
            <a:noFill/>
          </p:spPr>
          <p:txBody>
            <a:bodyPr wrap="square" lIns="0" tIns="0" rIns="0" bIns="0" rtlCol="0">
              <a:spAutoFit/>
            </a:bodyPr>
            <a:lstStyle/>
            <a:p>
              <a:pPr algn="r"/>
              <a:r>
                <a:rPr lang="en-GB" sz="800" dirty="0">
                  <a:solidFill>
                    <a:schemeClr val="tx1"/>
                  </a:solidFill>
                </a:rPr>
                <a:t>Title Top</a:t>
              </a:r>
            </a:p>
          </p:txBody>
        </p:sp>
      </p:grpSp>
      <p:sp>
        <p:nvSpPr>
          <p:cNvPr id="3" name="Footer Placeholder 2">
            <a:extLst>
              <a:ext uri="{FF2B5EF4-FFF2-40B4-BE49-F238E27FC236}">
                <a16:creationId xmlns:a16="http://schemas.microsoft.com/office/drawing/2014/main" id="{1115639F-9E76-41B0-BB57-8F8A1F600167}"/>
              </a:ext>
            </a:extLst>
          </p:cNvPr>
          <p:cNvSpPr>
            <a:spLocks noGrp="1"/>
          </p:cNvSpPr>
          <p:nvPr>
            <p:ph type="ftr" sz="quarter" idx="3"/>
          </p:nvPr>
        </p:nvSpPr>
        <p:spPr>
          <a:xfrm>
            <a:off x="3272400" y="6390000"/>
            <a:ext cx="7495200" cy="198000"/>
          </a:xfrm>
          <a:prstGeom prst="rect">
            <a:avLst/>
          </a:prstGeom>
        </p:spPr>
        <p:txBody>
          <a:bodyPr vert="horz" lIns="0" tIns="0" rIns="0" bIns="0" rtlCol="0" anchor="ctr"/>
          <a:lstStyle>
            <a:lvl1pPr algn="l">
              <a:defRPr sz="800">
                <a:solidFill>
                  <a:schemeClr val="tx1"/>
                </a:solidFill>
              </a:defRPr>
            </a:lvl1pPr>
          </a:lstStyle>
          <a:p>
            <a:endParaRPr lang="en-GB" dirty="0"/>
          </a:p>
        </p:txBody>
      </p:sp>
      <p:cxnSp>
        <p:nvCxnSpPr>
          <p:cNvPr id="33" name="Straight Connector 32">
            <a:extLst>
              <a:ext uri="{FF2B5EF4-FFF2-40B4-BE49-F238E27FC236}">
                <a16:creationId xmlns:a16="http://schemas.microsoft.com/office/drawing/2014/main" id="{BB75DB98-1BD1-4926-8750-16657B153BE4}"/>
              </a:ext>
            </a:extLst>
          </p:cNvPr>
          <p:cNvCxnSpPr>
            <a:cxnSpLocks/>
          </p:cNvCxnSpPr>
          <p:nvPr userDrawn="1"/>
        </p:nvCxnSpPr>
        <p:spPr>
          <a:xfrm>
            <a:off x="360000" y="6120000"/>
            <a:ext cx="11474161" cy="0"/>
          </a:xfrm>
          <a:prstGeom prst="line">
            <a:avLst/>
          </a:prstGeom>
          <a:ln w="38100">
            <a:solidFill>
              <a:schemeClr val="tx1"/>
            </a:solidFill>
            <a:tailEnd type="none"/>
          </a:ln>
        </p:spPr>
        <p:style>
          <a:lnRef idx="1">
            <a:schemeClr val="accent1"/>
          </a:lnRef>
          <a:fillRef idx="0">
            <a:schemeClr val="accent1"/>
          </a:fillRef>
          <a:effectRef idx="0">
            <a:schemeClr val="accent1"/>
          </a:effectRef>
          <a:fontRef idx="minor">
            <a:schemeClr val="tx1"/>
          </a:fontRef>
        </p:style>
      </p:cxnSp>
      <p:pic>
        <p:nvPicPr>
          <p:cNvPr id="34" name="Graphic 33">
            <a:extLst>
              <a:ext uri="{FF2B5EF4-FFF2-40B4-BE49-F238E27FC236}">
                <a16:creationId xmlns:a16="http://schemas.microsoft.com/office/drawing/2014/main" id="{D3E635D0-BA07-4485-8050-85E8C801F862}"/>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59999" y="6390412"/>
            <a:ext cx="1080272" cy="204376"/>
          </a:xfrm>
          <a:prstGeom prst="rect">
            <a:avLst/>
          </a:prstGeom>
        </p:spPr>
      </p:pic>
    </p:spTree>
    <p:extLst>
      <p:ext uri="{BB962C8B-B14F-4D97-AF65-F5344CB8AC3E}">
        <p14:creationId xmlns:p14="http://schemas.microsoft.com/office/powerpoint/2010/main" val="797071749"/>
      </p:ext>
    </p:extLst>
  </p:cSld>
  <p:clrMap bg1="lt1" tx1="dk1" bg2="lt2" tx2="dk2" accent1="accent1" accent2="accent2" accent3="accent3" accent4="accent4" accent5="accent5" accent6="accent6" hlink="hlink" folHlink="folHlink"/>
  <p:sldLayoutIdLst>
    <p:sldLayoutId id="2147483817"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100000"/>
        </a:lnSpc>
        <a:spcBef>
          <a:spcPts val="60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200"/>
        </a:spcBef>
        <a:buFont typeface="Arial" panose="020B0604020202020204" pitchFamily="34" charset="0"/>
        <a:buNone/>
        <a:defRPr sz="1600" kern="1200">
          <a:solidFill>
            <a:schemeClr val="tx1"/>
          </a:solidFill>
          <a:latin typeface="+mn-lt"/>
          <a:ea typeface="+mn-ea"/>
          <a:cs typeface="+mn-cs"/>
        </a:defRPr>
      </a:lvl1pPr>
      <a:lvl2pPr marL="180975"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2pPr>
      <a:lvl3pPr marL="360000"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3pPr>
      <a:lvl4pPr marL="540000" indent="-180975"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4pPr>
      <a:lvl5pPr marL="720000" indent="-180000" algn="l" defTabSz="914400" rtl="0" eaLnBrk="1" latinLnBrk="0" hangingPunct="1">
        <a:lnSpc>
          <a:spcPct val="100000"/>
        </a:lnSpc>
        <a:spcBef>
          <a:spcPts val="600"/>
        </a:spcBef>
        <a:buFont typeface="Arial" panose="020B0604020202020204" pitchFamily="34" charset="0"/>
        <a:buChar char="ꟷ"/>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p15:clr>
            <a:srgbClr val="F26B43"/>
          </p15:clr>
        </p15:guide>
        <p15:guide id="14" pos="7453">
          <p15:clr>
            <a:srgbClr val="F26B43"/>
          </p15:clr>
        </p15:guide>
        <p15:guide id="28" orient="horz" pos="1076">
          <p15:clr>
            <a:srgbClr val="F26B43"/>
          </p15:clr>
        </p15:guide>
        <p15:guide id="29" orient="horz" pos="270">
          <p15:clr>
            <a:srgbClr val="F26B43"/>
          </p15:clr>
        </p15:guide>
        <p15:guide id="33" orient="horz" pos="3600">
          <p15:clr>
            <a:srgbClr val="F26B43"/>
          </p15:clr>
        </p15:guide>
        <p15:guide id="35" pos="228">
          <p15:clr>
            <a:srgbClr val="F26B43"/>
          </p15:clr>
        </p15:guide>
        <p15:guide id="36" pos="3840">
          <p15:clr>
            <a:srgbClr val="F26B43"/>
          </p15:clr>
        </p15:guide>
        <p15:guide id="37" pos="3782">
          <p15:clr>
            <a:srgbClr val="F26B43"/>
          </p15:clr>
        </p15:guide>
        <p15:guide id="38" pos="390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3.xml"/><Relationship Id="rId1" Type="http://schemas.openxmlformats.org/officeDocument/2006/relationships/tags" Target="../tags/tag10.xml"/><Relationship Id="rId6" Type="http://schemas.openxmlformats.org/officeDocument/2006/relationships/image" Target="../media/image5.svg"/><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hyperlink" Target="https://www.ispot.tv/ad/ZFut/google-find-your-scene-song-by-hall-and-oates" TargetMode="External"/><Relationship Id="rId13" Type="http://schemas.openxmlformats.org/officeDocument/2006/relationships/hyperlink" Target="https://www.youtube.com/watch?v=KChk_DDgzKg" TargetMode="External"/><Relationship Id="rId18" Type="http://schemas.openxmlformats.org/officeDocument/2006/relationships/hyperlink" Target="https://www.youtube.com/watch?v=NGDWMTtBzgk" TargetMode="External"/><Relationship Id="rId3" Type="http://schemas.openxmlformats.org/officeDocument/2006/relationships/hyperlink" Target="https://youtu.be/nemoQhysUH8" TargetMode="External"/><Relationship Id="rId7" Type="http://schemas.openxmlformats.org/officeDocument/2006/relationships/hyperlink" Target="https://www.youtube.com/watch?v=awTjoyErD2w" TargetMode="External"/><Relationship Id="rId12" Type="http://schemas.openxmlformats.org/officeDocument/2006/relationships/hyperlink" Target="https://m.youtube.com/watch?v=6pKyIY41Yjw&amp;feature=youtu.be" TargetMode="External"/><Relationship Id="rId17" Type="http://schemas.openxmlformats.org/officeDocument/2006/relationships/hyperlink" Target="https://www.youtube.com/watch?v=A3730gNVAN0" TargetMode="External"/><Relationship Id="rId2" Type="http://schemas.openxmlformats.org/officeDocument/2006/relationships/hyperlink" Target="https://www.youtube.com/watch?v=dD6r53DWxwk" TargetMode="External"/><Relationship Id="rId16" Type="http://schemas.openxmlformats.org/officeDocument/2006/relationships/hyperlink" Target="https://www.youtube.com/watch?v=WCVUUbcVI9o" TargetMode="External"/><Relationship Id="rId20" Type="http://schemas.openxmlformats.org/officeDocument/2006/relationships/hyperlink" Target="https://www.youtube.com/watch?v=BxtxrNs7dFU" TargetMode="External"/><Relationship Id="rId1" Type="http://schemas.openxmlformats.org/officeDocument/2006/relationships/slideLayout" Target="../slideLayouts/slideLayout23.xml"/><Relationship Id="rId6" Type="http://schemas.openxmlformats.org/officeDocument/2006/relationships/hyperlink" Target="https://www.youtube.com/watch?v=PVwirX7Nomk" TargetMode="External"/><Relationship Id="rId11" Type="http://schemas.openxmlformats.org/officeDocument/2006/relationships/hyperlink" Target="https://www.youtube.com/watch?v=9-eYXLMe_9E" TargetMode="External"/><Relationship Id="rId5" Type="http://schemas.openxmlformats.org/officeDocument/2006/relationships/hyperlink" Target="https://www.youtube.com/watch?v=vTdwHRf28zY&amp;feature=youtu.be" TargetMode="External"/><Relationship Id="rId15" Type="http://schemas.openxmlformats.org/officeDocument/2006/relationships/hyperlink" Target="https://youtu.be/yRKicShFi-g" TargetMode="External"/><Relationship Id="rId10" Type="http://schemas.openxmlformats.org/officeDocument/2006/relationships/hyperlink" Target="https://www.youtube.com/watch?app=desktop&amp;v=0SqcViUYeZI&amp;fbclid=IwAR2k2-SGVWOPQXeR89EM6luM4UHG1Gn3psAdbjcWQKqYlUNr5Ic2kmOr_u4" TargetMode="External"/><Relationship Id="rId19" Type="http://schemas.openxmlformats.org/officeDocument/2006/relationships/hyperlink" Target="https://youtu.be/2_mp960ayzs" TargetMode="External"/><Relationship Id="rId4" Type="http://schemas.openxmlformats.org/officeDocument/2006/relationships/hyperlink" Target="https://www.youtube.com/watch?app=desktop&amp;v=vAFL7J2WPAc" TargetMode="External"/><Relationship Id="rId9" Type="http://schemas.openxmlformats.org/officeDocument/2006/relationships/hyperlink" Target="https://www.youtube.com/watch?app=desktop&amp;v=y71F7wUyyPk" TargetMode="External"/><Relationship Id="rId14" Type="http://schemas.openxmlformats.org/officeDocument/2006/relationships/hyperlink" Target="https://www.youtube.com/watch?app=desktop&amp;v=rXKB3aISYYY&amp;feature=youtu.be"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11.xml"/><Relationship Id="rId6" Type="http://schemas.openxmlformats.org/officeDocument/2006/relationships/image" Target="../media/image5.svg"/><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close-up of a planet&#10;&#10;Description automatically generated with low confidence">
            <a:extLst>
              <a:ext uri="{FF2B5EF4-FFF2-40B4-BE49-F238E27FC236}">
                <a16:creationId xmlns:a16="http://schemas.microsoft.com/office/drawing/2014/main" id="{F4F79A47-A136-2042-9079-096F4ED23555}"/>
              </a:ext>
            </a:extLst>
          </p:cNvPr>
          <p:cNvPicPr>
            <a:picLocks noChangeAspect="1"/>
          </p:cNvPicPr>
          <p:nvPr/>
        </p:nvPicPr>
        <p:blipFill rotWithShape="1">
          <a:blip r:embed="rId4"/>
          <a:srcRect t="14232" b="6310"/>
          <a:stretch/>
        </p:blipFill>
        <p:spPr>
          <a:xfrm>
            <a:off x="0" y="-1"/>
            <a:ext cx="12192000" cy="6858001"/>
          </a:xfrm>
          <a:prstGeom prst="rect">
            <a:avLst/>
          </a:prstGeom>
        </p:spPr>
      </p:pic>
      <p:sp>
        <p:nvSpPr>
          <p:cNvPr id="2" name="Title 1">
            <a:extLst>
              <a:ext uri="{FF2B5EF4-FFF2-40B4-BE49-F238E27FC236}">
                <a16:creationId xmlns:a16="http://schemas.microsoft.com/office/drawing/2014/main" id="{DFE26BB3-90AF-624E-A287-B674CAADF7BA}"/>
              </a:ext>
            </a:extLst>
          </p:cNvPr>
          <p:cNvSpPr>
            <a:spLocks noGrp="1"/>
          </p:cNvSpPr>
          <p:nvPr>
            <p:ph type="ctrTitle"/>
          </p:nvPr>
        </p:nvSpPr>
        <p:spPr>
          <a:xfrm>
            <a:off x="348124" y="2086068"/>
            <a:ext cx="4516107" cy="1702161"/>
          </a:xfrm>
        </p:spPr>
        <p:txBody>
          <a:bodyPr/>
          <a:lstStyle/>
          <a:p>
            <a:r>
              <a:rPr lang="en-GB" sz="4000">
                <a:latin typeface="Kantar Brown Light" panose="020B0404020101010102" pitchFamily="34" charset="77"/>
                <a:cs typeface="Kantar Brown Light" panose="020B0404020101010102" pitchFamily="34" charset="77"/>
              </a:rPr>
              <a:t>CREATIVE</a:t>
            </a:r>
            <a:br>
              <a:rPr lang="en-GB" sz="4000">
                <a:cs typeface="Arial" panose="020B0604020202020204" pitchFamily="34" charset="0"/>
              </a:rPr>
            </a:br>
            <a:r>
              <a:rPr lang="en-GB" sz="4000" b="1">
                <a:cs typeface="Arial" panose="020B0604020202020204" pitchFamily="34" charset="0"/>
              </a:rPr>
              <a:t>EFFECTIVENESS</a:t>
            </a:r>
            <a:br>
              <a:rPr lang="en-GB" sz="4000">
                <a:cs typeface="Arial" panose="020B0604020202020204" pitchFamily="34" charset="0"/>
              </a:rPr>
            </a:br>
            <a:r>
              <a:rPr lang="en-GB" sz="4000">
                <a:latin typeface="Kantar Brown Light" panose="020B0404020101010102" pitchFamily="34" charset="77"/>
                <a:cs typeface="Kantar Brown Light" panose="020B0404020101010102" pitchFamily="34" charset="77"/>
              </a:rPr>
              <a:t>AWARDS</a:t>
            </a:r>
            <a:r>
              <a:rPr lang="en-GB" sz="4000">
                <a:cs typeface="Arial" panose="020B0604020202020204" pitchFamily="34" charset="0"/>
              </a:rPr>
              <a:t> </a:t>
            </a:r>
            <a:r>
              <a:rPr lang="en-GB" sz="4000" b="1">
                <a:cs typeface="Arial" panose="020B0604020202020204" pitchFamily="34" charset="0"/>
              </a:rPr>
              <a:t>2021</a:t>
            </a:r>
            <a:endParaRPr lang="en-US" sz="4000" b="1">
              <a:cs typeface="Arial" panose="020B0604020202020204" pitchFamily="34" charset="0"/>
            </a:endParaRPr>
          </a:p>
        </p:txBody>
      </p:sp>
      <p:sp>
        <p:nvSpPr>
          <p:cNvPr id="3" name="Subtitle 2">
            <a:extLst>
              <a:ext uri="{FF2B5EF4-FFF2-40B4-BE49-F238E27FC236}">
                <a16:creationId xmlns:a16="http://schemas.microsoft.com/office/drawing/2014/main" id="{D4760539-FBE3-6C47-9262-4E01250F8E46}"/>
              </a:ext>
            </a:extLst>
          </p:cNvPr>
          <p:cNvSpPr>
            <a:spLocks noGrp="1"/>
          </p:cNvSpPr>
          <p:nvPr>
            <p:ph type="subTitle" idx="1"/>
          </p:nvPr>
        </p:nvSpPr>
        <p:spPr>
          <a:xfrm>
            <a:off x="360000" y="4518212"/>
            <a:ext cx="3520800" cy="212188"/>
          </a:xfrm>
        </p:spPr>
        <p:txBody>
          <a:bodyPr/>
          <a:lstStyle/>
          <a:p>
            <a:r>
              <a:rPr lang="en-GB" dirty="0">
                <a:cs typeface="Arial" panose="020B0604020202020204" pitchFamily="34" charset="0"/>
              </a:rPr>
              <a:t>PR toolkit – </a:t>
            </a:r>
            <a:r>
              <a:rPr lang="en-GB" dirty="0" err="1">
                <a:cs typeface="Arial" panose="020B0604020202020204" pitchFamily="34" charset="0"/>
              </a:rPr>
              <a:t>Lancio</a:t>
            </a:r>
            <a:r>
              <a:rPr lang="en-GB" dirty="0">
                <a:cs typeface="Arial" panose="020B0604020202020204" pitchFamily="34" charset="0"/>
              </a:rPr>
              <a:t> 14 Aprile</a:t>
            </a:r>
          </a:p>
        </p:txBody>
      </p:sp>
      <p:pic>
        <p:nvPicPr>
          <p:cNvPr id="7" name="Graphic 6">
            <a:extLst>
              <a:ext uri="{FF2B5EF4-FFF2-40B4-BE49-F238E27FC236}">
                <a16:creationId xmlns:a16="http://schemas.microsoft.com/office/drawing/2014/main" id="{0CD4DF49-60AD-9444-9996-C7D7C5A8B070}"/>
              </a:ext>
            </a:extLst>
          </p:cNvPr>
          <p:cNvPicPr>
            <a:picLocks noChangeAspect="1"/>
          </p:cNvPicPr>
          <p:nvPr>
            <p:custDataLst>
              <p:tags r:id="rId1"/>
            </p:custDataLst>
          </p:nvPr>
        </p:nvPicPr>
        <p:blipFill>
          <a:blip r:embed="rId5">
            <a:extLst>
              <a:ext uri="{96DAC541-7B7A-43D3-8B79-37D633B846F1}">
                <asvg:svgBlip xmlns:asvg="http://schemas.microsoft.com/office/drawing/2016/SVG/main" r:embed="rId6"/>
              </a:ext>
            </a:extLst>
          </a:blip>
          <a:stretch>
            <a:fillRect/>
          </a:stretch>
        </p:blipFill>
        <p:spPr>
          <a:xfrm>
            <a:off x="360000" y="558000"/>
            <a:ext cx="1940914" cy="367200"/>
          </a:xfrm>
          <a:prstGeom prst="rect">
            <a:avLst/>
          </a:prstGeom>
        </p:spPr>
      </p:pic>
    </p:spTree>
    <p:extLst>
      <p:ext uri="{BB962C8B-B14F-4D97-AF65-F5344CB8AC3E}">
        <p14:creationId xmlns:p14="http://schemas.microsoft.com/office/powerpoint/2010/main" val="2261250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A10F54-06AF-4AAA-837B-85C66A0FBB89}"/>
              </a:ext>
            </a:extLst>
          </p:cNvPr>
          <p:cNvSpPr>
            <a:spLocks noGrp="1"/>
          </p:cNvSpPr>
          <p:nvPr>
            <p:ph type="title"/>
          </p:nvPr>
        </p:nvSpPr>
        <p:spPr/>
        <p:txBody>
          <a:bodyPr/>
          <a:lstStyle/>
          <a:p>
            <a:r>
              <a:rPr lang="en-GB" dirty="0"/>
              <a:t>Top 20</a:t>
            </a:r>
          </a:p>
        </p:txBody>
      </p:sp>
      <p:sp>
        <p:nvSpPr>
          <p:cNvPr id="11" name="Text Placeholder 10">
            <a:extLst>
              <a:ext uri="{FF2B5EF4-FFF2-40B4-BE49-F238E27FC236}">
                <a16:creationId xmlns:a16="http://schemas.microsoft.com/office/drawing/2014/main" id="{58B09239-7963-4C1D-9AB6-4F5651BC1C07}"/>
              </a:ext>
            </a:extLst>
          </p:cNvPr>
          <p:cNvSpPr>
            <a:spLocks noGrp="1"/>
          </p:cNvSpPr>
          <p:nvPr>
            <p:ph type="body" sz="quarter" idx="17"/>
          </p:nvPr>
        </p:nvSpPr>
        <p:spPr/>
        <p:txBody>
          <a:bodyPr/>
          <a:lstStyle/>
          <a:p>
            <a:r>
              <a:rPr lang="en-GB" dirty="0"/>
              <a:t>Global ranking</a:t>
            </a:r>
          </a:p>
        </p:txBody>
      </p:sp>
      <p:graphicFrame>
        <p:nvGraphicFramePr>
          <p:cNvPr id="4" name="Table 3">
            <a:extLst>
              <a:ext uri="{FF2B5EF4-FFF2-40B4-BE49-F238E27FC236}">
                <a16:creationId xmlns:a16="http://schemas.microsoft.com/office/drawing/2014/main" id="{F5B3F565-768D-4936-BF7B-43CD730BC042}"/>
              </a:ext>
            </a:extLst>
          </p:cNvPr>
          <p:cNvGraphicFramePr>
            <a:graphicFrameLocks noGrp="1"/>
          </p:cNvGraphicFramePr>
          <p:nvPr>
            <p:extLst>
              <p:ext uri="{D42A27DB-BD31-4B8C-83A1-F6EECF244321}">
                <p14:modId xmlns:p14="http://schemas.microsoft.com/office/powerpoint/2010/main" val="3823602488"/>
              </p:ext>
            </p:extLst>
          </p:nvPr>
        </p:nvGraphicFramePr>
        <p:xfrm>
          <a:off x="2708502" y="632776"/>
          <a:ext cx="8393706" cy="5090448"/>
        </p:xfrm>
        <a:graphic>
          <a:graphicData uri="http://schemas.openxmlformats.org/drawingml/2006/table">
            <a:tbl>
              <a:tblPr firstRow="1" firstCol="1" bandRow="1">
                <a:tableStyleId>{00A15C55-8517-42AA-B614-E9B94910E393}</a:tableStyleId>
              </a:tblPr>
              <a:tblGrid>
                <a:gridCol w="397922">
                  <a:extLst>
                    <a:ext uri="{9D8B030D-6E8A-4147-A177-3AD203B41FA5}">
                      <a16:colId xmlns:a16="http://schemas.microsoft.com/office/drawing/2014/main" val="3007507006"/>
                    </a:ext>
                  </a:extLst>
                </a:gridCol>
                <a:gridCol w="1929922">
                  <a:extLst>
                    <a:ext uri="{9D8B030D-6E8A-4147-A177-3AD203B41FA5}">
                      <a16:colId xmlns:a16="http://schemas.microsoft.com/office/drawing/2014/main" val="2239567166"/>
                    </a:ext>
                  </a:extLst>
                </a:gridCol>
                <a:gridCol w="795844">
                  <a:extLst>
                    <a:ext uri="{9D8B030D-6E8A-4147-A177-3AD203B41FA5}">
                      <a16:colId xmlns:a16="http://schemas.microsoft.com/office/drawing/2014/main" val="1191463479"/>
                    </a:ext>
                  </a:extLst>
                </a:gridCol>
                <a:gridCol w="2041284">
                  <a:extLst>
                    <a:ext uri="{9D8B030D-6E8A-4147-A177-3AD203B41FA5}">
                      <a16:colId xmlns:a16="http://schemas.microsoft.com/office/drawing/2014/main" val="3578377735"/>
                    </a:ext>
                  </a:extLst>
                </a:gridCol>
                <a:gridCol w="3228734">
                  <a:extLst>
                    <a:ext uri="{9D8B030D-6E8A-4147-A177-3AD203B41FA5}">
                      <a16:colId xmlns:a16="http://schemas.microsoft.com/office/drawing/2014/main" val="3887344563"/>
                    </a:ext>
                  </a:extLst>
                </a:gridCol>
              </a:tblGrid>
              <a:tr h="312078">
                <a:tc>
                  <a:txBody>
                    <a:bodyPr/>
                    <a:lstStyle/>
                    <a:p>
                      <a:pPr algn="l">
                        <a:lnSpc>
                          <a:spcPct val="0"/>
                        </a:lnSpc>
                        <a:spcAft>
                          <a:spcPts val="0"/>
                        </a:spcAft>
                      </a:pPr>
                      <a:r>
                        <a:rPr lang="en-GB" sz="900" dirty="0">
                          <a:solidFill>
                            <a:srgbClr val="FFC000"/>
                          </a:solidFill>
                          <a:effectLst/>
                        </a:rPr>
                        <a:t> </a:t>
                      </a:r>
                      <a:endParaRPr lang="en-GB" sz="900"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200">
                          <a:solidFill>
                            <a:schemeClr val="tx1"/>
                          </a:solidFill>
                          <a:effectLst/>
                        </a:rPr>
                        <a:t>Brand</a:t>
                      </a:r>
                      <a:endParaRPr lang="en-GB"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200" dirty="0" err="1">
                          <a:solidFill>
                            <a:schemeClr val="tx1"/>
                          </a:solidFill>
                          <a:effectLst/>
                        </a:rPr>
                        <a:t>Paese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200" dirty="0">
                          <a:solidFill>
                            <a:schemeClr val="tx1"/>
                          </a:solidFill>
                          <a:effectLst/>
                        </a:rPr>
                        <a:t>Spot</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r>
                        <a:rPr lang="en-GB" sz="1200" dirty="0" err="1">
                          <a:solidFill>
                            <a:schemeClr val="tx1"/>
                          </a:solidFill>
                          <a:effectLst/>
                        </a:rPr>
                        <a:t>Agenzia</a:t>
                      </a:r>
                      <a:endParaRPr lang="en-GB" sz="3200" dirty="0">
                        <a:solidFill>
                          <a:schemeClr val="tx1"/>
                        </a:solidFill>
                      </a:endParaRPr>
                    </a:p>
                  </a:txBody>
                  <a:tcPr marL="37345" marR="37345" marT="0" marB="0"/>
                </a:tc>
                <a:extLst>
                  <a:ext uri="{0D108BD9-81ED-4DB2-BD59-A6C34878D82A}">
                    <a16:rowId xmlns:a16="http://schemas.microsoft.com/office/drawing/2014/main" val="130951897"/>
                  </a:ext>
                </a:extLst>
              </a:tr>
              <a:tr h="214419">
                <a:tc>
                  <a:txBody>
                    <a:bodyPr/>
                    <a:lstStyle/>
                    <a:p>
                      <a:pPr algn="l">
                        <a:lnSpc>
                          <a:spcPct val="107000"/>
                        </a:lnSpc>
                        <a:spcAft>
                          <a:spcPts val="800"/>
                        </a:spcAft>
                      </a:pPr>
                      <a:r>
                        <a:rPr lang="en-GB" sz="900">
                          <a:solidFill>
                            <a:schemeClr val="tx1"/>
                          </a:solidFill>
                          <a:effectLst/>
                        </a:rPr>
                        <a:t>1</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Heineken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2"/>
                        </a:rPr>
                        <a:t>Cheers to all</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Publicis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4160065209"/>
                  </a:ext>
                </a:extLst>
              </a:tr>
              <a:tr h="194459">
                <a:tc>
                  <a:txBody>
                    <a:bodyPr/>
                    <a:lstStyle/>
                    <a:p>
                      <a:pPr algn="l">
                        <a:lnSpc>
                          <a:spcPct val="107000"/>
                        </a:lnSpc>
                        <a:spcAft>
                          <a:spcPts val="800"/>
                        </a:spcAft>
                      </a:pPr>
                      <a:r>
                        <a:rPr lang="en-GB" sz="900">
                          <a:solidFill>
                            <a:schemeClr val="tx1"/>
                          </a:solidFill>
                          <a:effectLst/>
                        </a:rPr>
                        <a:t>2</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Bosch</a:t>
                      </a:r>
                    </a:p>
                  </a:txBody>
                  <a:tcPr marL="37345" marR="37345" marT="0" marB="0"/>
                </a:tc>
                <a:tc>
                  <a:txBody>
                    <a:bodyPr/>
                    <a:lstStyle/>
                    <a:p>
                      <a:pPr algn="l">
                        <a:lnSpc>
                          <a:spcPct val="107000"/>
                        </a:lnSpc>
                        <a:spcAft>
                          <a:spcPts val="800"/>
                        </a:spcAft>
                      </a:pPr>
                      <a:r>
                        <a:rPr lang="en-GB" sz="900">
                          <a:effectLst/>
                        </a:rPr>
                        <a:t>Germany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3"/>
                        </a:rPr>
                        <a:t>Atino</a:t>
                      </a:r>
                      <a:endParaRPr lang="en-GB" sz="900">
                        <a:effectLst/>
                      </a:endParaRPr>
                    </a:p>
                  </a:txBody>
                  <a:tcPr marL="37345" marR="37345" marT="0" marB="0"/>
                </a:tc>
                <a:tc>
                  <a:txBody>
                    <a:bodyPr/>
                    <a:lstStyle/>
                    <a:p>
                      <a:pPr algn="l">
                        <a:lnSpc>
                          <a:spcPct val="107000"/>
                        </a:lnSpc>
                        <a:spcAft>
                          <a:spcPts val="800"/>
                        </a:spcAft>
                      </a:pPr>
                      <a:r>
                        <a:rPr lang="en-GB" sz="900">
                          <a:effectLst/>
                        </a:rPr>
                        <a:t>C3 Creative Code and Content ( Stuttgart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1805195508"/>
                  </a:ext>
                </a:extLst>
              </a:tr>
              <a:tr h="198068">
                <a:tc>
                  <a:txBody>
                    <a:bodyPr/>
                    <a:lstStyle/>
                    <a:p>
                      <a:pPr algn="l">
                        <a:lnSpc>
                          <a:spcPct val="107000"/>
                        </a:lnSpc>
                        <a:spcAft>
                          <a:spcPts val="800"/>
                        </a:spcAft>
                      </a:pPr>
                      <a:r>
                        <a:rPr lang="en-GB" sz="900">
                          <a:solidFill>
                            <a:schemeClr val="tx1"/>
                          </a:solidFill>
                          <a:effectLst/>
                        </a:rPr>
                        <a:t>3</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Burger King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France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latin typeface="Arial" panose="020B0604020202020204" pitchFamily="34" charset="0"/>
                          <a:cs typeface="Times New Roman" panose="02020603050405020304" pitchFamily="18" charset="0"/>
                        </a:rPr>
                        <a:t>‘</a:t>
                      </a:r>
                      <a:r>
                        <a:rPr lang="fr-FR" sz="900" dirty="0">
                          <a:latin typeface="Arial" panose="020B0604020202020204" pitchFamily="34" charset="0"/>
                          <a:cs typeface="Times New Roman" panose="02020603050405020304" pitchFamily="18" charset="0"/>
                          <a:hlinkClick r:id="rId4"/>
                        </a:rPr>
                        <a:t>Consignes 2 </a:t>
                      </a:r>
                      <a:r>
                        <a:rPr lang="fr-FR" sz="900" dirty="0" err="1">
                          <a:latin typeface="Arial" panose="020B0604020202020204" pitchFamily="34" charset="0"/>
                          <a:cs typeface="Times New Roman" panose="02020603050405020304" pitchFamily="18" charset="0"/>
                          <a:hlinkClick r:id="rId4"/>
                        </a:rPr>
                        <a:t>Sécurity</a:t>
                      </a:r>
                      <a:r>
                        <a:rPr lang="fr-FR" sz="900" dirty="0">
                          <a:latin typeface="Arial" panose="020B0604020202020204" pitchFamily="34" charset="0"/>
                          <a:cs typeface="Times New Roman" panose="02020603050405020304" pitchFamily="18" charset="0"/>
                          <a:hlinkClick r:id="rId4"/>
                        </a:rPr>
                        <a:t> - The Retour</a:t>
                      </a:r>
                      <a:r>
                        <a:rPr lang="fr-FR" sz="900" dirty="0">
                          <a:latin typeface="Arial" panose="020B0604020202020204" pitchFamily="34" charset="0"/>
                          <a:cs typeface="Times New Roman" panose="02020603050405020304" pitchFamily="18" charset="0"/>
                        </a:rPr>
                        <a:t>’</a:t>
                      </a:r>
                      <a:r>
                        <a:rPr lang="en-GB" sz="900" dirty="0">
                          <a:effectLst/>
                          <a:latin typeface="Arial" panose="020B0604020202020204" pitchFamily="34"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Buzzman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31706725"/>
                  </a:ext>
                </a:extLst>
              </a:tr>
              <a:tr h="202837">
                <a:tc>
                  <a:txBody>
                    <a:bodyPr/>
                    <a:lstStyle/>
                    <a:p>
                      <a:pPr algn="l">
                        <a:lnSpc>
                          <a:spcPct val="107000"/>
                        </a:lnSpc>
                        <a:spcAft>
                          <a:spcPts val="800"/>
                        </a:spcAft>
                      </a:pPr>
                      <a:r>
                        <a:rPr lang="en-GB" sz="900">
                          <a:solidFill>
                            <a:schemeClr val="tx1"/>
                          </a:solidFill>
                          <a:effectLst/>
                        </a:rPr>
                        <a:t>4</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err="1">
                          <a:effectLst/>
                        </a:rPr>
                        <a:t>SheaMoisture</a:t>
                      </a:r>
                      <a:endParaRPr lang="en-GB" sz="900" dirty="0">
                        <a:effectLst/>
                      </a:endParaRP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5"/>
                        </a:rPr>
                        <a:t>It Comes Naturally 30</a:t>
                      </a:r>
                      <a:endParaRPr lang="en-GB" sz="900">
                        <a:effectLst/>
                      </a:endParaRPr>
                    </a:p>
                  </a:txBody>
                  <a:tcPr marL="37345" marR="37345" marT="0" marB="0"/>
                </a:tc>
                <a:tc>
                  <a:txBody>
                    <a:bodyPr/>
                    <a:lstStyle/>
                    <a:p>
                      <a:pPr algn="l">
                        <a:lnSpc>
                          <a:spcPct val="107000"/>
                        </a:lnSpc>
                        <a:spcAft>
                          <a:spcPts val="800"/>
                        </a:spcAft>
                      </a:pPr>
                      <a:r>
                        <a:rPr lang="en-GB" sz="900">
                          <a:effectLst/>
                        </a:rPr>
                        <a:t>BBDO New York and JOY Collective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164748845"/>
                  </a:ext>
                </a:extLst>
              </a:tr>
              <a:tr h="280853">
                <a:tc>
                  <a:txBody>
                    <a:bodyPr/>
                    <a:lstStyle/>
                    <a:p>
                      <a:pPr algn="l">
                        <a:lnSpc>
                          <a:spcPct val="107000"/>
                        </a:lnSpc>
                        <a:spcAft>
                          <a:spcPts val="800"/>
                        </a:spcAft>
                      </a:pPr>
                      <a:r>
                        <a:rPr lang="en-GB" sz="900">
                          <a:solidFill>
                            <a:schemeClr val="tx1"/>
                          </a:solidFill>
                          <a:effectLst/>
                        </a:rPr>
                        <a:t>5</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Samsung</a:t>
                      </a: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kern="1200" dirty="0">
                          <a:solidFill>
                            <a:schemeClr val="dk1"/>
                          </a:solidFill>
                          <a:effectLst/>
                          <a:latin typeface="+mn-lt"/>
                          <a:ea typeface="+mn-ea"/>
                          <a:cs typeface="+mn-cs"/>
                          <a:hlinkClick r:id="rId6"/>
                        </a:rPr>
                        <a:t>Make their year, with Galaxy Buds Live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R/GA</a:t>
                      </a:r>
                    </a:p>
                  </a:txBody>
                  <a:tcPr marL="37345" marR="37345" marT="0" marB="0"/>
                </a:tc>
                <a:extLst>
                  <a:ext uri="{0D108BD9-81ED-4DB2-BD59-A6C34878D82A}">
                    <a16:rowId xmlns:a16="http://schemas.microsoft.com/office/drawing/2014/main" val="2744443652"/>
                  </a:ext>
                </a:extLst>
              </a:tr>
              <a:tr h="202465">
                <a:tc>
                  <a:txBody>
                    <a:bodyPr/>
                    <a:lstStyle/>
                    <a:p>
                      <a:pPr algn="l">
                        <a:lnSpc>
                          <a:spcPct val="107000"/>
                        </a:lnSpc>
                        <a:spcAft>
                          <a:spcPts val="800"/>
                        </a:spcAft>
                      </a:pPr>
                      <a:r>
                        <a:rPr lang="en-GB" sz="900">
                          <a:solidFill>
                            <a:schemeClr val="tx1"/>
                          </a:solidFill>
                          <a:effectLst/>
                        </a:rPr>
                        <a:t>6</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Milka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France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100" u="sng" kern="1200" dirty="0">
                          <a:solidFill>
                            <a:schemeClr val="dk1"/>
                          </a:solidFill>
                          <a:effectLst/>
                          <a:latin typeface="+mn-lt"/>
                          <a:ea typeface="+mn-ea"/>
                          <a:cs typeface="+mn-cs"/>
                          <a:hlinkClick r:id="rId7"/>
                        </a:rPr>
                        <a:t>And a lot of </a:t>
                      </a:r>
                      <a:r>
                        <a:rPr lang="en-GB" sz="1100" u="sng" kern="1200" dirty="0" err="1">
                          <a:solidFill>
                            <a:schemeClr val="dk1"/>
                          </a:solidFill>
                          <a:effectLst/>
                          <a:latin typeface="+mn-lt"/>
                          <a:ea typeface="+mn-ea"/>
                          <a:cs typeface="+mn-cs"/>
                          <a:hlinkClick r:id="rId7"/>
                        </a:rPr>
                        <a:t>Milka</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DAVID Madrid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2201690043"/>
                  </a:ext>
                </a:extLst>
              </a:tr>
              <a:tr h="203788">
                <a:tc>
                  <a:txBody>
                    <a:bodyPr/>
                    <a:lstStyle/>
                    <a:p>
                      <a:pPr algn="l">
                        <a:lnSpc>
                          <a:spcPct val="107000"/>
                        </a:lnSpc>
                        <a:spcAft>
                          <a:spcPts val="800"/>
                        </a:spcAft>
                      </a:pPr>
                      <a:r>
                        <a:rPr lang="en-GB" sz="900">
                          <a:solidFill>
                            <a:schemeClr val="tx1"/>
                          </a:solidFill>
                          <a:effectLst/>
                        </a:rPr>
                        <a:t>7</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Google</a:t>
                      </a: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nSpc>
                          <a:spcPct val="107000"/>
                        </a:lnSpc>
                        <a:spcAft>
                          <a:spcPts val="800"/>
                        </a:spcAft>
                      </a:pPr>
                      <a:r>
                        <a:rPr lang="en-GB" sz="1000" u="sng" dirty="0">
                          <a:solidFill>
                            <a:srgbClr val="0563C1"/>
                          </a:solidFill>
                          <a:effectLst/>
                          <a:latin typeface="Arial" panose="020B0604020202020204" pitchFamily="34" charset="0"/>
                          <a:ea typeface="DengXian" panose="02010600030101010101" pitchFamily="2" charset="-122"/>
                          <a:cs typeface="Arial" panose="020B0604020202020204" pitchFamily="34" charset="0"/>
                          <a:hlinkClick r:id="rId8"/>
                        </a:rPr>
                        <a:t>Find your Scene</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l">
                        <a:lnSpc>
                          <a:spcPct val="107000"/>
                        </a:lnSpc>
                        <a:spcAft>
                          <a:spcPts val="800"/>
                        </a:spcAft>
                      </a:pPr>
                      <a:r>
                        <a:rPr lang="en-GB" sz="900">
                          <a:effectLst/>
                        </a:rPr>
                        <a:t>PHD Media &amp; Google Brand Studio</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3934895827"/>
                  </a:ext>
                </a:extLst>
              </a:tr>
              <a:tr h="207221">
                <a:tc>
                  <a:txBody>
                    <a:bodyPr/>
                    <a:lstStyle/>
                    <a:p>
                      <a:pPr algn="l">
                        <a:lnSpc>
                          <a:spcPct val="107000"/>
                        </a:lnSpc>
                        <a:spcAft>
                          <a:spcPts val="800"/>
                        </a:spcAft>
                      </a:pPr>
                      <a:r>
                        <a:rPr lang="en-GB" sz="900">
                          <a:solidFill>
                            <a:schemeClr val="tx1"/>
                          </a:solidFill>
                          <a:effectLst/>
                        </a:rPr>
                        <a:t>8</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TENA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UK</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nSpc>
                          <a:spcPct val="107000"/>
                        </a:lnSpc>
                        <a:spcAft>
                          <a:spcPts val="800"/>
                        </a:spcAft>
                      </a:pPr>
                      <a:r>
                        <a:rPr lang="en-GB" sz="1000" u="sng" dirty="0">
                          <a:solidFill>
                            <a:srgbClr val="0563C1"/>
                          </a:solidFill>
                          <a:effectLst/>
                          <a:latin typeface="Arial" panose="020B0604020202020204" pitchFamily="34" charset="0"/>
                          <a:ea typeface="DengXian" panose="02010600030101010101" pitchFamily="2" charset="-122"/>
                          <a:cs typeface="Arial" panose="020B0604020202020204" pitchFamily="34" charset="0"/>
                          <a:hlinkClick r:id="rId9"/>
                        </a:rPr>
                        <a:t>TENA Silhouette Washable Underwear (I will wear what I want)</a:t>
                      </a:r>
                      <a:endParaRPr lang="en-GB"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tc>
                <a:tc>
                  <a:txBody>
                    <a:bodyPr/>
                    <a:lstStyle/>
                    <a:p>
                      <a:pPr algn="l">
                        <a:lnSpc>
                          <a:spcPct val="107000"/>
                        </a:lnSpc>
                        <a:spcAft>
                          <a:spcPts val="800"/>
                        </a:spcAft>
                      </a:pPr>
                      <a:r>
                        <a:rPr lang="en-GB" sz="900">
                          <a:effectLst/>
                        </a:rPr>
                        <a:t>AMV BBDO, London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3138712362"/>
                  </a:ext>
                </a:extLst>
              </a:tr>
              <a:tr h="269053">
                <a:tc>
                  <a:txBody>
                    <a:bodyPr/>
                    <a:lstStyle/>
                    <a:p>
                      <a:pPr algn="l">
                        <a:lnSpc>
                          <a:spcPct val="107000"/>
                        </a:lnSpc>
                        <a:spcAft>
                          <a:spcPts val="800"/>
                        </a:spcAft>
                      </a:pPr>
                      <a:r>
                        <a:rPr lang="en-GB" sz="900">
                          <a:solidFill>
                            <a:schemeClr val="tx1"/>
                          </a:solidFill>
                          <a:effectLst/>
                        </a:rPr>
                        <a:t>9</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TD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Canada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100" u="sng" kern="1200" dirty="0">
                          <a:solidFill>
                            <a:schemeClr val="dk1"/>
                          </a:solidFill>
                          <a:effectLst/>
                          <a:latin typeface="+mn-lt"/>
                          <a:ea typeface="+mn-ea"/>
                          <a:cs typeface="+mn-cs"/>
                          <a:hlinkClick r:id="rId10"/>
                        </a:rPr>
                        <a:t>Keeping your business moving forward</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 </a:t>
                      </a:r>
                      <a:r>
                        <a:rPr lang="en-GB" sz="1100" kern="1200" dirty="0">
                          <a:solidFill>
                            <a:schemeClr val="dk1"/>
                          </a:solidFill>
                          <a:effectLst/>
                          <a:latin typeface="+mn-lt"/>
                          <a:ea typeface="+mn-ea"/>
                          <a:cs typeface="+mn-cs"/>
                        </a:rPr>
                        <a:t>Leo Burnett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3245993930"/>
                  </a:ext>
                </a:extLst>
              </a:tr>
              <a:tr h="189332">
                <a:tc>
                  <a:txBody>
                    <a:bodyPr/>
                    <a:lstStyle/>
                    <a:p>
                      <a:pPr algn="l">
                        <a:lnSpc>
                          <a:spcPct val="107000"/>
                        </a:lnSpc>
                        <a:spcAft>
                          <a:spcPts val="800"/>
                        </a:spcAft>
                      </a:pPr>
                      <a:r>
                        <a:rPr lang="en-GB" sz="900">
                          <a:solidFill>
                            <a:schemeClr val="tx1"/>
                          </a:solidFill>
                          <a:effectLst/>
                        </a:rPr>
                        <a:t>10</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Adrenaline Rush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Russia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100" u="sng" kern="1200" dirty="0">
                          <a:solidFill>
                            <a:schemeClr val="dk1"/>
                          </a:solidFill>
                          <a:effectLst/>
                          <a:latin typeface="+mn-lt"/>
                          <a:ea typeface="+mn-ea"/>
                          <a:cs typeface="+mn-cs"/>
                          <a:hlinkClick r:id="rId11"/>
                        </a:rPr>
                        <a:t>More</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KAPIBARA</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1108435762"/>
                  </a:ext>
                </a:extLst>
              </a:tr>
              <a:tr h="189983">
                <a:tc>
                  <a:txBody>
                    <a:bodyPr/>
                    <a:lstStyle/>
                    <a:p>
                      <a:pPr algn="l">
                        <a:lnSpc>
                          <a:spcPct val="107000"/>
                        </a:lnSpc>
                        <a:spcAft>
                          <a:spcPts val="800"/>
                        </a:spcAft>
                      </a:pPr>
                      <a:r>
                        <a:rPr lang="en-GB" sz="900">
                          <a:solidFill>
                            <a:schemeClr val="tx1"/>
                          </a:solidFill>
                          <a:effectLst/>
                        </a:rPr>
                        <a:t>11</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YouTube Kids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100" u="sng" kern="1200" dirty="0">
                          <a:solidFill>
                            <a:schemeClr val="dk1"/>
                          </a:solidFill>
                          <a:effectLst/>
                          <a:latin typeface="+mn-lt"/>
                          <a:ea typeface="+mn-ea"/>
                          <a:cs typeface="+mn-cs"/>
                          <a:hlinkClick r:id="rId12"/>
                        </a:rPr>
                        <a:t>YouTube Kids Brand Anthem Film</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Droga5</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896255662"/>
                  </a:ext>
                </a:extLst>
              </a:tr>
              <a:tr h="197081">
                <a:tc>
                  <a:txBody>
                    <a:bodyPr/>
                    <a:lstStyle/>
                    <a:p>
                      <a:pPr algn="l">
                        <a:lnSpc>
                          <a:spcPct val="107000"/>
                        </a:lnSpc>
                        <a:spcAft>
                          <a:spcPts val="800"/>
                        </a:spcAft>
                      </a:pPr>
                      <a:r>
                        <a:rPr lang="en-GB" sz="900">
                          <a:solidFill>
                            <a:schemeClr val="tx1"/>
                          </a:solidFill>
                          <a:effectLst/>
                        </a:rPr>
                        <a:t>12</a:t>
                      </a:r>
                      <a:endParaRPr lang="en-GB" sz="900">
                        <a:solidFill>
                          <a:schemeClr val="tx1"/>
                        </a:solidFill>
                        <a:effectLst/>
                        <a:latin typeface="Calibri" panose="020F0502020204030204" pitchFamily="34" charset="0"/>
                        <a:ea typeface="+mn-ea"/>
                        <a:cs typeface="Times New Roman" panose="02020603050405020304" pitchFamily="18" charset="0"/>
                      </a:endParaRPr>
                    </a:p>
                  </a:txBody>
                  <a:tcPr marL="37345" marR="37345" marT="0" marB="0"/>
                </a:tc>
                <a:tc>
                  <a:txBody>
                    <a:bodyPr/>
                    <a:lstStyle/>
                    <a:p>
                      <a:pPr marL="0" algn="l" defTabSz="914400" rtl="0" eaLnBrk="1" latinLnBrk="0" hangingPunct="1">
                        <a:lnSpc>
                          <a:spcPct val="107000"/>
                        </a:lnSpc>
                        <a:spcAft>
                          <a:spcPts val="800"/>
                        </a:spcAft>
                      </a:pPr>
                      <a:r>
                        <a:rPr lang="en-GB" sz="900" kern="1200" dirty="0">
                          <a:solidFill>
                            <a:schemeClr val="dk1"/>
                          </a:solidFill>
                          <a:effectLst/>
                        </a:rPr>
                        <a:t>Avocados From Mexico</a:t>
                      </a:r>
                      <a:endParaRPr lang="en-GB" sz="900" kern="1200" dirty="0">
                        <a:solidFill>
                          <a:schemeClr val="dk1"/>
                        </a:solidFill>
                        <a:effectLst/>
                        <a:latin typeface="+mn-lt"/>
                        <a:ea typeface="+mn-ea"/>
                        <a:cs typeface="+mn-cs"/>
                      </a:endParaRP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kern="1200" dirty="0">
                          <a:solidFill>
                            <a:schemeClr val="dk1"/>
                          </a:solidFill>
                          <a:effectLst/>
                          <a:latin typeface="+mn-lt"/>
                          <a:ea typeface="+mn-ea"/>
                          <a:cs typeface="+mn-cs"/>
                        </a:rPr>
                        <a:t>Avocados From Mexico Shopping Network*</a:t>
                      </a:r>
                      <a:endParaRPr lang="en-GB" sz="200" dirty="0">
                        <a:effectLst/>
                      </a:endParaRPr>
                    </a:p>
                  </a:txBody>
                  <a:tcPr marL="37345" marR="37345" marT="0" marB="0"/>
                </a:tc>
                <a:tc>
                  <a:txBody>
                    <a:bodyPr/>
                    <a:lstStyle/>
                    <a:p>
                      <a:pPr algn="l">
                        <a:lnSpc>
                          <a:spcPct val="107000"/>
                        </a:lnSpc>
                        <a:spcAft>
                          <a:spcPts val="800"/>
                        </a:spcAft>
                      </a:pPr>
                      <a:r>
                        <a:rPr lang="en-GB" sz="900" dirty="0">
                          <a:effectLst/>
                        </a:rPr>
                        <a:t>Energy BBDO Chicago</a:t>
                      </a:r>
                    </a:p>
                  </a:txBody>
                  <a:tcPr marL="37345" marR="37345" marT="0" marB="0"/>
                </a:tc>
                <a:extLst>
                  <a:ext uri="{0D108BD9-81ED-4DB2-BD59-A6C34878D82A}">
                    <a16:rowId xmlns:a16="http://schemas.microsoft.com/office/drawing/2014/main" val="192903121"/>
                  </a:ext>
                </a:extLst>
              </a:tr>
              <a:tr h="214738">
                <a:tc>
                  <a:txBody>
                    <a:bodyPr/>
                    <a:lstStyle/>
                    <a:p>
                      <a:pPr algn="l">
                        <a:lnSpc>
                          <a:spcPct val="107000"/>
                        </a:lnSpc>
                        <a:spcAft>
                          <a:spcPts val="800"/>
                        </a:spcAft>
                      </a:pPr>
                      <a:r>
                        <a:rPr lang="en-GB" sz="900">
                          <a:solidFill>
                            <a:schemeClr val="tx1"/>
                          </a:solidFill>
                          <a:effectLst/>
                        </a:rPr>
                        <a:t>13</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Gatorade</a:t>
                      </a:r>
                    </a:p>
                  </a:txBody>
                  <a:tcPr marL="37345" marR="37345" marT="0" marB="0"/>
                </a:tc>
                <a:tc>
                  <a:txBody>
                    <a:bodyPr/>
                    <a:lstStyle/>
                    <a:p>
                      <a:pPr algn="l">
                        <a:lnSpc>
                          <a:spcPct val="107000"/>
                        </a:lnSpc>
                        <a:spcAft>
                          <a:spcPts val="800"/>
                        </a:spcAft>
                      </a:pPr>
                      <a:r>
                        <a:rPr lang="en-GB" sz="900">
                          <a:effectLst/>
                        </a:rPr>
                        <a:t>Chile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r>
                        <a:rPr lang="en-GB" sz="1100" u="sng" kern="1200" dirty="0">
                          <a:solidFill>
                            <a:schemeClr val="dk1"/>
                          </a:solidFill>
                          <a:effectLst/>
                          <a:latin typeface="+mn-lt"/>
                          <a:ea typeface="+mn-ea"/>
                          <a:cs typeface="+mn-cs"/>
                          <a:hlinkClick r:id="rId13"/>
                        </a:rPr>
                        <a:t>Gatorade GOAT CAMP</a:t>
                      </a:r>
                      <a:endParaRPr lang="en-GB" sz="1100" kern="1200" dirty="0">
                        <a:solidFill>
                          <a:schemeClr val="dk1"/>
                        </a:solidFill>
                        <a:effectLst/>
                        <a:latin typeface="+mn-lt"/>
                        <a:ea typeface="+mn-ea"/>
                        <a:cs typeface="+mn-cs"/>
                      </a:endParaRPr>
                    </a:p>
                  </a:txBody>
                  <a:tcPr marL="37345" marR="37345" marT="0" marB="0"/>
                </a:tc>
                <a:tc>
                  <a:txBody>
                    <a:bodyPr/>
                    <a:lstStyle/>
                    <a:p>
                      <a:pPr algn="l">
                        <a:lnSpc>
                          <a:spcPct val="107000"/>
                        </a:lnSpc>
                        <a:spcAft>
                          <a:spcPts val="800"/>
                        </a:spcAft>
                      </a:pPr>
                      <a:r>
                        <a:rPr lang="en-GB" sz="900" dirty="0">
                          <a:effectLst/>
                        </a:rPr>
                        <a:t>TBWA / Chiat de Los </a:t>
                      </a:r>
                      <a:r>
                        <a:rPr lang="en-GB" sz="900" dirty="0" err="1">
                          <a:effectLst/>
                        </a:rPr>
                        <a:t>Ángeles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2169507701"/>
                  </a:ext>
                </a:extLst>
              </a:tr>
              <a:tr h="292033">
                <a:tc>
                  <a:txBody>
                    <a:bodyPr/>
                    <a:lstStyle/>
                    <a:p>
                      <a:pPr algn="l">
                        <a:lnSpc>
                          <a:spcPct val="107000"/>
                        </a:lnSpc>
                        <a:spcAft>
                          <a:spcPts val="800"/>
                        </a:spcAft>
                      </a:pPr>
                      <a:r>
                        <a:rPr lang="en-GB" sz="900">
                          <a:solidFill>
                            <a:schemeClr val="tx1"/>
                          </a:solidFill>
                          <a:effectLst/>
                        </a:rPr>
                        <a:t>14</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Toyota</a:t>
                      </a:r>
                    </a:p>
                  </a:txBody>
                  <a:tcPr marL="37345" marR="37345" marT="0" marB="0"/>
                </a:tc>
                <a:tc>
                  <a:txBody>
                    <a:bodyPr/>
                    <a:lstStyle/>
                    <a:p>
                      <a:pPr algn="l">
                        <a:lnSpc>
                          <a:spcPct val="107000"/>
                        </a:lnSpc>
                        <a:spcAft>
                          <a:spcPts val="800"/>
                        </a:spcAft>
                      </a:pPr>
                      <a:r>
                        <a:rPr lang="en-GB" sz="900">
                          <a:effectLst/>
                        </a:rPr>
                        <a:t>Canada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200" u="sng" kern="1200" dirty="0">
                          <a:solidFill>
                            <a:schemeClr val="dk1"/>
                          </a:solidFill>
                          <a:effectLst/>
                          <a:latin typeface="+mn-lt"/>
                          <a:ea typeface="+mn-ea"/>
                          <a:cs typeface="+mn-cs"/>
                          <a:hlinkClick r:id="rId14"/>
                        </a:rPr>
                        <a:t>Vente </a:t>
                      </a:r>
                      <a:r>
                        <a:rPr lang="en-GB" sz="1200" u="sng" kern="1200" dirty="0" err="1">
                          <a:solidFill>
                            <a:schemeClr val="dk1"/>
                          </a:solidFill>
                          <a:effectLst/>
                          <a:latin typeface="+mn-lt"/>
                          <a:ea typeface="+mn-ea"/>
                          <a:cs typeface="+mn-cs"/>
                          <a:hlinkClick r:id="rId14"/>
                        </a:rPr>
                        <a:t>Étiquettes</a:t>
                      </a:r>
                      <a:r>
                        <a:rPr lang="en-GB" sz="1200" u="sng" kern="1200" dirty="0">
                          <a:solidFill>
                            <a:schemeClr val="dk1"/>
                          </a:solidFill>
                          <a:effectLst/>
                          <a:latin typeface="+mn-lt"/>
                          <a:ea typeface="+mn-ea"/>
                          <a:cs typeface="+mn-cs"/>
                          <a:hlinkClick r:id="rId14"/>
                        </a:rPr>
                        <a:t> Rouges</a:t>
                      </a:r>
                      <a:endParaRPr lang="en-GB" sz="6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The Showroom</a:t>
                      </a:r>
                    </a:p>
                  </a:txBody>
                  <a:tcPr marL="37345" marR="37345" marT="0" marB="0"/>
                </a:tc>
                <a:extLst>
                  <a:ext uri="{0D108BD9-81ED-4DB2-BD59-A6C34878D82A}">
                    <a16:rowId xmlns:a16="http://schemas.microsoft.com/office/drawing/2014/main" val="2111333601"/>
                  </a:ext>
                </a:extLst>
              </a:tr>
              <a:tr h="192458">
                <a:tc>
                  <a:txBody>
                    <a:bodyPr/>
                    <a:lstStyle/>
                    <a:p>
                      <a:pPr algn="l">
                        <a:lnSpc>
                          <a:spcPct val="107000"/>
                        </a:lnSpc>
                        <a:spcAft>
                          <a:spcPts val="800"/>
                        </a:spcAft>
                      </a:pPr>
                      <a:r>
                        <a:rPr lang="en-GB" sz="900">
                          <a:solidFill>
                            <a:schemeClr val="tx1"/>
                          </a:solidFill>
                          <a:effectLst/>
                        </a:rPr>
                        <a:t>15</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Kozel</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Slovakia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15"/>
                        </a:rPr>
                        <a:t>Pimp my goat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Armada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4158940144"/>
                  </a:ext>
                </a:extLst>
              </a:tr>
              <a:tr h="177163">
                <a:tc>
                  <a:txBody>
                    <a:bodyPr/>
                    <a:lstStyle/>
                    <a:p>
                      <a:pPr algn="l">
                        <a:lnSpc>
                          <a:spcPct val="107000"/>
                        </a:lnSpc>
                        <a:spcAft>
                          <a:spcPts val="800"/>
                        </a:spcAft>
                      </a:pPr>
                      <a:r>
                        <a:rPr lang="en-GB" sz="900">
                          <a:solidFill>
                            <a:schemeClr val="tx1"/>
                          </a:solidFill>
                          <a:effectLst/>
                        </a:rPr>
                        <a:t>16</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Nissan Sentra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16"/>
                        </a:rPr>
                        <a:t>Joy Ride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NissanUnited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1336628067"/>
                  </a:ext>
                </a:extLst>
              </a:tr>
              <a:tr h="198393">
                <a:tc>
                  <a:txBody>
                    <a:bodyPr/>
                    <a:lstStyle/>
                    <a:p>
                      <a:pPr algn="l">
                        <a:lnSpc>
                          <a:spcPct val="107000"/>
                        </a:lnSpc>
                        <a:spcAft>
                          <a:spcPts val="800"/>
                        </a:spcAft>
                      </a:pPr>
                      <a:r>
                        <a:rPr lang="en-GB" sz="900">
                          <a:solidFill>
                            <a:schemeClr val="tx1"/>
                          </a:solidFill>
                          <a:effectLst/>
                        </a:rPr>
                        <a:t>17</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Panadol </a:t>
                      </a:r>
                      <a:r>
                        <a:rPr lang="en-GB" sz="900" dirty="0" err="1">
                          <a:effectLst/>
                        </a:rPr>
                        <a:t>ActiFast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Malaysia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17"/>
                        </a:rPr>
                        <a:t>Panadol Actifast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Grey Group Singapore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3763300828"/>
                  </a:ext>
                </a:extLst>
              </a:tr>
              <a:tr h="193458">
                <a:tc>
                  <a:txBody>
                    <a:bodyPr/>
                    <a:lstStyle/>
                    <a:p>
                      <a:pPr algn="l">
                        <a:lnSpc>
                          <a:spcPct val="107000"/>
                        </a:lnSpc>
                        <a:spcAft>
                          <a:spcPts val="800"/>
                        </a:spcAft>
                      </a:pPr>
                      <a:r>
                        <a:rPr lang="en-GB" sz="900">
                          <a:solidFill>
                            <a:schemeClr val="tx1"/>
                          </a:solidFill>
                          <a:effectLst/>
                        </a:rPr>
                        <a:t>18</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eBay</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Australia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000" u="sng" kern="1200" dirty="0">
                          <a:solidFill>
                            <a:schemeClr val="dk1"/>
                          </a:solidFill>
                          <a:effectLst/>
                          <a:latin typeface="+mn-lt"/>
                          <a:ea typeface="+mn-ea"/>
                          <a:cs typeface="+mn-cs"/>
                          <a:hlinkClick r:id="rId18"/>
                        </a:rPr>
                        <a:t>The Fast and the Furious</a:t>
                      </a:r>
                      <a:endParaRPr lang="en-GB" sz="3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1050" kern="1200" dirty="0">
                          <a:solidFill>
                            <a:schemeClr val="dk1"/>
                          </a:solidFill>
                          <a:effectLst/>
                          <a:latin typeface="+mn-lt"/>
                          <a:ea typeface="+mn-ea"/>
                          <a:cs typeface="+mn-cs"/>
                        </a:rPr>
                        <a:t>Che Proximity Australia</a:t>
                      </a:r>
                      <a:endParaRPr lang="en-GB" sz="4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1948725374"/>
                  </a:ext>
                </a:extLst>
              </a:tr>
              <a:tr h="205613">
                <a:tc>
                  <a:txBody>
                    <a:bodyPr/>
                    <a:lstStyle/>
                    <a:p>
                      <a:pPr algn="l">
                        <a:lnSpc>
                          <a:spcPct val="107000"/>
                        </a:lnSpc>
                        <a:spcAft>
                          <a:spcPts val="800"/>
                        </a:spcAft>
                      </a:pPr>
                      <a:r>
                        <a:rPr lang="en-GB" sz="900">
                          <a:solidFill>
                            <a:schemeClr val="tx1"/>
                          </a:solidFill>
                          <a:effectLst/>
                        </a:rPr>
                        <a:t>19</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a:effectLst/>
                        </a:rPr>
                        <a:t>Siemens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Turkey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a:effectLst/>
                          <a:hlinkClick r:id="rId19"/>
                        </a:rPr>
                        <a:t>Ankastre</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MullenLowe Istanbul</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1393606395"/>
                  </a:ext>
                </a:extLst>
              </a:tr>
              <a:tr h="149721">
                <a:tc>
                  <a:txBody>
                    <a:bodyPr/>
                    <a:lstStyle/>
                    <a:p>
                      <a:pPr algn="l">
                        <a:lnSpc>
                          <a:spcPct val="107000"/>
                        </a:lnSpc>
                        <a:spcAft>
                          <a:spcPts val="800"/>
                        </a:spcAft>
                      </a:pPr>
                      <a:r>
                        <a:rPr lang="en-GB" sz="900">
                          <a:solidFill>
                            <a:schemeClr val="tx1"/>
                          </a:solidFill>
                          <a:effectLst/>
                        </a:rPr>
                        <a:t>20</a:t>
                      </a:r>
                      <a:endParaRPr lang="en-GB" sz="9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Hershey's Kisses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a:effectLst/>
                        </a:rPr>
                        <a:t>USA</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u="sng" dirty="0">
                          <a:effectLst/>
                          <a:hlinkClick r:id="rId20"/>
                        </a:rPr>
                        <a:t>Bells to Blossoms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tc>
                  <a:txBody>
                    <a:bodyPr/>
                    <a:lstStyle/>
                    <a:p>
                      <a:pPr algn="l">
                        <a:lnSpc>
                          <a:spcPct val="107000"/>
                        </a:lnSpc>
                        <a:spcAft>
                          <a:spcPts val="800"/>
                        </a:spcAft>
                      </a:pPr>
                      <a:r>
                        <a:rPr lang="en-GB" sz="900" dirty="0" err="1">
                          <a:effectLst/>
                        </a:rPr>
                        <a:t>mcgarrybowen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345" marR="37345" marT="0" marB="0"/>
                </a:tc>
                <a:extLst>
                  <a:ext uri="{0D108BD9-81ED-4DB2-BD59-A6C34878D82A}">
                    <a16:rowId xmlns:a16="http://schemas.microsoft.com/office/drawing/2014/main" val="270176210"/>
                  </a:ext>
                </a:extLst>
              </a:tr>
            </a:tbl>
          </a:graphicData>
        </a:graphic>
      </p:graphicFrame>
      <p:sp>
        <p:nvSpPr>
          <p:cNvPr id="8" name="Rectangle 7">
            <a:extLst>
              <a:ext uri="{FF2B5EF4-FFF2-40B4-BE49-F238E27FC236}">
                <a16:creationId xmlns:a16="http://schemas.microsoft.com/office/drawing/2014/main" id="{5103B672-EB5F-48D8-A13D-9A8B3D13187B}"/>
              </a:ext>
            </a:extLst>
          </p:cNvPr>
          <p:cNvSpPr/>
          <p:nvPr/>
        </p:nvSpPr>
        <p:spPr>
          <a:xfrm>
            <a:off x="5860036" y="6295099"/>
            <a:ext cx="2090637" cy="264368"/>
          </a:xfrm>
          <a:prstGeom prst="rect">
            <a:avLst/>
          </a:prstGeom>
        </p:spPr>
        <p:txBody>
          <a:bodyPr wrap="none">
            <a:spAutoFit/>
          </a:bodyPr>
          <a:lstStyle/>
          <a:p>
            <a:pPr>
              <a:lnSpc>
                <a:spcPct val="107000"/>
              </a:lnSpc>
              <a:spcAft>
                <a:spcPts val="800"/>
              </a:spcAft>
            </a:pPr>
            <a:r>
              <a:rPr lang="en-GB" sz="1100" dirty="0">
                <a:latin typeface="Arial" panose="020B0604020202020204" pitchFamily="34" charset="0"/>
                <a:ea typeface="Calibri" panose="020F0502020204030204" pitchFamily="34" charset="0"/>
                <a:cs typeface="Arial" panose="020B0604020202020204" pitchFamily="34" charset="0"/>
              </a:rPr>
              <a:t>* Not currently available online</a:t>
            </a:r>
            <a:endParaRPr lang="en-GB"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9CB63F6-5396-4AF9-9B04-4A9D7EC6ED7A}"/>
              </a:ext>
            </a:extLst>
          </p:cNvPr>
          <p:cNvSpPr>
            <a:spLocks noGrp="1"/>
          </p:cNvSpPr>
          <p:nvPr>
            <p:ph type="sldNum" sz="quarter" idx="4"/>
          </p:nvPr>
        </p:nvSpPr>
        <p:spPr/>
        <p:txBody>
          <a:bodyPr/>
          <a:lstStyle/>
          <a:p>
            <a:fld id="{4034BEE3-566C-4068-A777-C3A4762E861B}" type="slidenum">
              <a:rPr lang="en-GB" smtClean="0"/>
              <a:pPr/>
              <a:t>2</a:t>
            </a:fld>
            <a:endParaRPr lang="en-GB" dirty="0"/>
          </a:p>
        </p:txBody>
      </p:sp>
    </p:spTree>
    <p:extLst>
      <p:ext uri="{BB962C8B-B14F-4D97-AF65-F5344CB8AC3E}">
        <p14:creationId xmlns:p14="http://schemas.microsoft.com/office/powerpoint/2010/main" val="2944774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0DF4A9-BCFC-4367-A4A3-C2DE74F7899F}"/>
              </a:ext>
            </a:extLst>
          </p:cNvPr>
          <p:cNvSpPr>
            <a:spLocks noGrp="1"/>
          </p:cNvSpPr>
          <p:nvPr>
            <p:ph idx="1"/>
          </p:nvPr>
        </p:nvSpPr>
        <p:spPr>
          <a:xfrm>
            <a:off x="367646" y="1419941"/>
            <a:ext cx="11466873" cy="4018118"/>
          </a:xfrm>
        </p:spPr>
        <p:txBody>
          <a:bodyPr/>
          <a:lstStyle/>
          <a:p>
            <a:r>
              <a:rPr lang="it-IT" sz="1400" dirty="0"/>
              <a:t>I </a:t>
            </a:r>
            <a:r>
              <a:rPr lang="it-IT" sz="1400" b="1" dirty="0"/>
              <a:t>Kantar Creative </a:t>
            </a:r>
            <a:r>
              <a:rPr lang="it-IT" sz="1400" b="1" dirty="0" err="1"/>
              <a:t>Effectiveness</a:t>
            </a:r>
            <a:r>
              <a:rPr lang="it-IT" sz="1400" b="1" dirty="0"/>
              <a:t> Awards </a:t>
            </a:r>
            <a:r>
              <a:rPr lang="it-IT" sz="1400" dirty="0"/>
              <a:t>sono un'iniziativa per celebrare il lavoro più creativo ed efficace condotto dai nostri clienti. A differenza di altri premi, i Creative </a:t>
            </a:r>
            <a:r>
              <a:rPr lang="it-IT" sz="1400" dirty="0" err="1"/>
              <a:t>Effectiveness</a:t>
            </a:r>
            <a:r>
              <a:rPr lang="it-IT" sz="1400" dirty="0"/>
              <a:t> Awards di Kantar celebrano le </a:t>
            </a:r>
            <a:r>
              <a:rPr lang="it-IT" sz="1400" b="1" dirty="0"/>
              <a:t>migliori pubblicità di tutto il mondo, valutate dai consumatori</a:t>
            </a:r>
            <a:r>
              <a:rPr lang="it-IT" sz="1400" dirty="0"/>
              <a:t>. </a:t>
            </a:r>
          </a:p>
          <a:p>
            <a:r>
              <a:rPr lang="it-IT" sz="1400" dirty="0"/>
              <a:t>I nostri vincitori sono stati selezionati da oltre 10.000 annunci testati a livello globale da Kantar nel 2020.  Gli annunci sono stati tutti studiati utilizzando Link, convalidato in modo indipendente per prevedere i risultati del brand sia a breve che a lungo termine. </a:t>
            </a:r>
          </a:p>
          <a:p>
            <a:r>
              <a:rPr lang="it-IT" sz="1400" dirty="0"/>
              <a:t>Il punto di partenza per le classifiche è stato quello di valutare se gli annunci hanno il potenziale per contribuire alla brand equity a lungo termine e allo stesso tempo per stimolare le vendite nel breve. Le misure chiave nella nostra valutazione includevano:</a:t>
            </a:r>
          </a:p>
          <a:p>
            <a:pPr marL="285750" indent="-285750">
              <a:buFont typeface="Arial" panose="020B0604020202020204" pitchFamily="34" charset="0"/>
              <a:buChar char="•"/>
            </a:pPr>
            <a:r>
              <a:rPr lang="it-IT" sz="1400" b="1" dirty="0"/>
              <a:t>Probabilità di vendita a breve termine</a:t>
            </a:r>
            <a:r>
              <a:rPr lang="it-IT" sz="1400" dirty="0"/>
              <a:t>: una probabilità convalidata che l'annuncio stimoli le vendite nel breve termine per la marca in base al suo impatto creativo e alla risposta del consumatore alle impressioni che lascia sul brand.</a:t>
            </a:r>
          </a:p>
          <a:p>
            <a:pPr marL="285750" indent="-285750">
              <a:buFont typeface="Arial" panose="020B0604020202020204" pitchFamily="34" charset="0"/>
              <a:buChar char="•"/>
            </a:pPr>
            <a:r>
              <a:rPr lang="it-IT" sz="1400" b="1" dirty="0"/>
              <a:t>Power</a:t>
            </a:r>
            <a:r>
              <a:rPr lang="it-IT" sz="1400" dirty="0"/>
              <a:t> a lungo termine: una misura convalidata del potenziale di un annuncio di contribuire all'equità a lungo termine del marchio. Si basa sia sull'impatto creativo che sulla forza con cui l'annuncio posiziona il marchio come significativamente diverso nella mente del consumatore. </a:t>
            </a:r>
          </a:p>
          <a:p>
            <a:r>
              <a:rPr lang="it-IT" sz="1400" dirty="0"/>
              <a:t>Tutti gli annunci testati nel nostro database globale Link nel 2020 sono stati inclusi nella valutazione. </a:t>
            </a:r>
          </a:p>
          <a:p>
            <a:r>
              <a:rPr lang="it-IT" sz="1400" dirty="0"/>
              <a:t>La classifica finale si basa su una combinazione delle nostre due misure chiave. </a:t>
            </a:r>
            <a:endParaRPr lang="en-GB" sz="1400" dirty="0"/>
          </a:p>
          <a:p>
            <a:endParaRPr lang="en-GB" sz="1400" dirty="0"/>
          </a:p>
        </p:txBody>
      </p:sp>
      <p:sp>
        <p:nvSpPr>
          <p:cNvPr id="3" name="Title 2">
            <a:extLst>
              <a:ext uri="{FF2B5EF4-FFF2-40B4-BE49-F238E27FC236}">
                <a16:creationId xmlns:a16="http://schemas.microsoft.com/office/drawing/2014/main" id="{64A10F54-06AF-4AAA-837B-85C66A0FBB89}"/>
              </a:ext>
            </a:extLst>
          </p:cNvPr>
          <p:cNvSpPr>
            <a:spLocks noGrp="1"/>
          </p:cNvSpPr>
          <p:nvPr>
            <p:ph type="title"/>
          </p:nvPr>
        </p:nvSpPr>
        <p:spPr/>
        <p:txBody>
          <a:bodyPr/>
          <a:lstStyle/>
          <a:p>
            <a:r>
              <a:rPr lang="en-GB" dirty="0"/>
              <a:t>Cosa </a:t>
            </a:r>
            <a:r>
              <a:rPr lang="en-GB" dirty="0" err="1"/>
              <a:t>sono</a:t>
            </a:r>
            <a:r>
              <a:rPr lang="en-GB" dirty="0"/>
              <a:t> </a:t>
            </a:r>
            <a:r>
              <a:rPr lang="en-GB" dirty="0" err="1"/>
              <a:t>i</a:t>
            </a:r>
            <a:r>
              <a:rPr lang="en-GB" dirty="0"/>
              <a:t> Creative Effectiveness Awards?</a:t>
            </a:r>
          </a:p>
        </p:txBody>
      </p:sp>
      <p:sp>
        <p:nvSpPr>
          <p:cNvPr id="6" name="Text Placeholder 5">
            <a:extLst>
              <a:ext uri="{FF2B5EF4-FFF2-40B4-BE49-F238E27FC236}">
                <a16:creationId xmlns:a16="http://schemas.microsoft.com/office/drawing/2014/main" id="{0185BC92-A19F-4D39-B09D-A30D42CDC002}"/>
              </a:ext>
            </a:extLst>
          </p:cNvPr>
          <p:cNvSpPr>
            <a:spLocks noGrp="1"/>
          </p:cNvSpPr>
          <p:nvPr>
            <p:ph type="body" sz="quarter" idx="18"/>
          </p:nvPr>
        </p:nvSpPr>
        <p:spPr/>
        <p:txBody>
          <a:bodyPr/>
          <a:lstStyle/>
          <a:p>
            <a:endParaRPr lang="en-GB"/>
          </a:p>
        </p:txBody>
      </p:sp>
      <p:sp>
        <p:nvSpPr>
          <p:cNvPr id="8" name="Text Placeholder 9">
            <a:extLst>
              <a:ext uri="{FF2B5EF4-FFF2-40B4-BE49-F238E27FC236}">
                <a16:creationId xmlns:a16="http://schemas.microsoft.com/office/drawing/2014/main" id="{FE8423BC-2254-4075-9228-327A0F33576A}"/>
              </a:ext>
            </a:extLst>
          </p:cNvPr>
          <p:cNvSpPr>
            <a:spLocks noGrp="1"/>
          </p:cNvSpPr>
          <p:nvPr>
            <p:ph type="body" sz="quarter" idx="17"/>
          </p:nvPr>
        </p:nvSpPr>
        <p:spPr>
          <a:xfrm>
            <a:off x="357188" y="909635"/>
            <a:ext cx="11477331" cy="396875"/>
          </a:xfrm>
        </p:spPr>
        <p:txBody>
          <a:bodyPr/>
          <a:lstStyle/>
          <a:p>
            <a:endParaRPr lang="en-GB" dirty="0"/>
          </a:p>
        </p:txBody>
      </p:sp>
      <p:sp>
        <p:nvSpPr>
          <p:cNvPr id="5" name="Slide Number Placeholder 4">
            <a:extLst>
              <a:ext uri="{FF2B5EF4-FFF2-40B4-BE49-F238E27FC236}">
                <a16:creationId xmlns:a16="http://schemas.microsoft.com/office/drawing/2014/main" id="{7877D063-DBC8-4017-A30E-BCA5FDAEE27C}"/>
              </a:ext>
            </a:extLst>
          </p:cNvPr>
          <p:cNvSpPr>
            <a:spLocks noGrp="1"/>
          </p:cNvSpPr>
          <p:nvPr>
            <p:ph type="sldNum" sz="quarter" idx="4"/>
          </p:nvPr>
        </p:nvSpPr>
        <p:spPr/>
        <p:txBody>
          <a:bodyPr/>
          <a:lstStyle/>
          <a:p>
            <a:fld id="{4034BEE3-566C-4068-A777-C3A4762E861B}" type="slidenum">
              <a:rPr lang="en-GB" smtClean="0"/>
              <a:pPr/>
              <a:t>3</a:t>
            </a:fld>
            <a:endParaRPr lang="en-GB" dirty="0"/>
          </a:p>
        </p:txBody>
      </p:sp>
    </p:spTree>
    <p:extLst>
      <p:ext uri="{BB962C8B-B14F-4D97-AF65-F5344CB8AC3E}">
        <p14:creationId xmlns:p14="http://schemas.microsoft.com/office/powerpoint/2010/main" val="4219643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4A10F54-06AF-4AAA-837B-85C66A0FBB89}"/>
              </a:ext>
            </a:extLst>
          </p:cNvPr>
          <p:cNvSpPr>
            <a:spLocks noGrp="1"/>
          </p:cNvSpPr>
          <p:nvPr>
            <p:ph type="title"/>
          </p:nvPr>
        </p:nvSpPr>
        <p:spPr>
          <a:xfrm>
            <a:off x="359999" y="308798"/>
            <a:ext cx="11466875" cy="403200"/>
          </a:xfrm>
        </p:spPr>
        <p:txBody>
          <a:bodyPr anchor="t">
            <a:normAutofit/>
          </a:bodyPr>
          <a:lstStyle/>
          <a:p>
            <a:r>
              <a:rPr lang="en-GB" dirty="0"/>
              <a:t>Angles</a:t>
            </a:r>
          </a:p>
        </p:txBody>
      </p:sp>
      <p:sp>
        <p:nvSpPr>
          <p:cNvPr id="13" name="Footer Placeholder 3">
            <a:extLst>
              <a:ext uri="{FF2B5EF4-FFF2-40B4-BE49-F238E27FC236}">
                <a16:creationId xmlns:a16="http://schemas.microsoft.com/office/drawing/2014/main" id="{526142CA-B509-43E6-856B-DA354BE3CB37}"/>
              </a:ext>
            </a:extLst>
          </p:cNvPr>
          <p:cNvSpPr>
            <a:spLocks noGrp="1"/>
          </p:cNvSpPr>
          <p:nvPr>
            <p:ph type="ftr" sz="quarter" idx="11"/>
          </p:nvPr>
        </p:nvSpPr>
        <p:spPr>
          <a:xfrm>
            <a:off x="3272400" y="6390000"/>
            <a:ext cx="7495200" cy="198000"/>
          </a:xfrm>
        </p:spPr>
        <p:txBody>
          <a:bodyPr/>
          <a:lstStyle/>
          <a:p>
            <a:endParaRPr lang="en-GB"/>
          </a:p>
        </p:txBody>
      </p:sp>
      <p:graphicFrame>
        <p:nvGraphicFramePr>
          <p:cNvPr id="15" name="Table 15">
            <a:extLst>
              <a:ext uri="{FF2B5EF4-FFF2-40B4-BE49-F238E27FC236}">
                <a16:creationId xmlns:a16="http://schemas.microsoft.com/office/drawing/2014/main" id="{F423F09A-5CB6-49A9-9D29-FEEF92C62DDF}"/>
              </a:ext>
            </a:extLst>
          </p:cNvPr>
          <p:cNvGraphicFramePr>
            <a:graphicFrameLocks noGrp="1"/>
          </p:cNvGraphicFramePr>
          <p:nvPr>
            <p:extLst>
              <p:ext uri="{D42A27DB-BD31-4B8C-83A1-F6EECF244321}">
                <p14:modId xmlns:p14="http://schemas.microsoft.com/office/powerpoint/2010/main" val="3495099852"/>
              </p:ext>
            </p:extLst>
          </p:nvPr>
        </p:nvGraphicFramePr>
        <p:xfrm>
          <a:off x="359999" y="762000"/>
          <a:ext cx="11229489" cy="5334000"/>
        </p:xfrm>
        <a:graphic>
          <a:graphicData uri="http://schemas.openxmlformats.org/drawingml/2006/table">
            <a:tbl>
              <a:tblPr firstRow="1" bandRow="1">
                <a:tableStyleId>{5C22544A-7EE6-4342-B048-85BDC9FD1C3A}</a:tableStyleId>
              </a:tblPr>
              <a:tblGrid>
                <a:gridCol w="3743163">
                  <a:extLst>
                    <a:ext uri="{9D8B030D-6E8A-4147-A177-3AD203B41FA5}">
                      <a16:colId xmlns:a16="http://schemas.microsoft.com/office/drawing/2014/main" val="2478893007"/>
                    </a:ext>
                  </a:extLst>
                </a:gridCol>
                <a:gridCol w="4095958">
                  <a:extLst>
                    <a:ext uri="{9D8B030D-6E8A-4147-A177-3AD203B41FA5}">
                      <a16:colId xmlns:a16="http://schemas.microsoft.com/office/drawing/2014/main" val="19725663"/>
                    </a:ext>
                  </a:extLst>
                </a:gridCol>
                <a:gridCol w="3390368">
                  <a:extLst>
                    <a:ext uri="{9D8B030D-6E8A-4147-A177-3AD203B41FA5}">
                      <a16:colId xmlns:a16="http://schemas.microsoft.com/office/drawing/2014/main" val="451919030"/>
                    </a:ext>
                  </a:extLst>
                </a:gridCol>
              </a:tblGrid>
              <a:tr h="4965405">
                <a:tc>
                  <a:txBody>
                    <a:bodyPr/>
                    <a:lstStyle/>
                    <a:p>
                      <a:r>
                        <a:rPr lang="en-GB" sz="1200" b="1" kern="1200" dirty="0">
                          <a:solidFill>
                            <a:schemeClr val="tx1"/>
                          </a:solidFill>
                          <a:effectLst/>
                          <a:latin typeface="+mn-lt"/>
                          <a:ea typeface="+mn-ea"/>
                          <a:cs typeface="+mn-cs"/>
                        </a:rPr>
                        <a:t>La </a:t>
                      </a:r>
                      <a:r>
                        <a:rPr lang="en-GB" sz="1200" b="1" kern="1200" dirty="0" err="1">
                          <a:solidFill>
                            <a:schemeClr val="tx1"/>
                          </a:solidFill>
                          <a:effectLst/>
                          <a:latin typeface="+mn-lt"/>
                          <a:ea typeface="+mn-ea"/>
                          <a:cs typeface="+mn-cs"/>
                        </a:rPr>
                        <a:t>grande</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Creatività</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stimola</a:t>
                      </a:r>
                      <a:r>
                        <a:rPr lang="en-GB" sz="1200" b="1" kern="1200" dirty="0">
                          <a:solidFill>
                            <a:schemeClr val="tx1"/>
                          </a:solidFill>
                          <a:effectLst/>
                          <a:latin typeface="+mn-lt"/>
                          <a:ea typeface="+mn-ea"/>
                          <a:cs typeface="+mn-cs"/>
                        </a:rPr>
                        <a:t> le </a:t>
                      </a:r>
                      <a:r>
                        <a:rPr lang="en-GB" sz="1200" b="1" kern="1200" dirty="0" err="1">
                          <a:solidFill>
                            <a:schemeClr val="tx1"/>
                          </a:solidFill>
                          <a:effectLst/>
                          <a:latin typeface="+mn-lt"/>
                          <a:ea typeface="+mn-ea"/>
                          <a:cs typeface="+mn-cs"/>
                        </a:rPr>
                        <a:t>vendite</a:t>
                      </a:r>
                      <a:r>
                        <a:rPr lang="en-GB" sz="1200" b="1" kern="1200" dirty="0">
                          <a:solidFill>
                            <a:schemeClr val="tx1"/>
                          </a:solidFill>
                          <a:effectLst/>
                          <a:latin typeface="+mn-lt"/>
                          <a:ea typeface="+mn-ea"/>
                          <a:cs typeface="+mn-cs"/>
                        </a:rPr>
                        <a:t> a breve e </a:t>
                      </a:r>
                      <a:r>
                        <a:rPr lang="en-GB" sz="1200" b="1" kern="1200" dirty="0" err="1">
                          <a:solidFill>
                            <a:schemeClr val="tx1"/>
                          </a:solidFill>
                          <a:effectLst/>
                          <a:latin typeface="+mn-lt"/>
                          <a:ea typeface="+mn-ea"/>
                          <a:cs typeface="+mn-cs"/>
                        </a:rPr>
                        <a:t>contribuisce</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alla</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costruzione</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della</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marca</a:t>
                      </a:r>
                      <a:endParaRPr lang="en-GB" sz="1200" b="1" kern="1200" dirty="0">
                        <a:solidFill>
                          <a:schemeClr val="tx1"/>
                        </a:solidFill>
                        <a:effectLst/>
                        <a:latin typeface="+mn-lt"/>
                        <a:ea typeface="+mn-ea"/>
                        <a:cs typeface="+mn-cs"/>
                      </a:endParaRPr>
                    </a:p>
                    <a:p>
                      <a:r>
                        <a:rPr lang="en-GB" sz="1000" b="0" kern="1200" dirty="0">
                          <a:solidFill>
                            <a:schemeClr val="tx1"/>
                          </a:solidFill>
                          <a:effectLst/>
                          <a:latin typeface="+mn-lt"/>
                          <a:ea typeface="+mn-ea"/>
                          <a:cs typeface="+mn-cs"/>
                        </a:rPr>
                        <a:t> </a:t>
                      </a:r>
                    </a:p>
                    <a:p>
                      <a:r>
                        <a:rPr lang="it-IT" sz="1000" b="0" kern="1200" dirty="0">
                          <a:solidFill>
                            <a:schemeClr val="tx1"/>
                          </a:solidFill>
                          <a:effectLst/>
                          <a:latin typeface="+mn-lt"/>
                          <a:ea typeface="+mn-ea"/>
                          <a:cs typeface="+mn-cs"/>
                        </a:rPr>
                        <a:t>Link è convalidato in modo indipendente per prevedere come uno spot impatterà sul ROI delle marche, sia a breve che a lungo termine.</a:t>
                      </a:r>
                    </a:p>
                    <a:p>
                      <a:r>
                        <a:rPr lang="it-IT" sz="1000" b="0" kern="1200" dirty="0">
                          <a:solidFill>
                            <a:schemeClr val="tx1"/>
                          </a:solidFill>
                          <a:effectLst/>
                          <a:latin typeface="+mn-lt"/>
                          <a:ea typeface="+mn-ea"/>
                          <a:cs typeface="+mn-cs"/>
                        </a:rPr>
                        <a:t> </a:t>
                      </a:r>
                    </a:p>
                    <a:p>
                      <a:r>
                        <a:rPr lang="it-IT" sz="1000" b="0" kern="1200" dirty="0">
                          <a:solidFill>
                            <a:schemeClr val="tx1"/>
                          </a:solidFill>
                          <a:effectLst/>
                          <a:latin typeface="+mn-lt"/>
                          <a:ea typeface="+mn-ea"/>
                          <a:cs typeface="+mn-cs"/>
                        </a:rPr>
                        <a:t>Le misure di Link alla base dei nostri premi sono la </a:t>
                      </a:r>
                      <a:r>
                        <a:rPr lang="it-IT" sz="1000" b="1" kern="1200" dirty="0">
                          <a:solidFill>
                            <a:schemeClr val="tx1"/>
                          </a:solidFill>
                          <a:effectLst/>
                          <a:latin typeface="+mn-lt"/>
                          <a:ea typeface="+mn-ea"/>
                          <a:cs typeface="+mn-cs"/>
                        </a:rPr>
                        <a:t>Probabilità di vendita a breve termine (STSL) e il Power</a:t>
                      </a:r>
                      <a:r>
                        <a:rPr lang="it-IT" sz="1000" b="0" kern="1200" dirty="0">
                          <a:solidFill>
                            <a:schemeClr val="tx1"/>
                          </a:solidFill>
                          <a:effectLst/>
                          <a:latin typeface="+mn-lt"/>
                          <a:ea typeface="+mn-ea"/>
                          <a:cs typeface="+mn-cs"/>
                        </a:rPr>
                        <a:t>. </a:t>
                      </a:r>
                    </a:p>
                    <a:p>
                      <a:r>
                        <a:rPr lang="it-IT" sz="1000" b="0" kern="1200" dirty="0">
                          <a:solidFill>
                            <a:schemeClr val="tx1"/>
                          </a:solidFill>
                          <a:effectLst/>
                          <a:latin typeface="+mn-lt"/>
                          <a:ea typeface="+mn-ea"/>
                          <a:cs typeface="+mn-cs"/>
                        </a:rPr>
                        <a:t>STSL è la probabilità che un annuncio guidi una risposta di vendita a breve termine. </a:t>
                      </a:r>
                    </a:p>
                    <a:p>
                      <a:r>
                        <a:rPr lang="it-IT" sz="1000" b="0" kern="1200" dirty="0">
                          <a:solidFill>
                            <a:schemeClr val="tx1"/>
                          </a:solidFill>
                          <a:effectLst/>
                          <a:latin typeface="+mn-lt"/>
                          <a:ea typeface="+mn-ea"/>
                          <a:cs typeface="+mn-cs"/>
                        </a:rPr>
                        <a:t> Il Power è una misura del potenziale di un annuncio di contribuire all'equità a lungo termine di un brand. </a:t>
                      </a:r>
                    </a:p>
                    <a:p>
                      <a:endParaRPr lang="it-IT" sz="1000" b="0" kern="1200" dirty="0">
                        <a:solidFill>
                          <a:schemeClr val="tx1"/>
                        </a:solidFill>
                        <a:effectLst/>
                        <a:latin typeface="+mn-lt"/>
                        <a:ea typeface="+mn-ea"/>
                        <a:cs typeface="+mn-cs"/>
                      </a:endParaRPr>
                    </a:p>
                    <a:p>
                      <a:r>
                        <a:rPr lang="it-IT" sz="1000" b="0" kern="1200" dirty="0">
                          <a:solidFill>
                            <a:schemeClr val="tx1"/>
                          </a:solidFill>
                          <a:effectLst/>
                          <a:latin typeface="+mn-lt"/>
                          <a:ea typeface="+mn-ea"/>
                          <a:cs typeface="+mn-cs"/>
                        </a:rPr>
                        <a:t>Certo, non tutte le comunicazioni cercano di fare entrambe le cose, ma l'approccio fornisce una struttura per la valutazione e riconosce il potere della creatività di costruire brand, non solo di attivare le vendite. </a:t>
                      </a:r>
                    </a:p>
                    <a:p>
                      <a:r>
                        <a:rPr lang="it-IT" sz="1000" b="0" kern="1200" dirty="0">
                          <a:solidFill>
                            <a:schemeClr val="tx1"/>
                          </a:solidFill>
                          <a:effectLst/>
                          <a:latin typeface="+mn-lt"/>
                          <a:ea typeface="+mn-ea"/>
                          <a:cs typeface="+mn-cs"/>
                        </a:rPr>
                        <a:t>Entrambe le misure sono validate rispetto a risultati reali e contengono metriche che si riferiscono all'impatto creativo. Quindi valutiamo sia l'eccellenza creativa che i risultati della marca.</a:t>
                      </a:r>
                    </a:p>
                    <a:p>
                      <a:r>
                        <a:rPr lang="it-IT" sz="1000" b="0" kern="1200" dirty="0">
                          <a:solidFill>
                            <a:schemeClr val="tx1"/>
                          </a:solidFill>
                          <a:effectLst/>
                          <a:latin typeface="+mn-lt"/>
                          <a:ea typeface="+mn-ea"/>
                          <a:cs typeface="+mn-cs"/>
                        </a:rPr>
                        <a:t> </a:t>
                      </a:r>
                    </a:p>
                    <a:p>
                      <a:r>
                        <a:rPr lang="it-IT" sz="1000" b="0" kern="1200" dirty="0">
                          <a:solidFill>
                            <a:schemeClr val="tx1"/>
                          </a:solidFill>
                          <a:effectLst/>
                          <a:latin typeface="+mn-lt"/>
                          <a:ea typeface="+mn-ea"/>
                          <a:cs typeface="+mn-cs"/>
                        </a:rPr>
                        <a:t>Una grande creatività può raggiungere entrambi:</a:t>
                      </a:r>
                    </a:p>
                    <a:p>
                      <a:r>
                        <a:rPr lang="it-IT" sz="1000" b="0" kern="1200" dirty="0">
                          <a:solidFill>
                            <a:schemeClr val="tx1"/>
                          </a:solidFill>
                          <a:effectLst/>
                          <a:latin typeface="+mn-lt"/>
                          <a:ea typeface="+mn-ea"/>
                          <a:cs typeface="+mn-cs"/>
                        </a:rPr>
                        <a:t> </a:t>
                      </a:r>
                    </a:p>
                    <a:p>
                      <a:pPr marL="171450" indent="-171450">
                        <a:buFont typeface="Arial" panose="020B0604020202020204" pitchFamily="34" charset="0"/>
                        <a:buChar char="•"/>
                      </a:pPr>
                      <a:r>
                        <a:rPr lang="it-IT" sz="1000" b="1" kern="1200" dirty="0">
                          <a:solidFill>
                            <a:schemeClr val="tx1"/>
                          </a:solidFill>
                          <a:effectLst/>
                          <a:latin typeface="+mn-lt"/>
                          <a:ea typeface="+mn-ea"/>
                          <a:cs typeface="+mn-cs"/>
                        </a:rPr>
                        <a:t>Probabilità di vendita a breve termine</a:t>
                      </a:r>
                      <a:r>
                        <a:rPr lang="it-IT" sz="1000" b="0" kern="1200" dirty="0">
                          <a:solidFill>
                            <a:schemeClr val="tx1"/>
                          </a:solidFill>
                          <a:effectLst/>
                          <a:latin typeface="+mn-lt"/>
                          <a:ea typeface="+mn-ea"/>
                          <a:cs typeface="+mn-cs"/>
                        </a:rPr>
                        <a:t>: una probabilità convalidata che l'annuncio guidi le vendite a breve termine per il marchio in base al suo impatto creativo e alla risposta del consumatore alle impressioni che lascia sul marchio</a:t>
                      </a:r>
                    </a:p>
                    <a:p>
                      <a:pPr marL="0" indent="0">
                        <a:buFont typeface="Arial" panose="020B0604020202020204" pitchFamily="34" charset="0"/>
                        <a:buNone/>
                      </a:pPr>
                      <a:r>
                        <a:rPr lang="it-IT" sz="1000" b="0" kern="1200" dirty="0">
                          <a:solidFill>
                            <a:schemeClr val="tx1"/>
                          </a:solidFill>
                          <a:effectLst/>
                          <a:latin typeface="+mn-lt"/>
                          <a:ea typeface="+mn-ea"/>
                          <a:cs typeface="+mn-cs"/>
                        </a:rPr>
                        <a:t> </a:t>
                      </a:r>
                    </a:p>
                    <a:p>
                      <a:pPr marL="171450" indent="-171450">
                        <a:buFont typeface="Arial" panose="020B0604020202020204" pitchFamily="34" charset="0"/>
                        <a:buChar char="•"/>
                      </a:pPr>
                      <a:r>
                        <a:rPr lang="it-IT" sz="1000" b="1" kern="1200" dirty="0">
                          <a:solidFill>
                            <a:schemeClr val="tx1"/>
                          </a:solidFill>
                          <a:effectLst/>
                          <a:latin typeface="+mn-lt"/>
                          <a:ea typeface="+mn-ea"/>
                          <a:cs typeface="+mn-cs"/>
                        </a:rPr>
                        <a:t>Power (a lungo termine)</a:t>
                      </a:r>
                      <a:r>
                        <a:rPr lang="it-IT" sz="1000" b="0" kern="1200" dirty="0">
                          <a:solidFill>
                            <a:schemeClr val="tx1"/>
                          </a:solidFill>
                          <a:effectLst/>
                          <a:latin typeface="+mn-lt"/>
                          <a:ea typeface="+mn-ea"/>
                          <a:cs typeface="+mn-cs"/>
                        </a:rPr>
                        <a:t>: una misura convalidata del potenziale di un annuncio di contribuire alla brand equity a lungo termine. Basato sia sull'impatto creativo che sulla forza dell'annuncio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defTabSz="914400" rtl="0" eaLnBrk="1" latinLnBrk="0" hangingPunct="1"/>
                      <a:r>
                        <a:rPr lang="en-GB" sz="1200" b="1" kern="1200" dirty="0">
                          <a:solidFill>
                            <a:schemeClr val="tx1"/>
                          </a:solidFill>
                          <a:effectLst/>
                          <a:latin typeface="+mn-lt"/>
                          <a:ea typeface="+mn-ea"/>
                          <a:cs typeface="+mn-cs"/>
                        </a:rPr>
                        <a:t>5 best practice </a:t>
                      </a:r>
                      <a:r>
                        <a:rPr lang="en-GB" sz="1200" b="1" kern="1200" dirty="0" err="1">
                          <a:solidFill>
                            <a:schemeClr val="tx1"/>
                          </a:solidFill>
                          <a:effectLst/>
                          <a:latin typeface="+mn-lt"/>
                          <a:ea typeface="+mn-ea"/>
                          <a:cs typeface="+mn-cs"/>
                        </a:rPr>
                        <a:t>dei</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grandi</a:t>
                      </a:r>
                      <a:r>
                        <a:rPr lang="en-GB" sz="1200" b="1" kern="1200" dirty="0">
                          <a:solidFill>
                            <a:schemeClr val="tx1"/>
                          </a:solidFill>
                          <a:effectLst/>
                          <a:latin typeface="+mn-lt"/>
                          <a:ea typeface="+mn-ea"/>
                          <a:cs typeface="+mn-cs"/>
                        </a:rPr>
                        <a:t> advertiser</a:t>
                      </a:r>
                    </a:p>
                    <a:p>
                      <a:pPr algn="l" defTabSz="914400" rtl="0" eaLnBrk="1" latinLnBrk="0" hangingPunct="1"/>
                      <a:r>
                        <a:rPr lang="en-GB" sz="1200" b="1" kern="1200" dirty="0">
                          <a:solidFill>
                            <a:schemeClr val="tx1"/>
                          </a:solidFill>
                          <a:effectLst/>
                          <a:latin typeface="+mn-lt"/>
                          <a:ea typeface="+mn-ea"/>
                          <a:cs typeface="+mn-cs"/>
                        </a:rPr>
                        <a:t> </a:t>
                      </a:r>
                    </a:p>
                    <a:p>
                      <a:pPr marL="228600" lvl="0" indent="-228600" algn="l" defTabSz="914400" rtl="0" eaLnBrk="1" latinLnBrk="0" hangingPunct="1">
                        <a:buFont typeface="+mj-lt"/>
                        <a:buAutoNum type="arabicPeriod"/>
                      </a:pPr>
                      <a:r>
                        <a:rPr lang="it-IT" sz="1000" b="1" kern="1200" dirty="0">
                          <a:solidFill>
                            <a:schemeClr val="tx1"/>
                          </a:solidFill>
                          <a:effectLst/>
                          <a:latin typeface="+mn-lt"/>
                          <a:ea typeface="+mn-ea"/>
                          <a:cs typeface="+mn-cs"/>
                        </a:rPr>
                        <a:t>Essere distintivi </a:t>
                      </a:r>
                      <a:r>
                        <a:rPr lang="it-IT" sz="1000" b="0" kern="1200" dirty="0">
                          <a:solidFill>
                            <a:schemeClr val="tx1"/>
                          </a:solidFill>
                          <a:effectLst/>
                          <a:latin typeface="+mn-lt"/>
                          <a:ea typeface="+mn-ea"/>
                          <a:cs typeface="+mn-cs"/>
                        </a:rPr>
                        <a:t>- In un mondo pervaso dalla pubblicità, essere notati e ricordati è vitale! La comunicazione infatti non compete per l’attenzione solamente contro le altre della propria categoria ma anche contro tutti gli altri stimoli che ci circondano. Differenziarsi dalla categoria è il minimo, sarebbe bene riuscire a farlo anche nei confronti di qualsiasi altra comunicazione. </a:t>
                      </a:r>
                    </a:p>
                    <a:p>
                      <a:pPr marL="228600" lvl="0" indent="-228600" algn="l" defTabSz="914400" rtl="0" eaLnBrk="1" latinLnBrk="0" hangingPunct="1">
                        <a:buFont typeface="+mj-lt"/>
                        <a:buAutoNum type="arabicPeriod"/>
                      </a:pPr>
                      <a:endParaRPr lang="it-IT" sz="1000" b="1" kern="1200" dirty="0">
                        <a:solidFill>
                          <a:schemeClr val="tx1"/>
                        </a:solidFill>
                        <a:effectLst/>
                        <a:latin typeface="+mn-lt"/>
                        <a:ea typeface="+mn-ea"/>
                        <a:cs typeface="+mn-cs"/>
                      </a:endParaRPr>
                    </a:p>
                    <a:p>
                      <a:pPr marL="228600" lvl="0" indent="-228600" algn="l" defTabSz="914400" rtl="0" eaLnBrk="1" latinLnBrk="0" hangingPunct="1">
                        <a:buFont typeface="+mj-lt"/>
                        <a:buAutoNum type="arabicPeriod"/>
                      </a:pPr>
                      <a:r>
                        <a:rPr lang="it-IT" sz="1000" b="1" kern="1200" dirty="0">
                          <a:solidFill>
                            <a:schemeClr val="tx1"/>
                          </a:solidFill>
                          <a:effectLst/>
                          <a:latin typeface="+mn-lt"/>
                          <a:ea typeface="+mn-ea"/>
                          <a:cs typeface="+mn-cs"/>
                        </a:rPr>
                        <a:t>Il Brand al centro del messaggio - </a:t>
                      </a:r>
                      <a:r>
                        <a:rPr lang="it-IT" sz="1000" b="0" kern="1200" dirty="0">
                          <a:solidFill>
                            <a:schemeClr val="tx1"/>
                          </a:solidFill>
                          <a:effectLst/>
                          <a:latin typeface="+mn-lt"/>
                          <a:ea typeface="+mn-ea"/>
                          <a:cs typeface="+mn-cs"/>
                        </a:rPr>
                        <a:t>L'attenzione conquistata dalla comunicazione deve essere al servizio della marca, al centro della creatività. Attenzione ai segnali identificativi di branding. Un numero sorprendente di marche se ne dimentica del tutto!</a:t>
                      </a:r>
                    </a:p>
                    <a:p>
                      <a:pPr marL="228600" lvl="0" indent="-228600" algn="l" defTabSz="914400" rtl="0" eaLnBrk="1" latinLnBrk="0" hangingPunct="1">
                        <a:buFont typeface="+mj-lt"/>
                        <a:buAutoNum type="arabicPeriod"/>
                      </a:pPr>
                      <a:endParaRPr lang="it-IT" sz="1000" b="1" kern="1200" dirty="0">
                        <a:solidFill>
                          <a:schemeClr val="tx1"/>
                        </a:solidFill>
                        <a:effectLst/>
                        <a:latin typeface="+mn-lt"/>
                        <a:ea typeface="+mn-ea"/>
                        <a:cs typeface="+mn-cs"/>
                      </a:endParaRPr>
                    </a:p>
                    <a:p>
                      <a:pPr marL="228600" lvl="0" indent="-228600" algn="l" defTabSz="914400" rtl="0" eaLnBrk="1" latinLnBrk="0" hangingPunct="1">
                        <a:buFont typeface="+mj-lt"/>
                        <a:buAutoNum type="arabicPeriod"/>
                      </a:pPr>
                      <a:r>
                        <a:rPr lang="it-IT" sz="1000" b="1" kern="1200" dirty="0">
                          <a:solidFill>
                            <a:schemeClr val="tx1"/>
                          </a:solidFill>
                          <a:effectLst/>
                          <a:latin typeface="+mn-lt"/>
                          <a:ea typeface="+mn-ea"/>
                          <a:cs typeface="+mn-cs"/>
                        </a:rPr>
                        <a:t>Essere </a:t>
                      </a:r>
                      <a:r>
                        <a:rPr lang="it-IT" sz="1000" b="1" kern="1200" dirty="0" err="1">
                          <a:solidFill>
                            <a:schemeClr val="tx1"/>
                          </a:solidFill>
                          <a:effectLst/>
                          <a:latin typeface="+mn-lt"/>
                          <a:ea typeface="+mn-ea"/>
                          <a:cs typeface="+mn-cs"/>
                        </a:rPr>
                        <a:t>meaningfully</a:t>
                      </a:r>
                      <a:r>
                        <a:rPr lang="it-IT" sz="1000" b="1" kern="1200" dirty="0">
                          <a:solidFill>
                            <a:schemeClr val="tx1"/>
                          </a:solidFill>
                          <a:effectLst/>
                          <a:latin typeface="+mn-lt"/>
                          <a:ea typeface="+mn-ea"/>
                          <a:cs typeface="+mn-cs"/>
                        </a:rPr>
                        <a:t> </a:t>
                      </a:r>
                      <a:r>
                        <a:rPr lang="it-IT" sz="1000" b="1" kern="1200" dirty="0" err="1">
                          <a:solidFill>
                            <a:schemeClr val="tx1"/>
                          </a:solidFill>
                          <a:effectLst/>
                          <a:latin typeface="+mn-lt"/>
                          <a:ea typeface="+mn-ea"/>
                          <a:cs typeface="+mn-cs"/>
                        </a:rPr>
                        <a:t>different</a:t>
                      </a:r>
                      <a:r>
                        <a:rPr lang="it-IT" sz="1000" b="1" kern="1200" dirty="0">
                          <a:solidFill>
                            <a:schemeClr val="tx1"/>
                          </a:solidFill>
                          <a:effectLst/>
                          <a:latin typeface="+mn-lt"/>
                          <a:ea typeface="+mn-ea"/>
                          <a:cs typeface="+mn-cs"/>
                        </a:rPr>
                        <a:t> - </a:t>
                      </a:r>
                      <a:r>
                        <a:rPr lang="it-IT" sz="1000" b="0" kern="1200" dirty="0">
                          <a:solidFill>
                            <a:schemeClr val="tx1"/>
                          </a:solidFill>
                          <a:effectLst/>
                          <a:latin typeface="+mn-lt"/>
                          <a:ea typeface="+mn-ea"/>
                          <a:cs typeface="+mn-cs"/>
                        </a:rPr>
                        <a:t>Per crescere in quota di mercato o difendere un posizionamento “</a:t>
                      </a:r>
                      <a:r>
                        <a:rPr lang="it-IT" sz="1000" b="0" kern="1200" dirty="0" err="1">
                          <a:solidFill>
                            <a:schemeClr val="tx1"/>
                          </a:solidFill>
                          <a:effectLst/>
                          <a:latin typeface="+mn-lt"/>
                          <a:ea typeface="+mn-ea"/>
                          <a:cs typeface="+mn-cs"/>
                        </a:rPr>
                        <a:t>premium”di</a:t>
                      </a:r>
                      <a:r>
                        <a:rPr lang="it-IT" sz="1000" b="0" kern="1200" dirty="0">
                          <a:solidFill>
                            <a:schemeClr val="tx1"/>
                          </a:solidFill>
                          <a:effectLst/>
                          <a:latin typeface="+mn-lt"/>
                          <a:ea typeface="+mn-ea"/>
                          <a:cs typeface="+mn-cs"/>
                        </a:rPr>
                        <a:t> prezzo, è importante mostrare come la marca risponde ai bisogni funzionali, emozionali e sociali dei consumatori nella categoria ed evidenziarne l’unicità rispetto ai competitor. </a:t>
                      </a:r>
                    </a:p>
                    <a:p>
                      <a:pPr marL="228600" lvl="0" indent="-228600" algn="l" defTabSz="914400" rtl="0" eaLnBrk="1" latinLnBrk="0" hangingPunct="1">
                        <a:buFont typeface="+mj-lt"/>
                        <a:buAutoNum type="arabicPeriod"/>
                      </a:pPr>
                      <a:endParaRPr lang="it-IT" sz="1000" b="1" kern="1200" dirty="0">
                        <a:solidFill>
                          <a:schemeClr val="tx1"/>
                        </a:solidFill>
                        <a:effectLst/>
                        <a:latin typeface="+mn-lt"/>
                        <a:ea typeface="+mn-ea"/>
                        <a:cs typeface="+mn-cs"/>
                      </a:endParaRPr>
                    </a:p>
                    <a:p>
                      <a:pPr marL="228600" lvl="0" indent="-228600" algn="l" defTabSz="914400" rtl="0" eaLnBrk="1" latinLnBrk="0" hangingPunct="1">
                        <a:buFont typeface="+mj-lt"/>
                        <a:buAutoNum type="arabicPeriod"/>
                      </a:pPr>
                      <a:r>
                        <a:rPr lang="it-IT" sz="1000" b="1" kern="1200" dirty="0">
                          <a:solidFill>
                            <a:schemeClr val="tx1"/>
                          </a:solidFill>
                          <a:effectLst/>
                          <a:latin typeface="+mn-lt"/>
                          <a:ea typeface="+mn-ea"/>
                          <a:cs typeface="+mn-cs"/>
                        </a:rPr>
                        <a:t>Suscitare una risposta emozionale - </a:t>
                      </a:r>
                      <a:r>
                        <a:rPr lang="it-IT" sz="1000" b="0" kern="1200" dirty="0">
                          <a:solidFill>
                            <a:schemeClr val="tx1"/>
                          </a:solidFill>
                          <a:effectLst/>
                          <a:latin typeface="+mn-lt"/>
                          <a:ea typeface="+mn-ea"/>
                          <a:cs typeface="+mn-cs"/>
                        </a:rPr>
                        <a:t>La comunicazione deve coinvolgere emotivamente: questo permette di generare interesse nei confronti dello spot, bypassando la naturale tendenza ad ignorare la pubblicità. Ha inoltre un effetto positivo sulle associazioni emozionali nei confronti del brand. </a:t>
                      </a:r>
                    </a:p>
                    <a:p>
                      <a:pPr marL="228600" lvl="0" indent="-228600" algn="l" defTabSz="914400" rtl="0" eaLnBrk="1" latinLnBrk="0" hangingPunct="1">
                        <a:buFont typeface="+mj-lt"/>
                        <a:buAutoNum type="arabicPeriod"/>
                      </a:pPr>
                      <a:endParaRPr lang="it-IT" sz="1000" b="1" kern="1200" dirty="0">
                        <a:solidFill>
                          <a:schemeClr val="tx1"/>
                        </a:solidFill>
                        <a:effectLst/>
                        <a:latin typeface="+mn-lt"/>
                        <a:ea typeface="+mn-ea"/>
                        <a:cs typeface="+mn-cs"/>
                      </a:endParaRPr>
                    </a:p>
                    <a:p>
                      <a:pPr marL="228600" lvl="0" indent="-228600" algn="l" defTabSz="914400" rtl="0" eaLnBrk="1" latinLnBrk="0" hangingPunct="1">
                        <a:buFont typeface="+mj-lt"/>
                        <a:buAutoNum type="arabicPeriod"/>
                      </a:pPr>
                      <a:r>
                        <a:rPr lang="it-IT" sz="1000" b="1" kern="1200" dirty="0">
                          <a:solidFill>
                            <a:schemeClr val="tx1"/>
                          </a:solidFill>
                          <a:effectLst/>
                          <a:latin typeface="+mn-lt"/>
                          <a:ea typeface="+mn-ea"/>
                          <a:cs typeface="+mn-cs"/>
                        </a:rPr>
                        <a:t>Ascoltare i consumatori - </a:t>
                      </a:r>
                      <a:r>
                        <a:rPr lang="it-IT" sz="1000" b="0" kern="1200" dirty="0">
                          <a:solidFill>
                            <a:schemeClr val="tx1"/>
                          </a:solidFill>
                          <a:effectLst/>
                          <a:latin typeface="+mn-lt"/>
                          <a:ea typeface="+mn-ea"/>
                          <a:cs typeface="+mn-cs"/>
                        </a:rPr>
                        <a:t>I marketer di successo sanno che possono a volte essere troppo “vicini” alla marca e perdere di vista la prospettiva. C’è bisogno di ascoltare i feedback dei consumatori lungo tutto il processo di sviluppo creativo cosi da validare la comprensione del messaggio con la reazione di chi guarda lo spot e apportare i giusti cambiamenti alle proprie comunicazioni, ottimizzandole prima del lancio.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1" kern="1200" dirty="0">
                          <a:solidFill>
                            <a:schemeClr val="tx1"/>
                          </a:solidFill>
                          <a:effectLst/>
                          <a:latin typeface="+mn-lt"/>
                          <a:ea typeface="+mn-ea"/>
                          <a:cs typeface="+mn-cs"/>
                        </a:rPr>
                        <a:t>Le </a:t>
                      </a:r>
                      <a:r>
                        <a:rPr lang="en-GB" sz="1200" b="1" kern="1200" dirty="0" err="1">
                          <a:solidFill>
                            <a:schemeClr val="tx1"/>
                          </a:solidFill>
                          <a:effectLst/>
                          <a:latin typeface="+mn-lt"/>
                          <a:ea typeface="+mn-ea"/>
                          <a:cs typeface="+mn-cs"/>
                        </a:rPr>
                        <a:t>tattiche</a:t>
                      </a:r>
                      <a:r>
                        <a:rPr lang="en-GB" sz="1200" b="1" kern="1200" dirty="0">
                          <a:solidFill>
                            <a:schemeClr val="tx1"/>
                          </a:solidFill>
                          <a:effectLst/>
                          <a:latin typeface="+mn-lt"/>
                          <a:ea typeface="+mn-ea"/>
                          <a:cs typeface="+mn-cs"/>
                        </a:rPr>
                        <a:t> creative </a:t>
                      </a:r>
                      <a:r>
                        <a:rPr lang="en-GB" sz="1200" b="1" kern="1200" dirty="0" err="1">
                          <a:solidFill>
                            <a:schemeClr val="tx1"/>
                          </a:solidFill>
                          <a:effectLst/>
                          <a:latin typeface="+mn-lt"/>
                          <a:ea typeface="+mn-ea"/>
                          <a:cs typeface="+mn-cs"/>
                        </a:rPr>
                        <a:t>utilizzate</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dai</a:t>
                      </a:r>
                      <a:r>
                        <a:rPr lang="en-GB" sz="1200" b="1" kern="1200" dirty="0">
                          <a:solidFill>
                            <a:schemeClr val="tx1"/>
                          </a:solidFill>
                          <a:effectLst/>
                          <a:latin typeface="+mn-lt"/>
                          <a:ea typeface="+mn-ea"/>
                          <a:cs typeface="+mn-cs"/>
                        </a:rPr>
                        <a:t> </a:t>
                      </a:r>
                      <a:r>
                        <a:rPr lang="en-GB" sz="1200" b="1" kern="1200" dirty="0" err="1">
                          <a:solidFill>
                            <a:schemeClr val="tx1"/>
                          </a:solidFill>
                          <a:effectLst/>
                          <a:latin typeface="+mn-lt"/>
                          <a:ea typeface="+mn-ea"/>
                          <a:cs typeface="+mn-cs"/>
                        </a:rPr>
                        <a:t>vincitori</a:t>
                      </a:r>
                      <a:endParaRPr lang="en-GB" sz="1200" b="1"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endParaRPr lang="en-GB" sz="900" b="0" kern="1200" dirty="0">
                        <a:solidFill>
                          <a:schemeClr val="tx1"/>
                        </a:solidFill>
                        <a:effectLst/>
                        <a:latin typeface="+mn-lt"/>
                        <a:ea typeface="+mn-ea"/>
                        <a:cs typeface="+mn-cs"/>
                      </a:endParaRPr>
                    </a:p>
                    <a:p>
                      <a:pPr marL="171450" indent="-171450">
                        <a:buFont typeface="Arial" panose="020B0604020202020204" pitchFamily="34" charset="0"/>
                        <a:buChar char="•"/>
                      </a:pPr>
                      <a:r>
                        <a:rPr lang="it-IT" sz="900" b="1" kern="1200" dirty="0">
                          <a:solidFill>
                            <a:schemeClr val="tx1"/>
                          </a:solidFill>
                          <a:effectLst/>
                          <a:latin typeface="+mn-lt"/>
                          <a:ea typeface="+mn-ea"/>
                          <a:cs typeface="+mn-cs"/>
                        </a:rPr>
                        <a:t>Celebrità</a:t>
                      </a:r>
                      <a:r>
                        <a:rPr lang="it-IT" sz="900" b="0" kern="1200" dirty="0">
                          <a:solidFill>
                            <a:schemeClr val="tx1"/>
                          </a:solidFill>
                          <a:effectLst/>
                          <a:latin typeface="+mn-lt"/>
                          <a:ea typeface="+mn-ea"/>
                          <a:cs typeface="+mn-cs"/>
                        </a:rPr>
                        <a:t>: L'uso delle celebrità da solo non è sufficiente per fare un annuncio vincente, ma sfruttato correttamente, può dare risultati e giustificare l'investimento in loro. Le star dello sport sono alcune delle più popolari. L'annuncio di Gatorade che si è piazzato 13 nella top 20 degli annunci di quest'anno presenta un Lionel Messi alimentato da Gatorade insieme ad altre stelle dello sport al "GOAT CAMP". </a:t>
                      </a:r>
                    </a:p>
                    <a:p>
                      <a:pPr marL="0" indent="0">
                        <a:buFont typeface="Arial" panose="020B0604020202020204" pitchFamily="34" charset="0"/>
                        <a:buNone/>
                      </a:pPr>
                      <a:endParaRPr lang="it-IT" sz="900" b="0" kern="1200" dirty="0">
                        <a:solidFill>
                          <a:schemeClr val="tx1"/>
                        </a:solidFill>
                        <a:effectLst/>
                        <a:latin typeface="+mn-lt"/>
                        <a:ea typeface="+mn-ea"/>
                        <a:cs typeface="+mn-cs"/>
                      </a:endParaRPr>
                    </a:p>
                    <a:p>
                      <a:pPr marL="171450" indent="-171450">
                        <a:buFont typeface="Arial" panose="020B0604020202020204" pitchFamily="34" charset="0"/>
                        <a:buChar char="•"/>
                      </a:pPr>
                      <a:r>
                        <a:rPr lang="it-IT" sz="900" b="1" kern="1200" dirty="0">
                          <a:solidFill>
                            <a:schemeClr val="tx1"/>
                          </a:solidFill>
                          <a:effectLst/>
                          <a:latin typeface="+mn-lt"/>
                          <a:ea typeface="+mn-ea"/>
                          <a:cs typeface="+mn-cs"/>
                        </a:rPr>
                        <a:t>Localizzazione</a:t>
                      </a:r>
                      <a:r>
                        <a:rPr lang="it-IT" sz="900" b="0" kern="1200" dirty="0">
                          <a:solidFill>
                            <a:schemeClr val="tx1"/>
                          </a:solidFill>
                          <a:effectLst/>
                          <a:latin typeface="+mn-lt"/>
                          <a:ea typeface="+mn-ea"/>
                          <a:cs typeface="+mn-cs"/>
                        </a:rPr>
                        <a:t>: Come hanno adattato i brand  le loro campagne per riflettere lo status del marchio nei mercati locali? L'annuncio "</a:t>
                      </a:r>
                      <a:r>
                        <a:rPr lang="it-IT" sz="900" b="0" kern="1200" dirty="0" err="1">
                          <a:solidFill>
                            <a:schemeClr val="tx1"/>
                          </a:solidFill>
                          <a:effectLst/>
                          <a:latin typeface="+mn-lt"/>
                          <a:ea typeface="+mn-ea"/>
                          <a:cs typeface="+mn-cs"/>
                        </a:rPr>
                        <a:t>Pimp</a:t>
                      </a:r>
                      <a:r>
                        <a:rPr lang="it-IT" sz="900" b="0" kern="1200" dirty="0">
                          <a:solidFill>
                            <a:schemeClr val="tx1"/>
                          </a:solidFill>
                          <a:effectLst/>
                          <a:latin typeface="+mn-lt"/>
                          <a:ea typeface="+mn-ea"/>
                          <a:cs typeface="+mn-cs"/>
                        </a:rPr>
                        <a:t> </a:t>
                      </a:r>
                      <a:r>
                        <a:rPr lang="it-IT" sz="900" b="0" kern="1200" dirty="0" err="1">
                          <a:solidFill>
                            <a:schemeClr val="tx1"/>
                          </a:solidFill>
                          <a:effectLst/>
                          <a:latin typeface="+mn-lt"/>
                          <a:ea typeface="+mn-ea"/>
                          <a:cs typeface="+mn-cs"/>
                        </a:rPr>
                        <a:t>my</a:t>
                      </a:r>
                      <a:r>
                        <a:rPr lang="it-IT" sz="900" b="0" kern="1200" dirty="0">
                          <a:solidFill>
                            <a:schemeClr val="tx1"/>
                          </a:solidFill>
                          <a:effectLst/>
                          <a:latin typeface="+mn-lt"/>
                          <a:ea typeface="+mn-ea"/>
                          <a:cs typeface="+mn-cs"/>
                        </a:rPr>
                        <a:t> </a:t>
                      </a:r>
                      <a:r>
                        <a:rPr lang="it-IT" sz="900" b="0" kern="1200" dirty="0" err="1">
                          <a:solidFill>
                            <a:schemeClr val="tx1"/>
                          </a:solidFill>
                          <a:effectLst/>
                          <a:latin typeface="+mn-lt"/>
                          <a:ea typeface="+mn-ea"/>
                          <a:cs typeface="+mn-cs"/>
                        </a:rPr>
                        <a:t>goat</a:t>
                      </a:r>
                      <a:r>
                        <a:rPr lang="it-IT" sz="900" b="0" kern="1200" dirty="0">
                          <a:solidFill>
                            <a:schemeClr val="tx1"/>
                          </a:solidFill>
                          <a:effectLst/>
                          <a:latin typeface="+mn-lt"/>
                          <a:ea typeface="+mn-ea"/>
                          <a:cs typeface="+mn-cs"/>
                        </a:rPr>
                        <a:t>" di </a:t>
                      </a:r>
                      <a:r>
                        <a:rPr lang="it-IT" sz="900" b="0" kern="1200" dirty="0" err="1">
                          <a:solidFill>
                            <a:schemeClr val="tx1"/>
                          </a:solidFill>
                          <a:effectLst/>
                          <a:latin typeface="+mn-lt"/>
                          <a:ea typeface="+mn-ea"/>
                          <a:cs typeface="+mn-cs"/>
                        </a:rPr>
                        <a:t>Kozel</a:t>
                      </a:r>
                      <a:r>
                        <a:rPr lang="it-IT" sz="900" b="0" kern="1200" dirty="0">
                          <a:solidFill>
                            <a:schemeClr val="tx1"/>
                          </a:solidFill>
                          <a:effectLst/>
                          <a:latin typeface="+mn-lt"/>
                          <a:ea typeface="+mn-ea"/>
                          <a:cs typeface="+mn-cs"/>
                        </a:rPr>
                        <a:t> Beer (15° posto in classifica) è stato un grande esempio di adattamento in più di dieci paesi. </a:t>
                      </a:r>
                    </a:p>
                    <a:p>
                      <a:pPr marL="0" indent="0">
                        <a:buFont typeface="Arial" panose="020B0604020202020204" pitchFamily="34" charset="0"/>
                        <a:buNone/>
                      </a:pPr>
                      <a:endParaRPr lang="it-IT" sz="900" b="0" kern="1200" dirty="0">
                        <a:solidFill>
                          <a:schemeClr val="tx1"/>
                        </a:solidFill>
                        <a:effectLst/>
                        <a:latin typeface="+mn-lt"/>
                        <a:ea typeface="+mn-ea"/>
                        <a:cs typeface="+mn-cs"/>
                      </a:endParaRPr>
                    </a:p>
                    <a:p>
                      <a:pPr marL="171450" indent="-171450">
                        <a:buFont typeface="Arial" panose="020B0604020202020204" pitchFamily="34" charset="0"/>
                        <a:buChar char="•"/>
                      </a:pPr>
                      <a:r>
                        <a:rPr lang="it-IT" sz="900" b="1" kern="1200" dirty="0">
                          <a:solidFill>
                            <a:schemeClr val="tx1"/>
                          </a:solidFill>
                          <a:effectLst/>
                          <a:latin typeface="+mn-lt"/>
                          <a:ea typeface="+mn-ea"/>
                          <a:cs typeface="+mn-cs"/>
                        </a:rPr>
                        <a:t>Coerenza</a:t>
                      </a:r>
                      <a:r>
                        <a:rPr lang="it-IT" sz="900" b="0" kern="1200" dirty="0">
                          <a:solidFill>
                            <a:schemeClr val="tx1"/>
                          </a:solidFill>
                          <a:effectLst/>
                          <a:latin typeface="+mn-lt"/>
                          <a:ea typeface="+mn-ea"/>
                          <a:cs typeface="+mn-cs"/>
                        </a:rPr>
                        <a:t>: La continuità nell’uso di una campagna - e questo può essere attraverso molte esecuzioni - è uno dei tre elementi di "impegno creativo" che si correla con l'efficacia. L'annuncio di Hershey (numero 20), dagli Stati Uniti, entra in classifica per la prima volta quest'anno, ma con un contenuto che è stato usato dal 1989, o comunque una parte di esso.</a:t>
                      </a:r>
                    </a:p>
                    <a:p>
                      <a:pPr marL="0" indent="0">
                        <a:buFont typeface="Arial" panose="020B0604020202020204" pitchFamily="34" charset="0"/>
                        <a:buNone/>
                      </a:pPr>
                      <a:r>
                        <a:rPr lang="it-IT" sz="900" b="0" kern="1200" dirty="0">
                          <a:solidFill>
                            <a:schemeClr val="tx1"/>
                          </a:solidFill>
                          <a:effectLst/>
                          <a:latin typeface="+mn-lt"/>
                          <a:ea typeface="+mn-ea"/>
                          <a:cs typeface="+mn-cs"/>
                        </a:rPr>
                        <a:t>  </a:t>
                      </a:r>
                    </a:p>
                    <a:p>
                      <a:pPr marL="171450" indent="-171450">
                        <a:buFont typeface="Arial" panose="020B0604020202020204" pitchFamily="34" charset="0"/>
                        <a:buChar char="•"/>
                      </a:pPr>
                      <a:r>
                        <a:rPr lang="it-IT" sz="900" b="1" kern="1200" dirty="0">
                          <a:solidFill>
                            <a:schemeClr val="tx1"/>
                          </a:solidFill>
                          <a:effectLst/>
                          <a:latin typeface="+mn-lt"/>
                          <a:ea typeface="+mn-ea"/>
                          <a:cs typeface="+mn-cs"/>
                        </a:rPr>
                        <a:t>Rompere gli stereotipi/ </a:t>
                      </a:r>
                      <a:r>
                        <a:rPr lang="it-IT" sz="900" b="1" kern="1200" dirty="0" err="1">
                          <a:solidFill>
                            <a:schemeClr val="tx1"/>
                          </a:solidFill>
                          <a:effectLst/>
                          <a:latin typeface="+mn-lt"/>
                          <a:ea typeface="+mn-ea"/>
                          <a:cs typeface="+mn-cs"/>
                        </a:rPr>
                        <a:t>Inclusion</a:t>
                      </a:r>
                      <a:r>
                        <a:rPr lang="it-IT" sz="900" b="1" kern="1200" dirty="0">
                          <a:solidFill>
                            <a:schemeClr val="tx1"/>
                          </a:solidFill>
                          <a:effectLst/>
                          <a:latin typeface="+mn-lt"/>
                          <a:ea typeface="+mn-ea"/>
                          <a:cs typeface="+mn-cs"/>
                        </a:rPr>
                        <a:t> &amp; </a:t>
                      </a:r>
                      <a:r>
                        <a:rPr lang="it-IT" sz="900" b="1" kern="1200" dirty="0" err="1">
                          <a:solidFill>
                            <a:schemeClr val="tx1"/>
                          </a:solidFill>
                          <a:effectLst/>
                          <a:latin typeface="+mn-lt"/>
                          <a:ea typeface="+mn-ea"/>
                          <a:cs typeface="+mn-cs"/>
                        </a:rPr>
                        <a:t>Diversity</a:t>
                      </a:r>
                      <a:r>
                        <a:rPr lang="it-IT" sz="900" b="1" kern="1200" dirty="0">
                          <a:solidFill>
                            <a:schemeClr val="tx1"/>
                          </a:solidFill>
                          <a:effectLst/>
                          <a:latin typeface="+mn-lt"/>
                          <a:ea typeface="+mn-ea"/>
                          <a:cs typeface="+mn-cs"/>
                        </a:rPr>
                        <a:t>: </a:t>
                      </a:r>
                      <a:r>
                        <a:rPr lang="it-IT" sz="900" b="0" kern="1200" dirty="0">
                          <a:solidFill>
                            <a:schemeClr val="tx1"/>
                          </a:solidFill>
                          <a:effectLst/>
                          <a:latin typeface="+mn-lt"/>
                          <a:ea typeface="+mn-ea"/>
                          <a:cs typeface="+mn-cs"/>
                        </a:rPr>
                        <a:t>Inclusione e  </a:t>
                      </a:r>
                      <a:r>
                        <a:rPr lang="it-IT" sz="900" b="0" kern="1200" dirty="0" err="1">
                          <a:solidFill>
                            <a:schemeClr val="tx1"/>
                          </a:solidFill>
                          <a:effectLst/>
                          <a:latin typeface="+mn-lt"/>
                          <a:ea typeface="+mn-ea"/>
                          <a:cs typeface="+mn-cs"/>
                        </a:rPr>
                        <a:t>diversisity</a:t>
                      </a:r>
                      <a:r>
                        <a:rPr lang="it-IT" sz="900" b="0" kern="1200" dirty="0">
                          <a:solidFill>
                            <a:schemeClr val="tx1"/>
                          </a:solidFill>
                          <a:effectLst/>
                          <a:latin typeface="+mn-lt"/>
                          <a:ea typeface="+mn-ea"/>
                          <a:cs typeface="+mn-cs"/>
                        </a:rPr>
                        <a:t> sono temi che è incredibilmente caldi nella pubblicità, come nella società negli ultimi due anni. Le classifiche di efficacia creativa di Kantar riflettono questo, con la pubblicità di Heineken 'Salute a tutti' rivelatasi la più creativamente efficace. L'annuncio affronta gli stereotipi sulle bevande legati al genere in un modo che è spensierato piuttosto che moralista e per questo motivo è molto amato dagli spettatori.</a:t>
                      </a:r>
                    </a:p>
                    <a:p>
                      <a:pPr marL="0" indent="0">
                        <a:buFont typeface="Arial" panose="020B0604020202020204" pitchFamily="34" charset="0"/>
                        <a:buNone/>
                      </a:pPr>
                      <a:endParaRPr lang="en-GB" sz="900" b="1" kern="1200" dirty="0">
                        <a:solidFill>
                          <a:schemeClr val="tx1"/>
                        </a:solidFill>
                        <a:effectLst/>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1322737"/>
                  </a:ext>
                </a:extLst>
              </a:tr>
            </a:tbl>
          </a:graphicData>
        </a:graphic>
      </p:graphicFrame>
      <p:sp>
        <p:nvSpPr>
          <p:cNvPr id="4" name="Slide Number Placeholder 3">
            <a:extLst>
              <a:ext uri="{FF2B5EF4-FFF2-40B4-BE49-F238E27FC236}">
                <a16:creationId xmlns:a16="http://schemas.microsoft.com/office/drawing/2014/main" id="{6A55E1C2-C769-4FEC-B1B1-5D0B88CAA852}"/>
              </a:ext>
            </a:extLst>
          </p:cNvPr>
          <p:cNvSpPr>
            <a:spLocks noGrp="1"/>
          </p:cNvSpPr>
          <p:nvPr>
            <p:ph type="sldNum" sz="quarter" idx="10"/>
          </p:nvPr>
        </p:nvSpPr>
        <p:spPr/>
        <p:txBody>
          <a:bodyPr/>
          <a:lstStyle/>
          <a:p>
            <a:fld id="{4034BEE3-566C-4068-A777-C3A4762E861B}" type="slidenum">
              <a:rPr lang="en-GB" smtClean="0"/>
              <a:pPr/>
              <a:t>4</a:t>
            </a:fld>
            <a:endParaRPr lang="en-GB" dirty="0"/>
          </a:p>
        </p:txBody>
      </p:sp>
    </p:spTree>
    <p:extLst>
      <p:ext uri="{BB962C8B-B14F-4D97-AF65-F5344CB8AC3E}">
        <p14:creationId xmlns:p14="http://schemas.microsoft.com/office/powerpoint/2010/main" val="368698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050E047-11B3-403B-93FF-21B715469DFB}"/>
              </a:ext>
            </a:extLst>
          </p:cNvPr>
          <p:cNvSpPr>
            <a:spLocks noGrp="1"/>
          </p:cNvSpPr>
          <p:nvPr>
            <p:ph type="title"/>
          </p:nvPr>
        </p:nvSpPr>
        <p:spPr/>
        <p:txBody>
          <a:bodyPr/>
          <a:lstStyle/>
          <a:p>
            <a:r>
              <a:rPr lang="en-GB"/>
              <a:t>FAQ</a:t>
            </a:r>
          </a:p>
        </p:txBody>
      </p:sp>
      <p:sp>
        <p:nvSpPr>
          <p:cNvPr id="5" name="Text Placeholder 4">
            <a:extLst>
              <a:ext uri="{FF2B5EF4-FFF2-40B4-BE49-F238E27FC236}">
                <a16:creationId xmlns:a16="http://schemas.microsoft.com/office/drawing/2014/main" id="{9AD84196-C61D-4E64-8461-5757C57AAAE5}"/>
              </a:ext>
            </a:extLst>
          </p:cNvPr>
          <p:cNvSpPr>
            <a:spLocks noGrp="1"/>
          </p:cNvSpPr>
          <p:nvPr>
            <p:ph type="body" sz="quarter" idx="12"/>
          </p:nvPr>
        </p:nvSpPr>
        <p:spPr>
          <a:xfrm>
            <a:off x="359999" y="976181"/>
            <a:ext cx="11464925" cy="5160459"/>
          </a:xfrm>
        </p:spPr>
        <p:txBody>
          <a:bodyPr/>
          <a:lstStyle/>
          <a:p>
            <a:r>
              <a:rPr lang="en-GB" dirty="0"/>
              <a:t>Come è </a:t>
            </a:r>
            <a:r>
              <a:rPr lang="en-GB" dirty="0" err="1"/>
              <a:t>stato</a:t>
            </a:r>
            <a:r>
              <a:rPr lang="en-GB" dirty="0"/>
              <a:t> </a:t>
            </a:r>
            <a:r>
              <a:rPr lang="en-GB" dirty="0" err="1"/>
              <a:t>calcolato</a:t>
            </a:r>
            <a:r>
              <a:rPr lang="en-GB" dirty="0"/>
              <a:t> il ranking?</a:t>
            </a:r>
          </a:p>
          <a:p>
            <a:r>
              <a:rPr lang="it-IT" sz="1400" b="0" dirty="0"/>
              <a:t>Nel corso del 2020, Kantar ha testato più di 10.000 annunci in tutto il mondo sia in </a:t>
            </a:r>
            <a:r>
              <a:rPr lang="it-IT" sz="1400" b="0" dirty="0" err="1"/>
              <a:t>pre</a:t>
            </a:r>
            <a:r>
              <a:rPr lang="it-IT" sz="1400" b="0" dirty="0"/>
              <a:t> che in post-produzione. La nostra classifica di efficacia creativa mostra gli annunci più performanti che abbiamo testato. La soluzione Link combina il feedback dei consumatori con i dati di riferimento della libreria di annunci precedentemente testati da Kantar per prevedere l'efficacia creativa.</a:t>
            </a:r>
          </a:p>
          <a:p>
            <a:r>
              <a:rPr lang="it-IT" sz="1400" b="0" dirty="0"/>
              <a:t>Esaminiamo in particolare le metriche Sales </a:t>
            </a:r>
            <a:r>
              <a:rPr lang="it-IT" sz="1400" b="0" dirty="0" err="1"/>
              <a:t>Likelihood</a:t>
            </a:r>
            <a:r>
              <a:rPr lang="it-IT" sz="1400" b="0" dirty="0"/>
              <a:t> e Power a breve termine, che ci forniscono una probabilità che un annuncio stimoli una risposta di vendita a breve termine e una previsione dell'impatto che un annuncio avrà sull'equity a lungo termine di un brand.</a:t>
            </a:r>
            <a:endParaRPr lang="en-GB" sz="1400" b="0" dirty="0"/>
          </a:p>
          <a:p>
            <a:r>
              <a:rPr lang="it-IT" dirty="0"/>
              <a:t>Tutti gli annunci sono di clienti? Come può essere rappresentativo?</a:t>
            </a:r>
          </a:p>
          <a:p>
            <a:r>
              <a:rPr lang="it-IT" sz="1400" dirty="0"/>
              <a:t>Link</a:t>
            </a:r>
            <a:r>
              <a:rPr lang="it-IT" sz="1400" b="0" dirty="0"/>
              <a:t> è il modello di </a:t>
            </a:r>
            <a:r>
              <a:rPr lang="it-IT" sz="1400" b="0" dirty="0" err="1"/>
              <a:t>pre</a:t>
            </a:r>
            <a:r>
              <a:rPr lang="it-IT" sz="1400" b="0" dirty="0"/>
              <a:t>-test di </a:t>
            </a:r>
            <a:r>
              <a:rPr lang="it-IT" sz="1400" b="0" dirty="0" err="1"/>
              <a:t>comunciazione</a:t>
            </a:r>
            <a:r>
              <a:rPr lang="it-IT" sz="1400" b="0" dirty="0"/>
              <a:t> più affidabile e utilizzato al mondo. Abbiamo quindi una visione e una comprensione del mercato senza pari. Come puoi vedere dalla classifica, testiamo gli annunci per le marche più grandi e più conosciute al mondo, agendo come un campione rappresentativo della creatività di tutto il mondo.</a:t>
            </a:r>
          </a:p>
          <a:p>
            <a:r>
              <a:rPr lang="it-IT" dirty="0"/>
              <a:t>Come funziona?</a:t>
            </a:r>
          </a:p>
          <a:p>
            <a:r>
              <a:rPr lang="it-IT" sz="1400" dirty="0"/>
              <a:t>Link Solution </a:t>
            </a:r>
            <a:r>
              <a:rPr lang="it-IT" sz="1400" b="0" dirty="0"/>
              <a:t>di Kantar è il servizio di </a:t>
            </a:r>
            <a:r>
              <a:rPr lang="it-IT" sz="1400" b="0" dirty="0" err="1"/>
              <a:t>pre</a:t>
            </a:r>
            <a:r>
              <a:rPr lang="it-IT" sz="1400" b="0" dirty="0"/>
              <a:t>-test degli annunci più affidabile al mondo. Usiamo il nostro database Link ampiamente convalidato di oltre 215.000 annunci per valutare le performance e capire il contesto di mercato. Link utilizza misure predittive e diagnostiche. Per i premi esaminiamo specificamente la "</a:t>
            </a:r>
            <a:r>
              <a:rPr lang="it-IT" sz="1400" dirty="0"/>
              <a:t>Probabilità di vendita a breve termine</a:t>
            </a:r>
            <a:r>
              <a:rPr lang="it-IT" sz="1400" b="0" dirty="0"/>
              <a:t>" e it "Power". STSL è la probabilità che un annuncio stimoli una risposta di vendita a breve termine. Il Power fornisce una previsione della probabilità che un annuncio contribuirà all'equità a lungo termine di un brand. Entrambe le misure principali sono validate con i risultati della vita reale per garantire che stiamo ottenendo una lettura sia dell'eccellenza creativa che dei risultati del brand. </a:t>
            </a:r>
            <a:endParaRPr lang="en-GB" sz="1400" b="0" dirty="0"/>
          </a:p>
          <a:p>
            <a:endParaRPr lang="en-GB" dirty="0"/>
          </a:p>
        </p:txBody>
      </p:sp>
      <p:sp>
        <p:nvSpPr>
          <p:cNvPr id="6" name="Slide Number Placeholder 5">
            <a:extLst>
              <a:ext uri="{FF2B5EF4-FFF2-40B4-BE49-F238E27FC236}">
                <a16:creationId xmlns:a16="http://schemas.microsoft.com/office/drawing/2014/main" id="{0961EA71-C652-4040-AD89-B79058F552B6}"/>
              </a:ext>
            </a:extLst>
          </p:cNvPr>
          <p:cNvSpPr>
            <a:spLocks noGrp="1"/>
          </p:cNvSpPr>
          <p:nvPr>
            <p:ph type="sldNum" sz="quarter" idx="10"/>
          </p:nvPr>
        </p:nvSpPr>
        <p:spPr/>
        <p:txBody>
          <a:bodyPr/>
          <a:lstStyle/>
          <a:p>
            <a:fld id="{4034BEE3-566C-4068-A777-C3A4762E861B}" type="slidenum">
              <a:rPr lang="en-GB" smtClean="0"/>
              <a:pPr/>
              <a:t>5</a:t>
            </a:fld>
            <a:endParaRPr lang="en-GB" dirty="0"/>
          </a:p>
        </p:txBody>
      </p:sp>
    </p:spTree>
    <p:extLst>
      <p:ext uri="{BB962C8B-B14F-4D97-AF65-F5344CB8AC3E}">
        <p14:creationId xmlns:p14="http://schemas.microsoft.com/office/powerpoint/2010/main" val="2790909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close-up of a planet&#10;&#10;Description automatically generated with low confidence">
            <a:extLst>
              <a:ext uri="{FF2B5EF4-FFF2-40B4-BE49-F238E27FC236}">
                <a16:creationId xmlns:a16="http://schemas.microsoft.com/office/drawing/2014/main" id="{F4F79A47-A136-2042-9079-096F4ED23555}"/>
              </a:ext>
            </a:extLst>
          </p:cNvPr>
          <p:cNvPicPr>
            <a:picLocks noChangeAspect="1"/>
          </p:cNvPicPr>
          <p:nvPr/>
        </p:nvPicPr>
        <p:blipFill rotWithShape="1">
          <a:blip r:embed="rId4"/>
          <a:srcRect t="14232" b="6310"/>
          <a:stretch/>
        </p:blipFill>
        <p:spPr>
          <a:xfrm>
            <a:off x="0" y="-1"/>
            <a:ext cx="12192000" cy="6858001"/>
          </a:xfrm>
          <a:prstGeom prst="rect">
            <a:avLst/>
          </a:prstGeom>
        </p:spPr>
      </p:pic>
      <p:pic>
        <p:nvPicPr>
          <p:cNvPr id="7" name="Graphic 6">
            <a:extLst>
              <a:ext uri="{FF2B5EF4-FFF2-40B4-BE49-F238E27FC236}">
                <a16:creationId xmlns:a16="http://schemas.microsoft.com/office/drawing/2014/main" id="{0CD4DF49-60AD-9444-9996-C7D7C5A8B070}"/>
              </a:ext>
            </a:extLst>
          </p:cNvPr>
          <p:cNvPicPr>
            <a:picLocks noChangeAspect="1"/>
          </p:cNvPicPr>
          <p:nvPr>
            <p:custDataLst>
              <p:tags r:id="rId1"/>
            </p:custDataLst>
          </p:nvPr>
        </p:nvPicPr>
        <p:blipFill>
          <a:blip r:embed="rId5">
            <a:extLst>
              <a:ext uri="{96DAC541-7B7A-43D3-8B79-37D633B846F1}">
                <asvg:svgBlip xmlns:asvg="http://schemas.microsoft.com/office/drawing/2016/SVG/main" r:embed="rId6"/>
              </a:ext>
            </a:extLst>
          </a:blip>
          <a:stretch>
            <a:fillRect/>
          </a:stretch>
        </p:blipFill>
        <p:spPr>
          <a:xfrm>
            <a:off x="360000" y="558000"/>
            <a:ext cx="1940914" cy="367200"/>
          </a:xfrm>
          <a:prstGeom prst="rect">
            <a:avLst/>
          </a:prstGeom>
        </p:spPr>
      </p:pic>
      <p:sp>
        <p:nvSpPr>
          <p:cNvPr id="17" name="Title 5">
            <a:extLst>
              <a:ext uri="{FF2B5EF4-FFF2-40B4-BE49-F238E27FC236}">
                <a16:creationId xmlns:a16="http://schemas.microsoft.com/office/drawing/2014/main" id="{1744A5CA-EC77-4D3F-ACB3-1FD96FB61CA6}"/>
              </a:ext>
            </a:extLst>
          </p:cNvPr>
          <p:cNvSpPr txBox="1">
            <a:spLocks/>
          </p:cNvSpPr>
          <p:nvPr/>
        </p:nvSpPr>
        <p:spPr>
          <a:xfrm>
            <a:off x="402530" y="1452600"/>
            <a:ext cx="6521247" cy="3668040"/>
          </a:xfrm>
          <a:prstGeom prst="rect">
            <a:avLst/>
          </a:prstGeom>
        </p:spPr>
        <p:txBody>
          <a:bodyPr/>
          <a:lstStyle>
            <a:lvl1pPr algn="l" defTabSz="914400" rtl="0" eaLnBrk="1" latinLnBrk="0" hangingPunct="1">
              <a:lnSpc>
                <a:spcPct val="100000"/>
              </a:lnSpc>
              <a:spcBef>
                <a:spcPts val="600"/>
              </a:spcBef>
              <a:buNone/>
              <a:defRPr sz="2400" b="1" kern="1200">
                <a:solidFill>
                  <a:schemeClr val="tx1"/>
                </a:solidFill>
                <a:latin typeface="+mj-lt"/>
                <a:ea typeface="+mj-ea"/>
                <a:cs typeface="+mj-cs"/>
              </a:defRPr>
            </a:lvl1pPr>
          </a:lstStyle>
          <a:p>
            <a:r>
              <a:rPr lang="en-US" dirty="0" err="1">
                <a:solidFill>
                  <a:schemeClr val="bg1"/>
                </a:solidFill>
              </a:rPr>
              <a:t>Contatti</a:t>
            </a:r>
            <a:r>
              <a:rPr lang="en-US" dirty="0">
                <a:solidFill>
                  <a:schemeClr val="bg1"/>
                </a:solidFill>
              </a:rPr>
              <a:t>:</a:t>
            </a:r>
          </a:p>
          <a:p>
            <a:endParaRPr lang="en-US" dirty="0">
              <a:solidFill>
                <a:schemeClr val="bg1"/>
              </a:solidFill>
            </a:endParaRPr>
          </a:p>
          <a:p>
            <a:r>
              <a:rPr lang="en-US" dirty="0">
                <a:solidFill>
                  <a:schemeClr val="bg1"/>
                </a:solidFill>
              </a:rPr>
              <a:t>Gabriella Bergaglio</a:t>
            </a:r>
          </a:p>
          <a:p>
            <a:r>
              <a:rPr lang="en-US" dirty="0">
                <a:solidFill>
                  <a:schemeClr val="bg1"/>
                </a:solidFill>
              </a:rPr>
              <a:t>Marketing Director, Italy</a:t>
            </a:r>
          </a:p>
          <a:p>
            <a:r>
              <a:rPr lang="en-US" dirty="0">
                <a:solidFill>
                  <a:schemeClr val="bg1"/>
                </a:solidFill>
              </a:rPr>
              <a:t>Gabriella.Bergaglio@kantar.com</a:t>
            </a:r>
          </a:p>
          <a:p>
            <a:r>
              <a:rPr lang="en-US" dirty="0">
                <a:solidFill>
                  <a:schemeClr val="bg1"/>
                </a:solidFill>
              </a:rPr>
              <a:t>Cell. 334 6091720</a:t>
            </a:r>
          </a:p>
          <a:p>
            <a:endParaRPr lang="en-US"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71742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SLICKSLIDES" val="6.1"/>
  <p:tag name="VERSIONID" val="711"/>
  <p:tag name="ISFOXLABELUSERINTERACTION" val="True"/>
  <p:tag name="ISFOXOLDCLASSIFICATIONID" val="00000000-0000-0000-0000-000000000000"/>
  <p:tag name="ISFOXDOCUMENTCLASSIFICATIONVERSION" val="1"/>
  <p:tag name="ESKATOOLS_ISFOXSHOWSHAPES" val="0"/>
  <p:tag name="ISFOXCLASSIFICATIONID" val="7d788e96-5802-48f7-b87f-ef0226e41b7c"/>
  <p:tag name="ISFOXCLASSIFICATIONNAME" val="Public"/>
  <p:tag name="ISFOXSHOWCLASSIFICATIONREQUESTDIALOG" val="False"/>
  <p:tag name="A71660D270C64F5BBB8F27F5E85BE6370" val="KT\ehl228;7d788e96-5802-48f7-b87f-ef0226e41b7c;Public;2020-01-29T08:40:54;;|"/>
  <p:tag name="A71660D270C64F5BBB8F27F5E85BE630" val="1"/>
  <p:tag name="ISFOXCLASSIFICATIONINKEYWORDS" val="Public"/>
  <p:tag name="ISFOXDOVERSIONINGONSAVE" val="0"/>
  <p:tag name="EXCLUDEHIDDENSLIDES" val="False"/>
  <p:tag name="NUMBEROFPAGES" val="11"/>
</p:tagLst>
</file>

<file path=ppt/tags/tag10.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11.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2.xml><?xml version="1.0" encoding="utf-8"?>
<p:tagLst xmlns:a="http://schemas.openxmlformats.org/drawingml/2006/main" xmlns:r="http://schemas.openxmlformats.org/officeDocument/2006/relationships" xmlns:p="http://schemas.openxmlformats.org/presentationml/2006/main">
  <p:tag name="TEMPLATEVERSION" val="7.1"/>
  <p:tag name="VERSIONNUMBER" val="711"/>
</p:tagLst>
</file>

<file path=ppt/tags/tag3.xml><?xml version="1.0" encoding="utf-8"?>
<p:tagLst xmlns:a="http://schemas.openxmlformats.org/drawingml/2006/main" xmlns:r="http://schemas.openxmlformats.org/officeDocument/2006/relationships" xmlns:p="http://schemas.openxmlformats.org/presentationml/2006/main">
  <p:tag name="LOGO" val="CORPORATE_FOOTER"/>
  <p:tag name="LOGO_POSITION" val="FOOTER"/>
  <p:tag name="LOGO_ORDER" val="1"/>
  <p:tag name="TEMPLATEVERSION" val="7.1"/>
  <p:tag name="VERSIONNUMBER" val="711"/>
</p:tagLst>
</file>

<file path=ppt/tags/tag4.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5.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6.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7.xml><?xml version="1.0" encoding="utf-8"?>
<p:tagLst xmlns:a="http://schemas.openxmlformats.org/drawingml/2006/main" xmlns:r="http://schemas.openxmlformats.org/officeDocument/2006/relationships" xmlns:p="http://schemas.openxmlformats.org/presentationml/2006/main">
  <p:tag name="LOGO" val="CORPORATE_HEADER"/>
  <p:tag name="LOGO_POSITION" val="HEADER"/>
</p:tagLst>
</file>

<file path=ppt/tags/tag8.xml><?xml version="1.0" encoding="utf-8"?>
<p:tagLst xmlns:a="http://schemas.openxmlformats.org/drawingml/2006/main" xmlns:r="http://schemas.openxmlformats.org/officeDocument/2006/relationships" xmlns:p="http://schemas.openxmlformats.org/presentationml/2006/main">
  <p:tag name="TEMPLATEVERSION" val="7.1"/>
  <p:tag name="VERSIONNUMBER" val="711"/>
</p:tagLst>
</file>

<file path=ppt/tags/tag9.xml><?xml version="1.0" encoding="utf-8"?>
<p:tagLst xmlns:a="http://schemas.openxmlformats.org/drawingml/2006/main" xmlns:r="http://schemas.openxmlformats.org/officeDocument/2006/relationships" xmlns:p="http://schemas.openxmlformats.org/presentationml/2006/main">
  <p:tag name="LOGO" val="CORPORATE_FOOTER"/>
  <p:tag name="LOGO_POSITION" val="FOOTER"/>
  <p:tag name="LOGO_ORDER" val="1"/>
  <p:tag name="TEMPLATEVERSION" val="7.1"/>
  <p:tag name="VERSIONNUMBER" val="711"/>
</p:tagLst>
</file>

<file path=ppt/theme/theme1.xml><?xml version="1.0" encoding="utf-8"?>
<a:theme xmlns:a="http://schemas.openxmlformats.org/drawingml/2006/main" name="Kantar template master">
  <a:themeElements>
    <a:clrScheme name="Kantar colour theme">
      <a:dk1>
        <a:srgbClr val="333333"/>
      </a:dk1>
      <a:lt1>
        <a:srgbClr val="FFFFFF"/>
      </a:lt1>
      <a:dk2>
        <a:srgbClr val="0060FF"/>
      </a:dk2>
      <a:lt2>
        <a:srgbClr val="802AB7"/>
      </a:lt2>
      <a:accent1>
        <a:srgbClr val="AEAE9F"/>
      </a:accent1>
      <a:accent2>
        <a:srgbClr val="00E5BA"/>
      </a:accent2>
      <a:accent3>
        <a:srgbClr val="00B600"/>
      </a:accent3>
      <a:accent4>
        <a:srgbClr val="FEDB00"/>
      </a:accent4>
      <a:accent5>
        <a:srgbClr val="FF5000"/>
      </a:accent5>
      <a:accent6>
        <a:srgbClr val="FA0028"/>
      </a:accent6>
      <a:hlink>
        <a:srgbClr val="0060FF"/>
      </a:hlink>
      <a:folHlink>
        <a:srgbClr val="802AB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chemeClr val="accent1"/>
        </a:solidFill>
        <a:ln w="12700">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l">
          <a:defRPr sz="1600" b="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smtClean="0"/>
        </a:defPPr>
      </a:lstStyle>
    </a:txDef>
  </a:objectDefaults>
  <a:extraClrSchemeLst/>
  <a:custClrLst>
    <a:custClr name="Significance red">
      <a:srgbClr val="E10000"/>
    </a:custClr>
    <a:custClr name="Significance red light">
      <a:srgbClr val="ED6666"/>
    </a:custClr>
    <a:custClr name="Significance green">
      <a:srgbClr val="00D200"/>
    </a:custClr>
    <a:custClr name="Significance green light">
      <a:srgbClr val="66E466"/>
    </a:custClr>
    <a:custClr name="Custom light blue">
      <a:srgbClr val="00B6FF"/>
    </a:custClr>
    <a:custClr name="Custom light green">
      <a:srgbClr val="9EE900"/>
    </a:custClr>
    <a:custClr name="Custom magenta">
      <a:srgbClr val="C700D3"/>
    </a:custClr>
  </a:custClrLst>
  <a:extLst>
    <a:ext uri="{05A4C25C-085E-4340-85A3-A5531E510DB2}">
      <thm15:themeFamily xmlns:thm15="http://schemas.microsoft.com/office/thememl/2012/main" name="Kantar presentation template 16x9.potx" id="{72C55E70-DCC0-48BC-A8D3-254C9D85EE6B}" vid="{C23FF744-6EF1-4703-9F18-C96C6AEBAFAC}"/>
    </a:ext>
  </a:extLst>
</a:theme>
</file>

<file path=ppt/theme/theme2.xml><?xml version="1.0" encoding="utf-8"?>
<a:theme xmlns:a="http://schemas.openxmlformats.org/drawingml/2006/main" name="Content slides - no sub heading">
  <a:themeElements>
    <a:clrScheme name="Kantar colour theme">
      <a:dk1>
        <a:srgbClr val="333333"/>
      </a:dk1>
      <a:lt1>
        <a:srgbClr val="FFFFFF"/>
      </a:lt1>
      <a:dk2>
        <a:srgbClr val="0060FF"/>
      </a:dk2>
      <a:lt2>
        <a:srgbClr val="802AB7"/>
      </a:lt2>
      <a:accent1>
        <a:srgbClr val="AEAE9F"/>
      </a:accent1>
      <a:accent2>
        <a:srgbClr val="00E5BA"/>
      </a:accent2>
      <a:accent3>
        <a:srgbClr val="00B600"/>
      </a:accent3>
      <a:accent4>
        <a:srgbClr val="FEDB00"/>
      </a:accent4>
      <a:accent5>
        <a:srgbClr val="FF5000"/>
      </a:accent5>
      <a:accent6>
        <a:srgbClr val="FA0028"/>
      </a:accent6>
      <a:hlink>
        <a:srgbClr val="0060FF"/>
      </a:hlink>
      <a:folHlink>
        <a:srgbClr val="802AB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rgbClr val="717171"/>
        </a:solidFill>
        <a:ln w="12700">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l">
          <a:defRPr sz="1600" b="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smtClean="0"/>
        </a:defPPr>
      </a:lstStyle>
    </a:txDef>
  </a:objectDefaults>
  <a:extraClrSchemeLst/>
  <a:custClrLst>
    <a:custClr name="Significance red">
      <a:srgbClr val="E10000"/>
    </a:custClr>
    <a:custClr name="Significance red light">
      <a:srgbClr val="ED6666"/>
    </a:custClr>
    <a:custClr name="Significance green">
      <a:srgbClr val="00D200"/>
    </a:custClr>
    <a:custClr name="Significance green light">
      <a:srgbClr val="66E466"/>
    </a:custClr>
    <a:custClr name="Custom light blue">
      <a:srgbClr val="00B6FF"/>
    </a:custClr>
    <a:custClr name="Custom light green">
      <a:srgbClr val="9EE900"/>
    </a:custClr>
    <a:custClr name="Custom magenta">
      <a:srgbClr val="C700D3"/>
    </a:custClr>
  </a:custClrLst>
  <a:extLst>
    <a:ext uri="{05A4C25C-085E-4340-85A3-A5531E510DB2}">
      <thm15:themeFamily xmlns:thm15="http://schemas.microsoft.com/office/thememl/2012/main" name="Kantar presentation template 16x9.potx" id="{72C55E70-DCC0-48BC-A8D3-254C9D85EE6B}" vid="{7A923A3C-D6AD-4A15-9DE6-539C7735FA86}"/>
    </a:ext>
  </a:extLst>
</a:theme>
</file>

<file path=ppt/theme/theme3.xml><?xml version="1.0" encoding="utf-8"?>
<a:theme xmlns:a="http://schemas.openxmlformats.org/drawingml/2006/main" name="Technical">
  <a:themeElements>
    <a:clrScheme name="Kantar colour theme">
      <a:dk1>
        <a:srgbClr val="333333"/>
      </a:dk1>
      <a:lt1>
        <a:srgbClr val="FFFFFF"/>
      </a:lt1>
      <a:dk2>
        <a:srgbClr val="0060FF"/>
      </a:dk2>
      <a:lt2>
        <a:srgbClr val="802AB7"/>
      </a:lt2>
      <a:accent1>
        <a:srgbClr val="AEAE9F"/>
      </a:accent1>
      <a:accent2>
        <a:srgbClr val="00E5BA"/>
      </a:accent2>
      <a:accent3>
        <a:srgbClr val="00B600"/>
      </a:accent3>
      <a:accent4>
        <a:srgbClr val="FEDB00"/>
      </a:accent4>
      <a:accent5>
        <a:srgbClr val="FF5000"/>
      </a:accent5>
      <a:accent6>
        <a:srgbClr val="FA0028"/>
      </a:accent6>
      <a:hlink>
        <a:srgbClr val="0060FF"/>
      </a:hlink>
      <a:folHlink>
        <a:srgbClr val="802AB7"/>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ltGray">
        <a:solidFill>
          <a:srgbClr val="717171"/>
        </a:solidFill>
        <a:ln w="12700">
          <a:noFill/>
        </a:ln>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algn="l">
          <a:defRPr sz="1600" b="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smtClean="0"/>
        </a:defPPr>
      </a:lstStyle>
    </a:txDef>
  </a:objectDefaults>
  <a:extraClrSchemeLst/>
  <a:custClrLst>
    <a:custClr name="Significance red">
      <a:srgbClr val="E10000"/>
    </a:custClr>
    <a:custClr name="Significance red light">
      <a:srgbClr val="ED6666"/>
    </a:custClr>
    <a:custClr name="Significance green">
      <a:srgbClr val="00D200"/>
    </a:custClr>
    <a:custClr name="Significance green light">
      <a:srgbClr val="66E466"/>
    </a:custClr>
    <a:custClr name="Custom light blue">
      <a:srgbClr val="00B6FF"/>
    </a:custClr>
    <a:custClr name="Custom light green">
      <a:srgbClr val="9EE900"/>
    </a:custClr>
    <a:custClr name="Custom magenta">
      <a:srgbClr val="C700D3"/>
    </a:custClr>
  </a:custClrLst>
  <a:extLst>
    <a:ext uri="{05A4C25C-085E-4340-85A3-A5531E510DB2}">
      <thm15:themeFamily xmlns:thm15="http://schemas.microsoft.com/office/thememl/2012/main" name="Kantar presentation template 16x9.potx" id="{72C55E70-DCC0-48BC-A8D3-254C9D85EE6B}" vid="{7EC7FA21-6B0F-4391-A2F7-DA03143FE93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Significance red">
      <a:srgbClr val="E10000"/>
    </a:custClr>
    <a:custClr name="Significance red light">
      <a:srgbClr val="ED6666"/>
    </a:custClr>
    <a:custClr name="Significance green">
      <a:srgbClr val="00D200"/>
    </a:custClr>
    <a:custClr name="Significance green light">
      <a:srgbClr val="66E466"/>
    </a:custClr>
    <a:custClr name="Custom light blue">
      <a:srgbClr val="00B6FF"/>
    </a:custClr>
    <a:custClr name="Custom light green">
      <a:srgbClr val="9EE900"/>
    </a:custClr>
    <a:custClr name="Custom magenta">
      <a:srgbClr val="C700D3"/>
    </a:custClr>
  </a:custClr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Significance red">
      <a:srgbClr val="E10000"/>
    </a:custClr>
    <a:custClr name="Significance red light">
      <a:srgbClr val="ED6666"/>
    </a:custClr>
    <a:custClr name="Significance green">
      <a:srgbClr val="00D200"/>
    </a:custClr>
    <a:custClr name="Significance green light">
      <a:srgbClr val="66E466"/>
    </a:custClr>
    <a:custClr name="Custom light blue">
      <a:srgbClr val="00B6FF"/>
    </a:custClr>
    <a:custClr name="Custom light green">
      <a:srgbClr val="9EE900"/>
    </a:custClr>
    <a:custClr name="Custom magenta">
      <a:srgbClr val="C700D3"/>
    </a:custClr>
  </a:custClr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6A5B2745EBA041AA28C1BFA0EA9CE0" ma:contentTypeVersion="11" ma:contentTypeDescription="Create a new document." ma:contentTypeScope="" ma:versionID="ccb5216446f31f1c6b9d8bc1b732eec2">
  <xsd:schema xmlns:xsd="http://www.w3.org/2001/XMLSchema" xmlns:xs="http://www.w3.org/2001/XMLSchema" xmlns:p="http://schemas.microsoft.com/office/2006/metadata/properties" xmlns:ns2="e9fad8e7-545b-4631-8cf1-db91f9e090a7" xmlns:ns3="a288eed0-693b-4f34-ac0c-09c630aed4f0" targetNamespace="http://schemas.microsoft.com/office/2006/metadata/properties" ma:root="true" ma:fieldsID="a66051abb2e0e4e393f25df3b83ddd93" ns2:_="" ns3:_="">
    <xsd:import namespace="e9fad8e7-545b-4631-8cf1-db91f9e090a7"/>
    <xsd:import namespace="a288eed0-693b-4f34-ac0c-09c630aed4f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fad8e7-545b-4631-8cf1-db91f9e09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288eed0-693b-4f34-ac0c-09c630aed4f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2193883-9DEF-4394-A746-8B0504B231C0}">
  <ds:schemaRefs>
    <ds:schemaRef ds:uri="25a3fd49-4201-4e46-ac64-9767ff32909c"/>
    <ds:schemaRef ds:uri="7aaf5ec3-b14d-4e12-b0c6-8c648ea8de2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7FEA0363-558B-4AE2-A002-CDC2BD6846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fad8e7-545b-4631-8cf1-db91f9e090a7"/>
    <ds:schemaRef ds:uri="a288eed0-693b-4f34-ac0c-09c630aed4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C375B81-FBF5-4924-A5E0-F0376D8E7D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2058</Words>
  <Application>Microsoft Office PowerPoint</Application>
  <PresentationFormat>Widescreen</PresentationFormat>
  <Paragraphs>191</Paragraphs>
  <Slides>6</Slides>
  <Notes>4</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6</vt:i4>
      </vt:variant>
    </vt:vector>
  </HeadingPairs>
  <TitlesOfParts>
    <vt:vector size="12" baseType="lpstr">
      <vt:lpstr>Kantar Brown Light</vt:lpstr>
      <vt:lpstr>Arial</vt:lpstr>
      <vt:lpstr>Calibri</vt:lpstr>
      <vt:lpstr>Kantar template master</vt:lpstr>
      <vt:lpstr>Content slides - no sub heading</vt:lpstr>
      <vt:lpstr>Technical</vt:lpstr>
      <vt:lpstr>CREATIVE EFFECTIVENESS AWARDS 2021</vt:lpstr>
      <vt:lpstr>Top 20</vt:lpstr>
      <vt:lpstr>Cosa sono i Creative Effectiveness Awards?</vt:lpstr>
      <vt:lpstr>Angles</vt:lpstr>
      <vt:lpstr>FAQ</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McLarnon, Conor</dc:creator>
  <cp:lastModifiedBy>Bergaglio, Gabriella (TSMLA)</cp:lastModifiedBy>
  <cp:revision>25</cp:revision>
  <dcterms:created xsi:type="dcterms:W3CDTF">2021-03-17T16:08:49Z</dcterms:created>
  <dcterms:modified xsi:type="dcterms:W3CDTF">2021-04-13T13:27:23Z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0x010100DE6A5B2745EBA041AA28C1BFA0EA9CE0</vt:lpwstr>
  </property>
</Properties>
</file>