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7.jpg" ContentType="image/jpg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363" r:id="rId6"/>
    <p:sldId id="33108" r:id="rId7"/>
    <p:sldId id="384" r:id="rId8"/>
    <p:sldId id="451" r:id="rId9"/>
    <p:sldId id="1525" r:id="rId10"/>
    <p:sldId id="265" r:id="rId11"/>
    <p:sldId id="33109" r:id="rId12"/>
  </p:sldIdLst>
  <p:sldSz cx="9144000" cy="5143500" type="screen16x9"/>
  <p:notesSz cx="6858000" cy="9144000"/>
  <p:custDataLst>
    <p:tags r:id="rId14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FF"/>
    <a:srgbClr val="00609B"/>
    <a:srgbClr val="BEA400"/>
    <a:srgbClr val="C9E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256EB9-C9D8-406A-9366-21534D8B9782}" v="95" dt="2020-09-18T09:14:36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68016" autoAdjust="0"/>
  </p:normalViewPr>
  <p:slideViewPr>
    <p:cSldViewPr>
      <p:cViewPr varScale="1">
        <p:scale>
          <a:sx n="56" d="100"/>
          <a:sy n="56" d="100"/>
        </p:scale>
        <p:origin x="1576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2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gaglio, Gabriella (TSMLA)" userId="8da84c85-95f3-4996-b617-48edadf5b7ea" providerId="ADAL" clId="{30EDCD24-BCB4-4781-A69B-39789D330E32}"/>
    <pc:docChg chg="undo custSel modSld">
      <pc:chgData name="Bergaglio, Gabriella (TSMLA)" userId="8da84c85-95f3-4996-b617-48edadf5b7ea" providerId="ADAL" clId="{30EDCD24-BCB4-4781-A69B-39789D330E32}" dt="2020-09-17T16:43:09.707" v="380" actId="20577"/>
      <pc:docMkLst>
        <pc:docMk/>
      </pc:docMkLst>
      <pc:sldChg chg="modSp">
        <pc:chgData name="Bergaglio, Gabriella (TSMLA)" userId="8da84c85-95f3-4996-b617-48edadf5b7ea" providerId="ADAL" clId="{30EDCD24-BCB4-4781-A69B-39789D330E32}" dt="2020-09-17T16:41:11.641" v="127" actId="20577"/>
        <pc:sldMkLst>
          <pc:docMk/>
          <pc:sldMk cId="825985764" sldId="363"/>
        </pc:sldMkLst>
        <pc:spChg chg="mod">
          <ac:chgData name="Bergaglio, Gabriella (TSMLA)" userId="8da84c85-95f3-4996-b617-48edadf5b7ea" providerId="ADAL" clId="{30EDCD24-BCB4-4781-A69B-39789D330E32}" dt="2020-09-17T16:40:28.570" v="101" actId="20577"/>
          <ac:spMkLst>
            <pc:docMk/>
            <pc:sldMk cId="825985764" sldId="363"/>
            <ac:spMk id="20" creationId="{387E6F41-D5DC-4EE9-A902-E5FD6ED875AE}"/>
          </ac:spMkLst>
        </pc:spChg>
        <pc:spChg chg="mod">
          <ac:chgData name="Bergaglio, Gabriella (TSMLA)" userId="8da84c85-95f3-4996-b617-48edadf5b7ea" providerId="ADAL" clId="{30EDCD24-BCB4-4781-A69B-39789D330E32}" dt="2020-09-17T16:40:16.428" v="69" actId="20577"/>
          <ac:spMkLst>
            <pc:docMk/>
            <pc:sldMk cId="825985764" sldId="363"/>
            <ac:spMk id="27" creationId="{41C7AC91-B408-40E0-996F-855A4673F84A}"/>
          </ac:spMkLst>
        </pc:spChg>
        <pc:spChg chg="mod">
          <ac:chgData name="Bergaglio, Gabriella (TSMLA)" userId="8da84c85-95f3-4996-b617-48edadf5b7ea" providerId="ADAL" clId="{30EDCD24-BCB4-4781-A69B-39789D330E32}" dt="2020-09-17T16:41:11.641" v="127" actId="20577"/>
          <ac:spMkLst>
            <pc:docMk/>
            <pc:sldMk cId="825985764" sldId="363"/>
            <ac:spMk id="33" creationId="{6751BF4C-488D-4D86-95A5-BAFC588E5D96}"/>
          </ac:spMkLst>
        </pc:spChg>
      </pc:sldChg>
      <pc:sldChg chg="modNotesTx">
        <pc:chgData name="Bergaglio, Gabriella (TSMLA)" userId="8da84c85-95f3-4996-b617-48edadf5b7ea" providerId="ADAL" clId="{30EDCD24-BCB4-4781-A69B-39789D330E32}" dt="2020-09-17T16:39:32.109" v="0" actId="20577"/>
        <pc:sldMkLst>
          <pc:docMk/>
          <pc:sldMk cId="464298052" sldId="33074"/>
        </pc:sldMkLst>
      </pc:sldChg>
      <pc:sldChg chg="delSp modSp">
        <pc:chgData name="Bergaglio, Gabriella (TSMLA)" userId="8da84c85-95f3-4996-b617-48edadf5b7ea" providerId="ADAL" clId="{30EDCD24-BCB4-4781-A69B-39789D330E32}" dt="2020-09-17T16:43:09.707" v="380" actId="20577"/>
        <pc:sldMkLst>
          <pc:docMk/>
          <pc:sldMk cId="3459636244" sldId="33108"/>
        </pc:sldMkLst>
        <pc:spChg chg="mod">
          <ac:chgData name="Bergaglio, Gabriella (TSMLA)" userId="8da84c85-95f3-4996-b617-48edadf5b7ea" providerId="ADAL" clId="{30EDCD24-BCB4-4781-A69B-39789D330E32}" dt="2020-09-17T16:41:51.186" v="163" actId="20577"/>
          <ac:spMkLst>
            <pc:docMk/>
            <pc:sldMk cId="3459636244" sldId="33108"/>
            <ac:spMk id="2" creationId="{4C5EEC46-9B6B-49A5-913C-D60424EEFBF4}"/>
          </ac:spMkLst>
        </pc:spChg>
        <pc:spChg chg="mod">
          <ac:chgData name="Bergaglio, Gabriella (TSMLA)" userId="8da84c85-95f3-4996-b617-48edadf5b7ea" providerId="ADAL" clId="{30EDCD24-BCB4-4781-A69B-39789D330E32}" dt="2020-09-17T16:42:22.251" v="261" actId="20577"/>
          <ac:spMkLst>
            <pc:docMk/>
            <pc:sldMk cId="3459636244" sldId="33108"/>
            <ac:spMk id="19" creationId="{A1BBEE25-7EE5-4666-AF53-C44DD838AA6C}"/>
          </ac:spMkLst>
        </pc:spChg>
        <pc:spChg chg="mod">
          <ac:chgData name="Bergaglio, Gabriella (TSMLA)" userId="8da84c85-95f3-4996-b617-48edadf5b7ea" providerId="ADAL" clId="{30EDCD24-BCB4-4781-A69B-39789D330E32}" dt="2020-09-17T16:41:39.942" v="131" actId="1076"/>
          <ac:spMkLst>
            <pc:docMk/>
            <pc:sldMk cId="3459636244" sldId="33108"/>
            <ac:spMk id="23" creationId="{6D4F6E2B-46E8-4936-8232-0C672512100C}"/>
          </ac:spMkLst>
        </pc:spChg>
        <pc:spChg chg="mod">
          <ac:chgData name="Bergaglio, Gabriella (TSMLA)" userId="8da84c85-95f3-4996-b617-48edadf5b7ea" providerId="ADAL" clId="{30EDCD24-BCB4-4781-A69B-39789D330E32}" dt="2020-09-17T16:42:52.540" v="318" actId="20577"/>
          <ac:spMkLst>
            <pc:docMk/>
            <pc:sldMk cId="3459636244" sldId="33108"/>
            <ac:spMk id="24" creationId="{E7F8C239-24A2-4F8C-8EB5-D8F64433D5E2}"/>
          </ac:spMkLst>
        </pc:spChg>
        <pc:spChg chg="mod">
          <ac:chgData name="Bergaglio, Gabriella (TSMLA)" userId="8da84c85-95f3-4996-b617-48edadf5b7ea" providerId="ADAL" clId="{30EDCD24-BCB4-4781-A69B-39789D330E32}" dt="2020-09-17T16:43:09.707" v="380" actId="20577"/>
          <ac:spMkLst>
            <pc:docMk/>
            <pc:sldMk cId="3459636244" sldId="33108"/>
            <ac:spMk id="29" creationId="{5DBFA89E-B9AC-4EF1-ABD4-F0E5E0E28FC0}"/>
          </ac:spMkLst>
        </pc:spChg>
        <pc:spChg chg="del">
          <ac:chgData name="Bergaglio, Gabriella (TSMLA)" userId="8da84c85-95f3-4996-b617-48edadf5b7ea" providerId="ADAL" clId="{30EDCD24-BCB4-4781-A69B-39789D330E32}" dt="2020-09-17T16:41:20.259" v="128" actId="478"/>
          <ac:spMkLst>
            <pc:docMk/>
            <pc:sldMk cId="3459636244" sldId="33108"/>
            <ac:spMk id="37" creationId="{68822787-B364-4EDD-8B7C-9042EFAB2976}"/>
          </ac:spMkLst>
        </pc:spChg>
        <pc:spChg chg="del">
          <ac:chgData name="Bergaglio, Gabriella (TSMLA)" userId="8da84c85-95f3-4996-b617-48edadf5b7ea" providerId="ADAL" clId="{30EDCD24-BCB4-4781-A69B-39789D330E32}" dt="2020-09-17T16:41:26.339" v="129" actId="478"/>
          <ac:spMkLst>
            <pc:docMk/>
            <pc:sldMk cId="3459636244" sldId="33108"/>
            <ac:spMk id="38" creationId="{8E91FB71-9B3A-49AC-847C-71AD80D20291}"/>
          </ac:spMkLst>
        </pc:spChg>
        <pc:spChg chg="del">
          <ac:chgData name="Bergaglio, Gabriella (TSMLA)" userId="8da84c85-95f3-4996-b617-48edadf5b7ea" providerId="ADAL" clId="{30EDCD24-BCB4-4781-A69B-39789D330E32}" dt="2020-09-17T16:41:28.403" v="130" actId="478"/>
          <ac:spMkLst>
            <pc:docMk/>
            <pc:sldMk cId="3459636244" sldId="33108"/>
            <ac:spMk id="39" creationId="{AFB8694C-16C6-46A8-8133-67F93ACA0E4B}"/>
          </ac:spMkLst>
        </pc:spChg>
        <pc:grpChg chg="mod">
          <ac:chgData name="Bergaglio, Gabriella (TSMLA)" userId="8da84c85-95f3-4996-b617-48edadf5b7ea" providerId="ADAL" clId="{30EDCD24-BCB4-4781-A69B-39789D330E32}" dt="2020-09-17T16:41:39.942" v="131" actId="1076"/>
          <ac:grpSpMkLst>
            <pc:docMk/>
            <pc:sldMk cId="3459636244" sldId="33108"/>
            <ac:grpSpMk id="17" creationId="{3ACFD94B-A98C-4DBC-9EFE-E2E167ED8EFA}"/>
          </ac:grpSpMkLst>
        </pc:grpChg>
        <pc:grpChg chg="mod">
          <ac:chgData name="Bergaglio, Gabriella (TSMLA)" userId="8da84c85-95f3-4996-b617-48edadf5b7ea" providerId="ADAL" clId="{30EDCD24-BCB4-4781-A69B-39789D330E32}" dt="2020-09-17T16:41:39.942" v="131" actId="1076"/>
          <ac:grpSpMkLst>
            <pc:docMk/>
            <pc:sldMk cId="3459636244" sldId="33108"/>
            <ac:grpSpMk id="26" creationId="{46475515-10D6-4090-A8B4-9B34126A688D}"/>
          </ac:grpSpMkLst>
        </pc:grpChg>
        <pc:graphicFrameChg chg="mod">
          <ac:chgData name="Bergaglio, Gabriella (TSMLA)" userId="8da84c85-95f3-4996-b617-48edadf5b7ea" providerId="ADAL" clId="{30EDCD24-BCB4-4781-A69B-39789D330E32}" dt="2020-09-17T16:41:39.942" v="131" actId="1076"/>
          <ac:graphicFrameMkLst>
            <pc:docMk/>
            <pc:sldMk cId="3459636244" sldId="33108"/>
            <ac:graphicFrameMk id="22" creationId="{DDD7FF82-D38B-4F16-BAB3-3B1CA92784BF}"/>
          </ac:graphicFrameMkLst>
        </pc:graphicFrameChg>
        <pc:picChg chg="mod">
          <ac:chgData name="Bergaglio, Gabriella (TSMLA)" userId="8da84c85-95f3-4996-b617-48edadf5b7ea" providerId="ADAL" clId="{30EDCD24-BCB4-4781-A69B-39789D330E32}" dt="2020-09-17T16:41:39.942" v="131" actId="1076"/>
          <ac:picMkLst>
            <pc:docMk/>
            <pc:sldMk cId="3459636244" sldId="33108"/>
            <ac:picMk id="25" creationId="{8D344553-B8ED-495C-84E8-3C8A6594D98B}"/>
          </ac:picMkLst>
        </pc:picChg>
        <pc:picChg chg="del">
          <ac:chgData name="Bergaglio, Gabriella (TSMLA)" userId="8da84c85-95f3-4996-b617-48edadf5b7ea" providerId="ADAL" clId="{30EDCD24-BCB4-4781-A69B-39789D330E32}" dt="2020-09-17T16:41:26.339" v="129" actId="478"/>
          <ac:picMkLst>
            <pc:docMk/>
            <pc:sldMk cId="3459636244" sldId="33108"/>
            <ac:picMk id="40" creationId="{577794F5-57D8-4EF4-894C-DF4E94C39BF5}"/>
          </ac:picMkLst>
        </pc:picChg>
      </pc:sldChg>
    </pc:docChg>
  </pc:docChgLst>
  <pc:docChgLst>
    <pc:chgData name="Bergaglio, Gabriella (TSMLA)" userId="8da84c85-95f3-4996-b617-48edadf5b7ea" providerId="ADAL" clId="{0B256EB9-C9D8-406A-9366-21534D8B9782}"/>
    <pc:docChg chg="undo custSel delSld modSld sldOrd">
      <pc:chgData name="Bergaglio, Gabriella (TSMLA)" userId="8da84c85-95f3-4996-b617-48edadf5b7ea" providerId="ADAL" clId="{0B256EB9-C9D8-406A-9366-21534D8B9782}" dt="2020-09-18T09:14:36.047" v="1311" actId="1076"/>
      <pc:docMkLst>
        <pc:docMk/>
      </pc:docMkLst>
      <pc:sldChg chg="addSp delSp modSp modNotes">
        <pc:chgData name="Bergaglio, Gabriella (TSMLA)" userId="8da84c85-95f3-4996-b617-48edadf5b7ea" providerId="ADAL" clId="{0B256EB9-C9D8-406A-9366-21534D8B9782}" dt="2020-09-18T09:14:36.047" v="1311" actId="1076"/>
        <pc:sldMkLst>
          <pc:docMk/>
          <pc:sldMk cId="598408313" sldId="256"/>
        </pc:sldMkLst>
        <pc:spChg chg="add del mod">
          <ac:chgData name="Bergaglio, Gabriella (TSMLA)" userId="8da84c85-95f3-4996-b617-48edadf5b7ea" providerId="ADAL" clId="{0B256EB9-C9D8-406A-9366-21534D8B9782}" dt="2020-09-18T08:46:58.993" v="38"/>
          <ac:spMkLst>
            <pc:docMk/>
            <pc:sldMk cId="598408313" sldId="256"/>
            <ac:spMk id="3" creationId="{A2EA3F6D-4466-44D1-B3AE-903006A82110}"/>
          </ac:spMkLst>
        </pc:spChg>
        <pc:spChg chg="del">
          <ac:chgData name="Bergaglio, Gabriella (TSMLA)" userId="8da84c85-95f3-4996-b617-48edadf5b7ea" providerId="ADAL" clId="{0B256EB9-C9D8-406A-9366-21534D8B9782}" dt="2020-09-18T08:46:58.847" v="0"/>
          <ac:spMkLst>
            <pc:docMk/>
            <pc:sldMk cId="598408313" sldId="256"/>
            <ac:spMk id="5" creationId="{2BC167C3-24E4-4D0E-A2AE-6B5532726B2A}"/>
          </ac:spMkLst>
        </pc:spChg>
        <pc:spChg chg="add del mod">
          <ac:chgData name="Bergaglio, Gabriella (TSMLA)" userId="8da84c85-95f3-4996-b617-48edadf5b7ea" providerId="ADAL" clId="{0B256EB9-C9D8-406A-9366-21534D8B9782}" dt="2020-09-18T09:13:54.809" v="1263"/>
          <ac:spMkLst>
            <pc:docMk/>
            <pc:sldMk cId="598408313" sldId="256"/>
            <ac:spMk id="6" creationId="{32B41217-9DFD-43F7-A9F6-6BF6CE300A07}"/>
          </ac:spMkLst>
        </pc:spChg>
        <pc:spChg chg="mod">
          <ac:chgData name="Bergaglio, Gabriella (TSMLA)" userId="8da84c85-95f3-4996-b617-48edadf5b7ea" providerId="ADAL" clId="{0B256EB9-C9D8-406A-9366-21534D8B9782}" dt="2020-09-18T09:14:28.719" v="1309" actId="14100"/>
          <ac:spMkLst>
            <pc:docMk/>
            <pc:sldMk cId="598408313" sldId="256"/>
            <ac:spMk id="8" creationId="{3F41DC41-6C1B-4B71-8446-EEFE30D1827A}"/>
          </ac:spMkLst>
        </pc:spChg>
        <pc:picChg chg="del">
          <ac:chgData name="Bergaglio, Gabriella (TSMLA)" userId="8da84c85-95f3-4996-b617-48edadf5b7ea" providerId="ADAL" clId="{0B256EB9-C9D8-406A-9366-21534D8B9782}" dt="2020-09-18T09:14:33.660" v="1310" actId="478"/>
          <ac:picMkLst>
            <pc:docMk/>
            <pc:sldMk cId="598408313" sldId="256"/>
            <ac:picMk id="9" creationId="{00000000-0000-0000-0000-000000000000}"/>
          </ac:picMkLst>
        </pc:picChg>
        <pc:picChg chg="mod">
          <ac:chgData name="Bergaglio, Gabriella (TSMLA)" userId="8da84c85-95f3-4996-b617-48edadf5b7ea" providerId="ADAL" clId="{0B256EB9-C9D8-406A-9366-21534D8B9782}" dt="2020-09-18T09:14:36.047" v="1311" actId="1076"/>
          <ac:picMkLst>
            <pc:docMk/>
            <pc:sldMk cId="598408313" sldId="256"/>
            <ac:picMk id="1026" creationId="{00000000-0000-0000-0000-000000000000}"/>
          </ac:picMkLst>
        </pc:picChg>
      </pc:sldChg>
      <pc:sldChg chg="addSp delSp modSp del">
        <pc:chgData name="Bergaglio, Gabriella (TSMLA)" userId="8da84c85-95f3-4996-b617-48edadf5b7ea" providerId="ADAL" clId="{0B256EB9-C9D8-406A-9366-21534D8B9782}" dt="2020-09-18T09:12:38.860" v="1170" actId="2696"/>
        <pc:sldMkLst>
          <pc:docMk/>
          <pc:sldMk cId="115614179" sldId="257"/>
        </pc:sldMkLst>
        <pc:spChg chg="add del mod">
          <ac:chgData name="Bergaglio, Gabriella (TSMLA)" userId="8da84c85-95f3-4996-b617-48edadf5b7ea" providerId="ADAL" clId="{0B256EB9-C9D8-406A-9366-21534D8B9782}" dt="2020-09-18T08:46:58.997" v="55"/>
          <ac:spMkLst>
            <pc:docMk/>
            <pc:sldMk cId="115614179" sldId="257"/>
            <ac:spMk id="2" creationId="{6CD09531-FE71-4D8B-9E6D-B82921D8D771}"/>
          </ac:spMkLst>
        </pc:spChg>
        <pc:spChg chg="del">
          <ac:chgData name="Bergaglio, Gabriella (TSMLA)" userId="8da84c85-95f3-4996-b617-48edadf5b7ea" providerId="ADAL" clId="{0B256EB9-C9D8-406A-9366-21534D8B9782}" dt="2020-09-18T08:46:58.958" v="17"/>
          <ac:spMkLst>
            <pc:docMk/>
            <pc:sldMk cId="115614179" sldId="257"/>
            <ac:spMk id="4" creationId="{A6ED2C70-2530-4FB6-ADEB-39CA71E92FAD}"/>
          </ac:spMkLst>
        </pc:spChg>
        <pc:spChg chg="add mod">
          <ac:chgData name="Bergaglio, Gabriella (TSMLA)" userId="8da84c85-95f3-4996-b617-48edadf5b7ea" providerId="ADAL" clId="{0B256EB9-C9D8-406A-9366-21534D8B9782}" dt="2020-09-18T08:46:59.004" v="74"/>
          <ac:spMkLst>
            <pc:docMk/>
            <pc:sldMk cId="115614179" sldId="257"/>
            <ac:spMk id="6" creationId="{819C2DD7-2C57-451E-8F1C-FC1083135AFD}"/>
          </ac:spMkLst>
        </pc:spChg>
      </pc:sldChg>
      <pc:sldChg chg="addSp delSp modSp ord modNotes">
        <pc:chgData name="Bergaglio, Gabriella (TSMLA)" userId="8da84c85-95f3-4996-b617-48edadf5b7ea" providerId="ADAL" clId="{0B256EB9-C9D8-406A-9366-21534D8B9782}" dt="2020-09-18T09:14:02.716" v="1284" actId="20577"/>
        <pc:sldMkLst>
          <pc:docMk/>
          <pc:sldMk cId="0" sldId="265"/>
        </pc:sldMkLst>
        <pc:spChg chg="add del mod">
          <ac:chgData name="Bergaglio, Gabriella (TSMLA)" userId="8da84c85-95f3-4996-b617-48edadf5b7ea" providerId="ADAL" clId="{0B256EB9-C9D8-406A-9366-21534D8B9782}" dt="2020-09-18T08:46:58.996" v="49"/>
          <ac:spMkLst>
            <pc:docMk/>
            <pc:sldMk cId="0" sldId="265"/>
            <ac:spMk id="2" creationId="{537F9910-8FCA-41B2-9025-9E3CF8F92830}"/>
          </ac:spMkLst>
        </pc:spChg>
        <pc:spChg chg="del">
          <ac:chgData name="Bergaglio, Gabriella (TSMLA)" userId="8da84c85-95f3-4996-b617-48edadf5b7ea" providerId="ADAL" clId="{0B256EB9-C9D8-406A-9366-21534D8B9782}" dt="2020-09-18T08:46:58.921" v="11"/>
          <ac:spMkLst>
            <pc:docMk/>
            <pc:sldMk cId="0" sldId="265"/>
            <ac:spMk id="4" creationId="{AF294A71-528A-4BD2-ADB1-4A370CECE144}"/>
          </ac:spMkLst>
        </pc:spChg>
        <pc:spChg chg="add del mod">
          <ac:chgData name="Bergaglio, Gabriella (TSMLA)" userId="8da84c85-95f3-4996-b617-48edadf5b7ea" providerId="ADAL" clId="{0B256EB9-C9D8-406A-9366-21534D8B9782}" dt="2020-09-18T09:13:54.811" v="1269"/>
          <ac:spMkLst>
            <pc:docMk/>
            <pc:sldMk cId="0" sldId="265"/>
            <ac:spMk id="5" creationId="{9F5A817C-7CA4-4089-8327-5A9F1B630E59}"/>
          </ac:spMkLst>
        </pc:spChg>
        <pc:spChg chg="mod">
          <ac:chgData name="Bergaglio, Gabriella (TSMLA)" userId="8da84c85-95f3-4996-b617-48edadf5b7ea" providerId="ADAL" clId="{0B256EB9-C9D8-406A-9366-21534D8B9782}" dt="2020-09-18T08:56:06.985" v="507" actId="1076"/>
          <ac:spMkLst>
            <pc:docMk/>
            <pc:sldMk cId="0" sldId="265"/>
            <ac:spMk id="7" creationId="{00000000-0000-0000-0000-000000000000}"/>
          </ac:spMkLst>
        </pc:spChg>
      </pc:sldChg>
      <pc:sldChg chg="addSp delSp modSp modNotes">
        <pc:chgData name="Bergaglio, Gabriella (TSMLA)" userId="8da84c85-95f3-4996-b617-48edadf5b7ea" providerId="ADAL" clId="{0B256EB9-C9D8-406A-9366-21534D8B9782}" dt="2020-09-18T09:14:02.706" v="1274" actId="20577"/>
        <pc:sldMkLst>
          <pc:docMk/>
          <pc:sldMk cId="825985764" sldId="363"/>
        </pc:sldMkLst>
        <pc:spChg chg="add del mod">
          <ac:chgData name="Bergaglio, Gabriella (TSMLA)" userId="8da84c85-95f3-4996-b617-48edadf5b7ea" providerId="ADAL" clId="{0B256EB9-C9D8-406A-9366-21534D8B9782}" dt="2020-09-18T08:46:58.993" v="39"/>
          <ac:spMkLst>
            <pc:docMk/>
            <pc:sldMk cId="825985764" sldId="363"/>
            <ac:spMk id="2" creationId="{6466AE95-D6E9-48F8-AC95-794F117CCA65}"/>
          </ac:spMkLst>
        </pc:spChg>
        <pc:spChg chg="add del mod">
          <ac:chgData name="Bergaglio, Gabriella (TSMLA)" userId="8da84c85-95f3-4996-b617-48edadf5b7ea" providerId="ADAL" clId="{0B256EB9-C9D8-406A-9366-21534D8B9782}" dt="2020-09-18T09:13:54.810" v="1264"/>
          <ac:spMkLst>
            <pc:docMk/>
            <pc:sldMk cId="825985764" sldId="363"/>
            <ac:spMk id="3" creationId="{12AE317D-4F74-4AAC-8C1A-F3727E932F86}"/>
          </ac:spMkLst>
        </pc:spChg>
        <pc:spChg chg="del">
          <ac:chgData name="Bergaglio, Gabriella (TSMLA)" userId="8da84c85-95f3-4996-b617-48edadf5b7ea" providerId="ADAL" clId="{0B256EB9-C9D8-406A-9366-21534D8B9782}" dt="2020-09-18T08:46:58.864" v="1"/>
          <ac:spMkLst>
            <pc:docMk/>
            <pc:sldMk cId="825985764" sldId="363"/>
            <ac:spMk id="4" creationId="{0EE2E5EA-F015-4751-8A73-9571B3D98107}"/>
          </ac:spMkLst>
        </pc:spChg>
      </pc:sldChg>
      <pc:sldChg chg="addSp delSp modSp modNotes">
        <pc:chgData name="Bergaglio, Gabriella (TSMLA)" userId="8da84c85-95f3-4996-b617-48edadf5b7ea" providerId="ADAL" clId="{0B256EB9-C9D8-406A-9366-21534D8B9782}" dt="2020-09-18T09:14:02.709" v="1278" actId="20577"/>
        <pc:sldMkLst>
          <pc:docMk/>
          <pc:sldMk cId="0" sldId="384"/>
        </pc:sldMkLst>
        <pc:spChg chg="add del mod">
          <ac:chgData name="Bergaglio, Gabriella (TSMLA)" userId="8da84c85-95f3-4996-b617-48edadf5b7ea" providerId="ADAL" clId="{0B256EB9-C9D8-406A-9366-21534D8B9782}" dt="2020-09-18T08:46:58.994" v="41"/>
          <ac:spMkLst>
            <pc:docMk/>
            <pc:sldMk cId="0" sldId="384"/>
            <ac:spMk id="2" creationId="{6405626E-F9EF-4E6F-8442-A564EC4C6B76}"/>
          </ac:spMkLst>
        </pc:spChg>
        <pc:spChg chg="del">
          <ac:chgData name="Bergaglio, Gabriella (TSMLA)" userId="8da84c85-95f3-4996-b617-48edadf5b7ea" providerId="ADAL" clId="{0B256EB9-C9D8-406A-9366-21534D8B9782}" dt="2020-09-18T08:46:58.891" v="3"/>
          <ac:spMkLst>
            <pc:docMk/>
            <pc:sldMk cId="0" sldId="384"/>
            <ac:spMk id="3" creationId="{DF97D4FB-E54D-4EFB-9090-3A4E4C4EB197}"/>
          </ac:spMkLst>
        </pc:spChg>
        <pc:spChg chg="mod">
          <ac:chgData name="Bergaglio, Gabriella (TSMLA)" userId="8da84c85-95f3-4996-b617-48edadf5b7ea" providerId="ADAL" clId="{0B256EB9-C9D8-406A-9366-21534D8B9782}" dt="2020-09-18T08:52:20.795" v="207" actId="20577"/>
          <ac:spMkLst>
            <pc:docMk/>
            <pc:sldMk cId="0" sldId="384"/>
            <ac:spMk id="4" creationId="{A80C96FF-80E5-4E4D-A91A-ECECB94E618D}"/>
          </ac:spMkLst>
        </pc:spChg>
        <pc:spChg chg="add del mod">
          <ac:chgData name="Bergaglio, Gabriella (TSMLA)" userId="8da84c85-95f3-4996-b617-48edadf5b7ea" providerId="ADAL" clId="{0B256EB9-C9D8-406A-9366-21534D8B9782}" dt="2020-09-18T09:13:54.810" v="1266"/>
          <ac:spMkLst>
            <pc:docMk/>
            <pc:sldMk cId="0" sldId="384"/>
            <ac:spMk id="5" creationId="{F17A692D-909C-497F-959B-AAA3F68A329B}"/>
          </ac:spMkLst>
        </pc:spChg>
        <pc:spChg chg="mod">
          <ac:chgData name="Bergaglio, Gabriella (TSMLA)" userId="8da84c85-95f3-4996-b617-48edadf5b7ea" providerId="ADAL" clId="{0B256EB9-C9D8-406A-9366-21534D8B9782}" dt="2020-09-18T08:52:54.333" v="246" actId="20577"/>
          <ac:spMkLst>
            <pc:docMk/>
            <pc:sldMk cId="0" sldId="384"/>
            <ac:spMk id="11" creationId="{B559AE25-AA1C-4F80-931A-2475D55035EC}"/>
          </ac:spMkLst>
        </pc:spChg>
        <pc:spChg chg="mod">
          <ac:chgData name="Bergaglio, Gabriella (TSMLA)" userId="8da84c85-95f3-4996-b617-48edadf5b7ea" providerId="ADAL" clId="{0B256EB9-C9D8-406A-9366-21534D8B9782}" dt="2020-09-18T08:52:36.547" v="228" actId="20577"/>
          <ac:spMkLst>
            <pc:docMk/>
            <pc:sldMk cId="0" sldId="384"/>
            <ac:spMk id="21" creationId="{266AFFE6-3556-4254-9CA1-9E500DCE39EF}"/>
          </ac:spMkLst>
        </pc:spChg>
      </pc:sldChg>
      <pc:sldChg chg="addSp delSp modSp del">
        <pc:chgData name="Bergaglio, Gabriella (TSMLA)" userId="8da84c85-95f3-4996-b617-48edadf5b7ea" providerId="ADAL" clId="{0B256EB9-C9D8-406A-9366-21534D8B9782}" dt="2020-09-18T09:12:38.589" v="1154" actId="2696"/>
        <pc:sldMkLst>
          <pc:docMk/>
          <pc:sldMk cId="3459336065" sldId="385"/>
        </pc:sldMkLst>
        <pc:spChg chg="add del mod">
          <ac:chgData name="Bergaglio, Gabriella (TSMLA)" userId="8da84c85-95f3-4996-b617-48edadf5b7ea" providerId="ADAL" clId="{0B256EB9-C9D8-406A-9366-21534D8B9782}" dt="2020-09-18T08:46:58.994" v="43"/>
          <ac:spMkLst>
            <pc:docMk/>
            <pc:sldMk cId="3459336065" sldId="385"/>
            <ac:spMk id="2" creationId="{6E5F13B8-2BC1-4558-8949-E5A6F520A5B6}"/>
          </ac:spMkLst>
        </pc:spChg>
        <pc:spChg chg="del">
          <ac:chgData name="Bergaglio, Gabriella (TSMLA)" userId="8da84c85-95f3-4996-b617-48edadf5b7ea" providerId="ADAL" clId="{0B256EB9-C9D8-406A-9366-21534D8B9782}" dt="2020-09-18T08:46:58.897" v="5"/>
          <ac:spMkLst>
            <pc:docMk/>
            <pc:sldMk cId="3459336065" sldId="385"/>
            <ac:spMk id="4" creationId="{127C1122-9C04-4BFC-9279-1F00AA520017}"/>
          </ac:spMkLst>
        </pc:spChg>
        <pc:spChg chg="add mod">
          <ac:chgData name="Bergaglio, Gabriella (TSMLA)" userId="8da84c85-95f3-4996-b617-48edadf5b7ea" providerId="ADAL" clId="{0B256EB9-C9D8-406A-9366-21534D8B9782}" dt="2020-09-18T08:46:59" v="62"/>
          <ac:spMkLst>
            <pc:docMk/>
            <pc:sldMk cId="3459336065" sldId="385"/>
            <ac:spMk id="5" creationId="{D43201F2-47FF-47A9-967F-E0CC0CA4B693}"/>
          </ac:spMkLst>
        </pc:spChg>
      </pc:sldChg>
      <pc:sldChg chg="addSp delSp modSp modNotes">
        <pc:chgData name="Bergaglio, Gabriella (TSMLA)" userId="8da84c85-95f3-4996-b617-48edadf5b7ea" providerId="ADAL" clId="{0B256EB9-C9D8-406A-9366-21534D8B9782}" dt="2020-09-18T09:14:02.712" v="1280" actId="20577"/>
        <pc:sldMkLst>
          <pc:docMk/>
          <pc:sldMk cId="149284143" sldId="451"/>
        </pc:sldMkLst>
        <pc:spChg chg="add del mod">
          <ac:chgData name="Bergaglio, Gabriella (TSMLA)" userId="8da84c85-95f3-4996-b617-48edadf5b7ea" providerId="ADAL" clId="{0B256EB9-C9D8-406A-9366-21534D8B9782}" dt="2020-09-18T08:46:58.994" v="42"/>
          <ac:spMkLst>
            <pc:docMk/>
            <pc:sldMk cId="149284143" sldId="451"/>
            <ac:spMk id="2" creationId="{A4CA9FA8-D9F9-4E93-AECB-79CF24926B59}"/>
          </ac:spMkLst>
        </pc:spChg>
        <pc:spChg chg="del">
          <ac:chgData name="Bergaglio, Gabriella (TSMLA)" userId="8da84c85-95f3-4996-b617-48edadf5b7ea" providerId="ADAL" clId="{0B256EB9-C9D8-406A-9366-21534D8B9782}" dt="2020-09-18T08:46:58.894" v="4"/>
          <ac:spMkLst>
            <pc:docMk/>
            <pc:sldMk cId="149284143" sldId="451"/>
            <ac:spMk id="3" creationId="{0C57E33D-BD9D-43ED-B244-9A1ACDC1D386}"/>
          </ac:spMkLst>
        </pc:spChg>
        <pc:spChg chg="add del mod">
          <ac:chgData name="Bergaglio, Gabriella (TSMLA)" userId="8da84c85-95f3-4996-b617-48edadf5b7ea" providerId="ADAL" clId="{0B256EB9-C9D8-406A-9366-21534D8B9782}" dt="2020-09-18T09:13:54.810" v="1267"/>
          <ac:spMkLst>
            <pc:docMk/>
            <pc:sldMk cId="149284143" sldId="451"/>
            <ac:spMk id="4" creationId="{4E3428F9-49CC-4F1C-B07C-02572ACC8711}"/>
          </ac:spMkLst>
        </pc:spChg>
        <pc:spChg chg="mod">
          <ac:chgData name="Bergaglio, Gabriella (TSMLA)" userId="8da84c85-95f3-4996-b617-48edadf5b7ea" providerId="ADAL" clId="{0B256EB9-C9D8-406A-9366-21534D8B9782}" dt="2020-09-18T08:53:29.778" v="320" actId="20577"/>
          <ac:spMkLst>
            <pc:docMk/>
            <pc:sldMk cId="149284143" sldId="451"/>
            <ac:spMk id="22" creationId="{E302035D-CAE9-4B0E-B675-94A7559B0F98}"/>
          </ac:spMkLst>
        </pc:spChg>
      </pc:sldChg>
      <pc:sldChg chg="addSp delSp modSp del">
        <pc:chgData name="Bergaglio, Gabriella (TSMLA)" userId="8da84c85-95f3-4996-b617-48edadf5b7ea" providerId="ADAL" clId="{0B256EB9-C9D8-406A-9366-21534D8B9782}" dt="2020-09-18T09:12:38.731" v="1161" actId="2696"/>
        <pc:sldMkLst>
          <pc:docMk/>
          <pc:sldMk cId="23867198" sldId="1349"/>
        </pc:sldMkLst>
        <pc:spChg chg="add del mod">
          <ac:chgData name="Bergaglio, Gabriella (TSMLA)" userId="8da84c85-95f3-4996-b617-48edadf5b7ea" providerId="ADAL" clId="{0B256EB9-C9D8-406A-9366-21534D8B9782}" dt="2020-09-18T08:46:58.996" v="50"/>
          <ac:spMkLst>
            <pc:docMk/>
            <pc:sldMk cId="23867198" sldId="1349"/>
            <ac:spMk id="3" creationId="{54AFDAFD-F24F-44FA-9A6D-16C0F749B38B}"/>
          </ac:spMkLst>
        </pc:spChg>
        <pc:spChg chg="add mod">
          <ac:chgData name="Bergaglio, Gabriella (TSMLA)" userId="8da84c85-95f3-4996-b617-48edadf5b7ea" providerId="ADAL" clId="{0B256EB9-C9D8-406A-9366-21534D8B9782}" dt="2020-09-18T08:46:59.002" v="69"/>
          <ac:spMkLst>
            <pc:docMk/>
            <pc:sldMk cId="23867198" sldId="1349"/>
            <ac:spMk id="4" creationId="{F804444D-10F5-46C2-BD58-7A2580E206F0}"/>
          </ac:spMkLst>
        </pc:spChg>
        <pc:spChg chg="del">
          <ac:chgData name="Bergaglio, Gabriella (TSMLA)" userId="8da84c85-95f3-4996-b617-48edadf5b7ea" providerId="ADAL" clId="{0B256EB9-C9D8-406A-9366-21534D8B9782}" dt="2020-09-18T08:46:58.925" v="12"/>
          <ac:spMkLst>
            <pc:docMk/>
            <pc:sldMk cId="23867198" sldId="1349"/>
            <ac:spMk id="5" creationId="{ED80BE0E-A896-42F2-A4AE-0C5604B8F37C}"/>
          </ac:spMkLst>
        </pc:spChg>
      </pc:sldChg>
      <pc:sldChg chg="addSp delSp modSp del">
        <pc:chgData name="Bergaglio, Gabriella (TSMLA)" userId="8da84c85-95f3-4996-b617-48edadf5b7ea" providerId="ADAL" clId="{0B256EB9-C9D8-406A-9366-21534D8B9782}" dt="2020-09-18T09:12:38.765" v="1162" actId="2696"/>
        <pc:sldMkLst>
          <pc:docMk/>
          <pc:sldMk cId="4147374059" sldId="1350"/>
        </pc:sldMkLst>
        <pc:spChg chg="add del mod">
          <ac:chgData name="Bergaglio, Gabriella (TSMLA)" userId="8da84c85-95f3-4996-b617-48edadf5b7ea" providerId="ADAL" clId="{0B256EB9-C9D8-406A-9366-21534D8B9782}" dt="2020-09-18T08:46:58.996" v="51"/>
          <ac:spMkLst>
            <pc:docMk/>
            <pc:sldMk cId="4147374059" sldId="1350"/>
            <ac:spMk id="2" creationId="{92C1AD29-1751-4FBB-B10C-F767BD1E90F5}"/>
          </ac:spMkLst>
        </pc:spChg>
        <pc:spChg chg="del">
          <ac:chgData name="Bergaglio, Gabriella (TSMLA)" userId="8da84c85-95f3-4996-b617-48edadf5b7ea" providerId="ADAL" clId="{0B256EB9-C9D8-406A-9366-21534D8B9782}" dt="2020-09-18T08:46:58.928" v="13"/>
          <ac:spMkLst>
            <pc:docMk/>
            <pc:sldMk cId="4147374059" sldId="1350"/>
            <ac:spMk id="3" creationId="{70376461-FF5D-4C89-9102-BC9AB04D9E24}"/>
          </ac:spMkLst>
        </pc:spChg>
        <pc:spChg chg="add mod">
          <ac:chgData name="Bergaglio, Gabriella (TSMLA)" userId="8da84c85-95f3-4996-b617-48edadf5b7ea" providerId="ADAL" clId="{0B256EB9-C9D8-406A-9366-21534D8B9782}" dt="2020-09-18T08:46:59.003" v="70"/>
          <ac:spMkLst>
            <pc:docMk/>
            <pc:sldMk cId="4147374059" sldId="1350"/>
            <ac:spMk id="4" creationId="{978BBECA-12BE-4191-809B-AB6961DA4ECC}"/>
          </ac:spMkLst>
        </pc:spChg>
      </pc:sldChg>
      <pc:sldChg chg="addSp delSp modSp del">
        <pc:chgData name="Bergaglio, Gabriella (TSMLA)" userId="8da84c85-95f3-4996-b617-48edadf5b7ea" providerId="ADAL" clId="{0B256EB9-C9D8-406A-9366-21534D8B9782}" dt="2020-09-18T09:12:38.793" v="1164" actId="2696"/>
        <pc:sldMkLst>
          <pc:docMk/>
          <pc:sldMk cId="2741414376" sldId="1445"/>
        </pc:sldMkLst>
        <pc:spChg chg="add del mod">
          <ac:chgData name="Bergaglio, Gabriella (TSMLA)" userId="8da84c85-95f3-4996-b617-48edadf5b7ea" providerId="ADAL" clId="{0B256EB9-C9D8-406A-9366-21534D8B9782}" dt="2020-09-18T08:46:58.996" v="52"/>
          <ac:spMkLst>
            <pc:docMk/>
            <pc:sldMk cId="2741414376" sldId="1445"/>
            <ac:spMk id="2" creationId="{A16F97A1-30FD-46C8-8CAF-6339143232F2}"/>
          </ac:spMkLst>
        </pc:spChg>
        <pc:spChg chg="del">
          <ac:chgData name="Bergaglio, Gabriella (TSMLA)" userId="8da84c85-95f3-4996-b617-48edadf5b7ea" providerId="ADAL" clId="{0B256EB9-C9D8-406A-9366-21534D8B9782}" dt="2020-09-18T08:46:58.933" v="14"/>
          <ac:spMkLst>
            <pc:docMk/>
            <pc:sldMk cId="2741414376" sldId="1445"/>
            <ac:spMk id="3" creationId="{D4538EE7-1570-49AE-B2C7-0BD9E70FB9DD}"/>
          </ac:spMkLst>
        </pc:spChg>
        <pc:spChg chg="add mod">
          <ac:chgData name="Bergaglio, Gabriella (TSMLA)" userId="8da84c85-95f3-4996-b617-48edadf5b7ea" providerId="ADAL" clId="{0B256EB9-C9D8-406A-9366-21534D8B9782}" dt="2020-09-18T08:46:59.003" v="71"/>
          <ac:spMkLst>
            <pc:docMk/>
            <pc:sldMk cId="2741414376" sldId="1445"/>
            <ac:spMk id="4" creationId="{D42BACE3-35DD-4E4B-9F88-2EBCCF871985}"/>
          </ac:spMkLst>
        </pc:spChg>
      </pc:sldChg>
      <pc:sldChg chg="addSp delSp modSp ord modNotes">
        <pc:chgData name="Bergaglio, Gabriella (TSMLA)" userId="8da84c85-95f3-4996-b617-48edadf5b7ea" providerId="ADAL" clId="{0B256EB9-C9D8-406A-9366-21534D8B9782}" dt="2020-09-18T09:14:02.714" v="1282" actId="20577"/>
        <pc:sldMkLst>
          <pc:docMk/>
          <pc:sldMk cId="1562184545" sldId="1525"/>
        </pc:sldMkLst>
        <pc:spChg chg="add del mod">
          <ac:chgData name="Bergaglio, Gabriella (TSMLA)" userId="8da84c85-95f3-4996-b617-48edadf5b7ea" providerId="ADAL" clId="{0B256EB9-C9D8-406A-9366-21534D8B9782}" dt="2020-09-18T08:46:58.995" v="45"/>
          <ac:spMkLst>
            <pc:docMk/>
            <pc:sldMk cId="1562184545" sldId="1525"/>
            <ac:spMk id="2" creationId="{341CB5A0-4381-45B6-ACBC-38A321FB56DD}"/>
          </ac:spMkLst>
        </pc:spChg>
        <pc:spChg chg="del">
          <ac:chgData name="Bergaglio, Gabriella (TSMLA)" userId="8da84c85-95f3-4996-b617-48edadf5b7ea" providerId="ADAL" clId="{0B256EB9-C9D8-406A-9366-21534D8B9782}" dt="2020-09-18T08:46:58.903" v="7"/>
          <ac:spMkLst>
            <pc:docMk/>
            <pc:sldMk cId="1562184545" sldId="1525"/>
            <ac:spMk id="3" creationId="{FD4E86EA-B003-430C-934B-08288A5D5761}"/>
          </ac:spMkLst>
        </pc:spChg>
        <pc:spChg chg="add del mod">
          <ac:chgData name="Bergaglio, Gabriella (TSMLA)" userId="8da84c85-95f3-4996-b617-48edadf5b7ea" providerId="ADAL" clId="{0B256EB9-C9D8-406A-9366-21534D8B9782}" dt="2020-09-18T09:13:54.811" v="1268"/>
          <ac:spMkLst>
            <pc:docMk/>
            <pc:sldMk cId="1562184545" sldId="1525"/>
            <ac:spMk id="4" creationId="{3093DF57-7C15-4D68-AF63-E1DE3835A39A}"/>
          </ac:spMkLst>
        </pc:spChg>
        <pc:spChg chg="mod">
          <ac:chgData name="Bergaglio, Gabriella (TSMLA)" userId="8da84c85-95f3-4996-b617-48edadf5b7ea" providerId="ADAL" clId="{0B256EB9-C9D8-406A-9366-21534D8B9782}" dt="2020-09-18T09:11:34.553" v="1150" actId="14100"/>
          <ac:spMkLst>
            <pc:docMk/>
            <pc:sldMk cId="1562184545" sldId="1525"/>
            <ac:spMk id="15" creationId="{A745258F-619A-4730-84C9-7A55B13E2DED}"/>
          </ac:spMkLst>
        </pc:spChg>
        <pc:spChg chg="mod">
          <ac:chgData name="Bergaglio, Gabriella (TSMLA)" userId="8da84c85-95f3-4996-b617-48edadf5b7ea" providerId="ADAL" clId="{0B256EB9-C9D8-406A-9366-21534D8B9782}" dt="2020-09-18T09:11:06.860" v="1142" actId="20577"/>
          <ac:spMkLst>
            <pc:docMk/>
            <pc:sldMk cId="1562184545" sldId="1525"/>
            <ac:spMk id="16" creationId="{9258E1AF-CB84-4AC1-9FFE-E030613A57FA}"/>
          </ac:spMkLst>
        </pc:spChg>
        <pc:spChg chg="mod">
          <ac:chgData name="Bergaglio, Gabriella (TSMLA)" userId="8da84c85-95f3-4996-b617-48edadf5b7ea" providerId="ADAL" clId="{0B256EB9-C9D8-406A-9366-21534D8B9782}" dt="2020-09-18T08:58:24.242" v="642" actId="1037"/>
          <ac:spMkLst>
            <pc:docMk/>
            <pc:sldMk cId="1562184545" sldId="1525"/>
            <ac:spMk id="31" creationId="{5BF23C18-3C1A-4F4B-8FDE-D37B35640FB1}"/>
          </ac:spMkLst>
        </pc:spChg>
        <pc:graphicFrameChg chg="modGraphic">
          <ac:chgData name="Bergaglio, Gabriella (TSMLA)" userId="8da84c85-95f3-4996-b617-48edadf5b7ea" providerId="ADAL" clId="{0B256EB9-C9D8-406A-9366-21534D8B9782}" dt="2020-09-18T09:12:11.332" v="1152" actId="20577"/>
          <ac:graphicFrameMkLst>
            <pc:docMk/>
            <pc:sldMk cId="1562184545" sldId="1525"/>
            <ac:graphicFrameMk id="30" creationId="{D8C2F7D1-7385-4BAF-BFAD-24E513C3615B}"/>
          </ac:graphicFrameMkLst>
        </pc:graphicFrameChg>
      </pc:sldChg>
      <pc:sldChg chg="addSp delSp modSp del">
        <pc:chgData name="Bergaglio, Gabriella (TSMLA)" userId="8da84c85-95f3-4996-b617-48edadf5b7ea" providerId="ADAL" clId="{0B256EB9-C9D8-406A-9366-21534D8B9782}" dt="2020-09-18T09:12:38.646" v="1156" actId="2696"/>
        <pc:sldMkLst>
          <pc:docMk/>
          <pc:sldMk cId="3982124941" sldId="1526"/>
        </pc:sldMkLst>
        <pc:spChg chg="add del mod">
          <ac:chgData name="Bergaglio, Gabriella (TSMLA)" userId="8da84c85-95f3-4996-b617-48edadf5b7ea" providerId="ADAL" clId="{0B256EB9-C9D8-406A-9366-21534D8B9782}" dt="2020-09-18T08:46:58.995" v="46"/>
          <ac:spMkLst>
            <pc:docMk/>
            <pc:sldMk cId="3982124941" sldId="1526"/>
            <ac:spMk id="2" creationId="{D30BDA20-6119-492A-9EFF-4858C114F22E}"/>
          </ac:spMkLst>
        </pc:spChg>
        <pc:spChg chg="add mod">
          <ac:chgData name="Bergaglio, Gabriella (TSMLA)" userId="8da84c85-95f3-4996-b617-48edadf5b7ea" providerId="ADAL" clId="{0B256EB9-C9D8-406A-9366-21534D8B9782}" dt="2020-09-18T08:46:59.001" v="65"/>
          <ac:spMkLst>
            <pc:docMk/>
            <pc:sldMk cId="3982124941" sldId="1526"/>
            <ac:spMk id="3" creationId="{3131338E-6DF8-4FED-B9DF-1C2EEE74DB23}"/>
          </ac:spMkLst>
        </pc:spChg>
        <pc:spChg chg="del">
          <ac:chgData name="Bergaglio, Gabriella (TSMLA)" userId="8da84c85-95f3-4996-b617-48edadf5b7ea" providerId="ADAL" clId="{0B256EB9-C9D8-406A-9366-21534D8B9782}" dt="2020-09-18T08:46:58.908" v="8"/>
          <ac:spMkLst>
            <pc:docMk/>
            <pc:sldMk cId="3982124941" sldId="1526"/>
            <ac:spMk id="4" creationId="{38FC70C7-545D-429C-AD79-D617778A0955}"/>
          </ac:spMkLst>
        </pc:spChg>
      </pc:sldChg>
      <pc:sldChg chg="addSp delSp modSp del">
        <pc:chgData name="Bergaglio, Gabriella (TSMLA)" userId="8da84c85-95f3-4996-b617-48edadf5b7ea" providerId="ADAL" clId="{0B256EB9-C9D8-406A-9366-21534D8B9782}" dt="2020-09-18T09:12:38.825" v="1166" actId="2696"/>
        <pc:sldMkLst>
          <pc:docMk/>
          <pc:sldMk cId="1134296718" sldId="1529"/>
        </pc:sldMkLst>
        <pc:spChg chg="add del mod">
          <ac:chgData name="Bergaglio, Gabriella (TSMLA)" userId="8da84c85-95f3-4996-b617-48edadf5b7ea" providerId="ADAL" clId="{0B256EB9-C9D8-406A-9366-21534D8B9782}" dt="2020-09-18T08:46:58.997" v="53"/>
          <ac:spMkLst>
            <pc:docMk/>
            <pc:sldMk cId="1134296718" sldId="1529"/>
            <ac:spMk id="2" creationId="{A1B97ADB-DAC0-4445-A0CC-AEA79C1ED823}"/>
          </ac:spMkLst>
        </pc:spChg>
        <pc:spChg chg="del">
          <ac:chgData name="Bergaglio, Gabriella (TSMLA)" userId="8da84c85-95f3-4996-b617-48edadf5b7ea" providerId="ADAL" clId="{0B256EB9-C9D8-406A-9366-21534D8B9782}" dt="2020-09-18T08:46:58.941" v="15"/>
          <ac:spMkLst>
            <pc:docMk/>
            <pc:sldMk cId="1134296718" sldId="1529"/>
            <ac:spMk id="3" creationId="{0482DD75-0B7E-4A22-B908-A3C3EF444041}"/>
          </ac:spMkLst>
        </pc:spChg>
        <pc:spChg chg="add mod">
          <ac:chgData name="Bergaglio, Gabriella (TSMLA)" userId="8da84c85-95f3-4996-b617-48edadf5b7ea" providerId="ADAL" clId="{0B256EB9-C9D8-406A-9366-21534D8B9782}" dt="2020-09-18T08:46:59.004" v="72"/>
          <ac:spMkLst>
            <pc:docMk/>
            <pc:sldMk cId="1134296718" sldId="1529"/>
            <ac:spMk id="4" creationId="{07EDBB52-5BFC-42D6-AB81-9472687DE0AB}"/>
          </ac:spMkLst>
        </pc:spChg>
      </pc:sldChg>
      <pc:sldChg chg="addSp delSp modSp del">
        <pc:chgData name="Bergaglio, Gabriella (TSMLA)" userId="8da84c85-95f3-4996-b617-48edadf5b7ea" providerId="ADAL" clId="{0B256EB9-C9D8-406A-9366-21534D8B9782}" dt="2020-09-18T09:12:38.678" v="1157" actId="2696"/>
        <pc:sldMkLst>
          <pc:docMk/>
          <pc:sldMk cId="2574699513" sldId="1960"/>
        </pc:sldMkLst>
        <pc:spChg chg="add del mod">
          <ac:chgData name="Bergaglio, Gabriella (TSMLA)" userId="8da84c85-95f3-4996-b617-48edadf5b7ea" providerId="ADAL" clId="{0B256EB9-C9D8-406A-9366-21534D8B9782}" dt="2020-09-18T08:46:58.995" v="47"/>
          <ac:spMkLst>
            <pc:docMk/>
            <pc:sldMk cId="2574699513" sldId="1960"/>
            <ac:spMk id="3" creationId="{7C8DAA66-DFD9-473F-BF38-DA06C67FDA44}"/>
          </ac:spMkLst>
        </pc:spChg>
        <pc:spChg chg="add mod">
          <ac:chgData name="Bergaglio, Gabriella (TSMLA)" userId="8da84c85-95f3-4996-b617-48edadf5b7ea" providerId="ADAL" clId="{0B256EB9-C9D8-406A-9366-21534D8B9782}" dt="2020-09-18T08:46:59.001" v="66"/>
          <ac:spMkLst>
            <pc:docMk/>
            <pc:sldMk cId="2574699513" sldId="1960"/>
            <ac:spMk id="4" creationId="{CAD66BFE-CE60-4B6E-BC91-BBB5563B3CB7}"/>
          </ac:spMkLst>
        </pc:spChg>
        <pc:spChg chg="del">
          <ac:chgData name="Bergaglio, Gabriella (TSMLA)" userId="8da84c85-95f3-4996-b617-48edadf5b7ea" providerId="ADAL" clId="{0B256EB9-C9D8-406A-9366-21534D8B9782}" dt="2020-09-18T08:46:58.914" v="9"/>
          <ac:spMkLst>
            <pc:docMk/>
            <pc:sldMk cId="2574699513" sldId="1960"/>
            <ac:spMk id="5" creationId="{E457E4D5-764A-4F81-A564-752B59694CFD}"/>
          </ac:spMkLst>
        </pc:spChg>
      </pc:sldChg>
      <pc:sldChg chg="addSp delSp modSp del">
        <pc:chgData name="Bergaglio, Gabriella (TSMLA)" userId="8da84c85-95f3-4996-b617-48edadf5b7ea" providerId="ADAL" clId="{0B256EB9-C9D8-406A-9366-21534D8B9782}" dt="2020-09-18T09:12:38.618" v="1155" actId="2696"/>
        <pc:sldMkLst>
          <pc:docMk/>
          <pc:sldMk cId="464298052" sldId="33074"/>
        </pc:sldMkLst>
        <pc:spChg chg="add del mod">
          <ac:chgData name="Bergaglio, Gabriella (TSMLA)" userId="8da84c85-95f3-4996-b617-48edadf5b7ea" providerId="ADAL" clId="{0B256EB9-C9D8-406A-9366-21534D8B9782}" dt="2020-09-18T08:46:58.995" v="44"/>
          <ac:spMkLst>
            <pc:docMk/>
            <pc:sldMk cId="464298052" sldId="33074"/>
            <ac:spMk id="2" creationId="{CAB566B9-ED45-4B10-82EA-A061804CB348}"/>
          </ac:spMkLst>
        </pc:spChg>
        <pc:spChg chg="del">
          <ac:chgData name="Bergaglio, Gabriella (TSMLA)" userId="8da84c85-95f3-4996-b617-48edadf5b7ea" providerId="ADAL" clId="{0B256EB9-C9D8-406A-9366-21534D8B9782}" dt="2020-09-18T08:46:58.901" v="6"/>
          <ac:spMkLst>
            <pc:docMk/>
            <pc:sldMk cId="464298052" sldId="33074"/>
            <ac:spMk id="3" creationId="{719E9FE5-1340-4F29-98C8-41D00C13C878}"/>
          </ac:spMkLst>
        </pc:spChg>
        <pc:spChg chg="add mod">
          <ac:chgData name="Bergaglio, Gabriella (TSMLA)" userId="8da84c85-95f3-4996-b617-48edadf5b7ea" providerId="ADAL" clId="{0B256EB9-C9D8-406A-9366-21534D8B9782}" dt="2020-09-18T08:46:59" v="63"/>
          <ac:spMkLst>
            <pc:docMk/>
            <pc:sldMk cId="464298052" sldId="33074"/>
            <ac:spMk id="4" creationId="{284F8050-9243-4FC3-8E6C-31E95E537840}"/>
          </ac:spMkLst>
        </pc:spChg>
      </pc:sldChg>
      <pc:sldChg chg="addSp delSp modSp del">
        <pc:chgData name="Bergaglio, Gabriella (TSMLA)" userId="8da84c85-95f3-4996-b617-48edadf5b7ea" providerId="ADAL" clId="{0B256EB9-C9D8-406A-9366-21534D8B9782}" dt="2020-09-18T09:12:38.710" v="1159" actId="2696"/>
        <pc:sldMkLst>
          <pc:docMk/>
          <pc:sldMk cId="1462085989" sldId="33079"/>
        </pc:sldMkLst>
        <pc:spChg chg="add del mod">
          <ac:chgData name="Bergaglio, Gabriella (TSMLA)" userId="8da84c85-95f3-4996-b617-48edadf5b7ea" providerId="ADAL" clId="{0B256EB9-C9D8-406A-9366-21534D8B9782}" dt="2020-09-18T08:46:58.996" v="48"/>
          <ac:spMkLst>
            <pc:docMk/>
            <pc:sldMk cId="1462085989" sldId="33079"/>
            <ac:spMk id="2" creationId="{A13965CA-0678-4770-B55B-2AC8026DB4E3}"/>
          </ac:spMkLst>
        </pc:spChg>
        <pc:spChg chg="del">
          <ac:chgData name="Bergaglio, Gabriella (TSMLA)" userId="8da84c85-95f3-4996-b617-48edadf5b7ea" providerId="ADAL" clId="{0B256EB9-C9D8-406A-9366-21534D8B9782}" dt="2020-09-18T08:46:58.918" v="10"/>
          <ac:spMkLst>
            <pc:docMk/>
            <pc:sldMk cId="1462085989" sldId="33079"/>
            <ac:spMk id="3" creationId="{1F20875D-5FFE-4934-9B0A-B40825B71C34}"/>
          </ac:spMkLst>
        </pc:spChg>
        <pc:spChg chg="add mod">
          <ac:chgData name="Bergaglio, Gabriella (TSMLA)" userId="8da84c85-95f3-4996-b617-48edadf5b7ea" providerId="ADAL" clId="{0B256EB9-C9D8-406A-9366-21534D8B9782}" dt="2020-09-18T08:46:59.002" v="67"/>
          <ac:spMkLst>
            <pc:docMk/>
            <pc:sldMk cId="1462085989" sldId="33079"/>
            <ac:spMk id="4" creationId="{ADD3C9AF-73AE-4F6A-AB3E-88C86F01FE8A}"/>
          </ac:spMkLst>
        </pc:spChg>
      </pc:sldChg>
      <pc:sldChg chg="addSp delSp modSp del">
        <pc:chgData name="Bergaglio, Gabriella (TSMLA)" userId="8da84c85-95f3-4996-b617-48edadf5b7ea" providerId="ADAL" clId="{0B256EB9-C9D8-406A-9366-21534D8B9782}" dt="2020-09-18T09:12:38.846" v="1168" actId="2696"/>
        <pc:sldMkLst>
          <pc:docMk/>
          <pc:sldMk cId="334741393" sldId="33103"/>
        </pc:sldMkLst>
        <pc:spChg chg="add del mod">
          <ac:chgData name="Bergaglio, Gabriella (TSMLA)" userId="8da84c85-95f3-4996-b617-48edadf5b7ea" providerId="ADAL" clId="{0B256EB9-C9D8-406A-9366-21534D8B9782}" dt="2020-09-18T08:46:58.997" v="54"/>
          <ac:spMkLst>
            <pc:docMk/>
            <pc:sldMk cId="334741393" sldId="33103"/>
            <ac:spMk id="2" creationId="{D4E7ECD8-DB9A-4FAD-9381-0A3798BA636F}"/>
          </ac:spMkLst>
        </pc:spChg>
        <pc:spChg chg="del">
          <ac:chgData name="Bergaglio, Gabriella (TSMLA)" userId="8da84c85-95f3-4996-b617-48edadf5b7ea" providerId="ADAL" clId="{0B256EB9-C9D8-406A-9366-21534D8B9782}" dt="2020-09-18T08:46:58.955" v="16"/>
          <ac:spMkLst>
            <pc:docMk/>
            <pc:sldMk cId="334741393" sldId="33103"/>
            <ac:spMk id="5" creationId="{1F343041-9B8D-4478-9684-63A9B4870DAD}"/>
          </ac:spMkLst>
        </pc:spChg>
        <pc:spChg chg="add mod">
          <ac:chgData name="Bergaglio, Gabriella (TSMLA)" userId="8da84c85-95f3-4996-b617-48edadf5b7ea" providerId="ADAL" clId="{0B256EB9-C9D8-406A-9366-21534D8B9782}" dt="2020-09-18T08:46:59.004" v="73"/>
          <ac:spMkLst>
            <pc:docMk/>
            <pc:sldMk cId="334741393" sldId="33103"/>
            <ac:spMk id="6" creationId="{9AF69544-18BF-4A2C-B3BA-79AB1859EFF9}"/>
          </ac:spMkLst>
        </pc:spChg>
      </pc:sldChg>
      <pc:sldChg chg="addSp delSp modSp modNotes">
        <pc:chgData name="Bergaglio, Gabriella (TSMLA)" userId="8da84c85-95f3-4996-b617-48edadf5b7ea" providerId="ADAL" clId="{0B256EB9-C9D8-406A-9366-21534D8B9782}" dt="2020-09-18T09:14:02.708" v="1276" actId="20577"/>
        <pc:sldMkLst>
          <pc:docMk/>
          <pc:sldMk cId="3459636244" sldId="33108"/>
        </pc:sldMkLst>
        <pc:spChg chg="add del mod">
          <ac:chgData name="Bergaglio, Gabriella (TSMLA)" userId="8da84c85-95f3-4996-b617-48edadf5b7ea" providerId="ADAL" clId="{0B256EB9-C9D8-406A-9366-21534D8B9782}" dt="2020-09-18T08:46:58.994" v="40"/>
          <ac:spMkLst>
            <pc:docMk/>
            <pc:sldMk cId="3459636244" sldId="33108"/>
            <ac:spMk id="3" creationId="{F74D5D29-CD72-4AB5-A29B-F7BAA97CB521}"/>
          </ac:spMkLst>
        </pc:spChg>
        <pc:spChg chg="del">
          <ac:chgData name="Bergaglio, Gabriella (TSMLA)" userId="8da84c85-95f3-4996-b617-48edadf5b7ea" providerId="ADAL" clId="{0B256EB9-C9D8-406A-9366-21534D8B9782}" dt="2020-09-18T08:46:58.883" v="2"/>
          <ac:spMkLst>
            <pc:docMk/>
            <pc:sldMk cId="3459636244" sldId="33108"/>
            <ac:spMk id="4" creationId="{C2D4E2F8-9362-4726-9A09-CC65A2FEEBE6}"/>
          </ac:spMkLst>
        </pc:spChg>
        <pc:spChg chg="add del mod">
          <ac:chgData name="Bergaglio, Gabriella (TSMLA)" userId="8da84c85-95f3-4996-b617-48edadf5b7ea" providerId="ADAL" clId="{0B256EB9-C9D8-406A-9366-21534D8B9782}" dt="2020-09-18T09:13:54.810" v="1265"/>
          <ac:spMkLst>
            <pc:docMk/>
            <pc:sldMk cId="3459636244" sldId="33108"/>
            <ac:spMk id="5" creationId="{CCA2089C-049C-4F48-A682-DBCE96A3C6EB}"/>
          </ac:spMkLst>
        </pc:spChg>
      </pc:sldChg>
      <pc:sldChg chg="addSp delSp modSp modNotes">
        <pc:chgData name="Bergaglio, Gabriella (TSMLA)" userId="8da84c85-95f3-4996-b617-48edadf5b7ea" providerId="ADAL" clId="{0B256EB9-C9D8-406A-9366-21534D8B9782}" dt="2020-09-18T09:14:02.719" v="1286" actId="20577"/>
        <pc:sldMkLst>
          <pc:docMk/>
          <pc:sldMk cId="3090158660" sldId="33109"/>
        </pc:sldMkLst>
        <pc:spChg chg="add del mod">
          <ac:chgData name="Bergaglio, Gabriella (TSMLA)" userId="8da84c85-95f3-4996-b617-48edadf5b7ea" providerId="ADAL" clId="{0B256EB9-C9D8-406A-9366-21534D8B9782}" dt="2020-09-18T08:46:58.997" v="56"/>
          <ac:spMkLst>
            <pc:docMk/>
            <pc:sldMk cId="3090158660" sldId="33109"/>
            <ac:spMk id="3" creationId="{C3774D6D-0E15-4F65-A898-CE575A815C82}"/>
          </ac:spMkLst>
        </pc:spChg>
        <pc:spChg chg="del">
          <ac:chgData name="Bergaglio, Gabriella (TSMLA)" userId="8da84c85-95f3-4996-b617-48edadf5b7ea" providerId="ADAL" clId="{0B256EB9-C9D8-406A-9366-21534D8B9782}" dt="2020-09-18T08:46:58.961" v="18"/>
          <ac:spMkLst>
            <pc:docMk/>
            <pc:sldMk cId="3090158660" sldId="33109"/>
            <ac:spMk id="5" creationId="{3C73A8A8-AF6B-4745-A95F-8CE9620FC361}"/>
          </ac:spMkLst>
        </pc:spChg>
        <pc:spChg chg="add del mod">
          <ac:chgData name="Bergaglio, Gabriella (TSMLA)" userId="8da84c85-95f3-4996-b617-48edadf5b7ea" providerId="ADAL" clId="{0B256EB9-C9D8-406A-9366-21534D8B9782}" dt="2020-09-18T09:13:54.811" v="1270"/>
          <ac:spMkLst>
            <pc:docMk/>
            <pc:sldMk cId="3090158660" sldId="33109"/>
            <ac:spMk id="6" creationId="{D71531FA-6A27-40E0-B3F4-16D96259EF97}"/>
          </ac:spMkLst>
        </pc:spChg>
        <pc:spChg chg="mod">
          <ac:chgData name="Bergaglio, Gabriella (TSMLA)" userId="8da84c85-95f3-4996-b617-48edadf5b7ea" providerId="ADAL" clId="{0B256EB9-C9D8-406A-9366-21534D8B9782}" dt="2020-09-18T09:13:27.093" v="1262" actId="20577"/>
          <ac:spMkLst>
            <pc:docMk/>
            <pc:sldMk cId="3090158660" sldId="33109"/>
            <ac:spMk id="8" creationId="{3F41DC41-6C1B-4B71-8446-EEFE30D1827A}"/>
          </ac:spMkLst>
        </pc:spChg>
      </pc:sldChg>
      <pc:sldMasterChg chg="delSldLayout">
        <pc:chgData name="Bergaglio, Gabriella (TSMLA)" userId="8da84c85-95f3-4996-b617-48edadf5b7ea" providerId="ADAL" clId="{0B256EB9-C9D8-406A-9366-21534D8B9782}" dt="2020-09-18T09:12:38.847" v="1169" actId="2696"/>
        <pc:sldMasterMkLst>
          <pc:docMk/>
          <pc:sldMasterMk cId="0" sldId="2147483660"/>
        </pc:sldMasterMkLst>
        <pc:sldLayoutChg chg="del">
          <pc:chgData name="Bergaglio, Gabriella (TSMLA)" userId="8da84c85-95f3-4996-b617-48edadf5b7ea" providerId="ADAL" clId="{0B256EB9-C9D8-406A-9366-21534D8B9782}" dt="2020-09-18T09:12:38.679" v="1158" actId="2696"/>
          <pc:sldLayoutMkLst>
            <pc:docMk/>
            <pc:sldMasterMk cId="0" sldId="2147483660"/>
            <pc:sldLayoutMk cId="3946435450" sldId="2147483673"/>
          </pc:sldLayoutMkLst>
        </pc:sldLayoutChg>
        <pc:sldLayoutChg chg="del">
          <pc:chgData name="Bergaglio, Gabriella (TSMLA)" userId="8da84c85-95f3-4996-b617-48edadf5b7ea" providerId="ADAL" clId="{0B256EB9-C9D8-406A-9366-21534D8B9782}" dt="2020-09-18T09:12:38.847" v="1169" actId="2696"/>
          <pc:sldLayoutMkLst>
            <pc:docMk/>
            <pc:sldMasterMk cId="0" sldId="2147483660"/>
            <pc:sldLayoutMk cId="347850254" sldId="2147483676"/>
          </pc:sldLayoutMkLst>
        </pc:sldLayoutChg>
        <pc:sldLayoutChg chg="del">
          <pc:chgData name="Bergaglio, Gabriella (TSMLA)" userId="8da84c85-95f3-4996-b617-48edadf5b7ea" providerId="ADAL" clId="{0B256EB9-C9D8-406A-9366-21534D8B9782}" dt="2020-09-18T09:12:38.711" v="1160" actId="2696"/>
          <pc:sldLayoutMkLst>
            <pc:docMk/>
            <pc:sldMasterMk cId="0" sldId="2147483660"/>
            <pc:sldLayoutMk cId="514895002" sldId="2147483677"/>
          </pc:sldLayoutMkLst>
        </pc:sldLayoutChg>
        <pc:sldLayoutChg chg="del">
          <pc:chgData name="Bergaglio, Gabriella (TSMLA)" userId="8da84c85-95f3-4996-b617-48edadf5b7ea" providerId="ADAL" clId="{0B256EB9-C9D8-406A-9366-21534D8B9782}" dt="2020-09-18T09:12:38.766" v="1163" actId="2696"/>
          <pc:sldLayoutMkLst>
            <pc:docMk/>
            <pc:sldMasterMk cId="0" sldId="2147483660"/>
            <pc:sldLayoutMk cId="1149491626" sldId="2147483679"/>
          </pc:sldLayoutMkLst>
        </pc:sldLayoutChg>
        <pc:sldLayoutChg chg="del">
          <pc:chgData name="Bergaglio, Gabriella (TSMLA)" userId="8da84c85-95f3-4996-b617-48edadf5b7ea" providerId="ADAL" clId="{0B256EB9-C9D8-406A-9366-21534D8B9782}" dt="2020-09-18T09:12:38.794" v="1165" actId="2696"/>
          <pc:sldLayoutMkLst>
            <pc:docMk/>
            <pc:sldMasterMk cId="0" sldId="2147483660"/>
            <pc:sldLayoutMk cId="2879241216" sldId="2147483680"/>
          </pc:sldLayoutMkLst>
        </pc:sldLayoutChg>
        <pc:sldLayoutChg chg="del">
          <pc:chgData name="Bergaglio, Gabriella (TSMLA)" userId="8da84c85-95f3-4996-b617-48edadf5b7ea" providerId="ADAL" clId="{0B256EB9-C9D8-406A-9366-21534D8B9782}" dt="2020-09-18T09:12:38.826" v="1167" actId="2696"/>
          <pc:sldLayoutMkLst>
            <pc:docMk/>
            <pc:sldMasterMk cId="0" sldId="2147483660"/>
            <pc:sldLayoutMk cId="501819388" sldId="214748368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567072844409898E-2"/>
          <c:y val="0"/>
          <c:w val="0.93544261234568071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6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B8-41AE-92B0-532A8E517E5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B8-41AE-92B0-532A8E517E5F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81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B8-41AE-92B0-532A8E517E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567072844409898E-2"/>
          <c:y val="0"/>
          <c:w val="0.93544261234568071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6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28-4CE0-B004-45B53E289DD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28-4CE0-B004-45B53E289DD6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77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28-4CE0-B004-45B53E289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567072844409898E-2"/>
          <c:y val="0"/>
          <c:w val="0.93544261234568071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60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4C-4B67-937A-945C281C801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4C-4B67-937A-945C281C801B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4C-4B67-937A-945C281C8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567072844409898E-2"/>
          <c:y val="0"/>
          <c:w val="0.93544261234568071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60FF"/>
              </a:solidFill>
              <a:ln w="19050">
                <a:solidFill>
                  <a:srgbClr val="0060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7E-45B2-A42D-F3B865EBB73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7E-45B2-A42D-F3B865EBB73F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7E-45B2-A42D-F3B865EBB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567072844409898E-2"/>
          <c:y val="0"/>
          <c:w val="0.93544261234568071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60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60-4328-A060-06379ECC387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60-4328-A060-06379ECC3873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60-4328-A060-06379ECC3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563575779442669E-2"/>
          <c:y val="2.1222347206599174E-2"/>
          <c:w val="0.86582249248943344"/>
          <c:h val="0.675671791026121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Concern about the situation 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AB-4739-8F6E-915E0B535A1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BAB-4739-8F6E-915E0B535A1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BAB-4739-8F6E-915E0B535A1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BAB-4739-8F6E-915E0B535A1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BAB-4739-8F6E-915E0B535A1B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BAB-4739-8F6E-915E0B535A1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BAB-4739-8F6E-915E0B535A1B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BAB-4739-8F6E-915E0B535A1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BAB-4739-8F6E-915E0B535A1B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BAB-4739-8F6E-915E0B535A1B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BAB-4739-8F6E-915E0B535A1B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BAB-4739-8F6E-915E0B535A1B}"/>
              </c:ext>
            </c:extLst>
          </c:dPt>
          <c:dPt>
            <c:idx val="1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BAB-4739-8F6E-915E0B535A1B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0BAB-4739-8F6E-915E0B535A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Hoja1!$A$2:$A$19</c:f>
              <c:strCache>
                <c:ptCount val="18"/>
                <c:pt idx="0">
                  <c:v>Australia </c:v>
                </c:pt>
                <c:pt idx="1">
                  <c:v>Brazil </c:v>
                </c:pt>
                <c:pt idx="2">
                  <c:v>China</c:v>
                </c:pt>
                <c:pt idx="3">
                  <c:v>France </c:v>
                </c:pt>
                <c:pt idx="4">
                  <c:v>Germany</c:v>
                </c:pt>
                <c:pt idx="5">
                  <c:v>Indonesia</c:v>
                </c:pt>
                <c:pt idx="6">
                  <c:v>Italy</c:v>
                </c:pt>
                <c:pt idx="7">
                  <c:v>Kenya </c:v>
                </c:pt>
                <c:pt idx="8">
                  <c:v>Netherlands </c:v>
                </c:pt>
                <c:pt idx="9">
                  <c:v>Nigeria </c:v>
                </c:pt>
                <c:pt idx="10">
                  <c:v>Philippines</c:v>
                </c:pt>
                <c:pt idx="11">
                  <c:v>Poland </c:v>
                </c:pt>
                <c:pt idx="12">
                  <c:v>South Africa </c:v>
                </c:pt>
                <c:pt idx="13">
                  <c:v>Spain </c:v>
                </c:pt>
                <c:pt idx="14">
                  <c:v>Thailand </c:v>
                </c:pt>
                <c:pt idx="15">
                  <c:v>UK </c:v>
                </c:pt>
                <c:pt idx="16">
                  <c:v>USA </c:v>
                </c:pt>
                <c:pt idx="17">
                  <c:v>Vietnam </c:v>
                </c:pt>
              </c:strCache>
            </c:strRef>
          </c:cat>
          <c:val>
            <c:numRef>
              <c:f>Hoja1!$B$2:$B$19</c:f>
              <c:numCache>
                <c:formatCode>0%</c:formatCode>
                <c:ptCount val="18"/>
                <c:pt idx="0">
                  <c:v>0.64</c:v>
                </c:pt>
                <c:pt idx="1">
                  <c:v>0.77</c:v>
                </c:pt>
                <c:pt idx="2">
                  <c:v>0.75</c:v>
                </c:pt>
                <c:pt idx="3">
                  <c:v>0.65</c:v>
                </c:pt>
                <c:pt idx="4">
                  <c:v>0.41</c:v>
                </c:pt>
                <c:pt idx="5">
                  <c:v>0.77</c:v>
                </c:pt>
                <c:pt idx="6">
                  <c:v>0.66</c:v>
                </c:pt>
                <c:pt idx="7">
                  <c:v>0.75</c:v>
                </c:pt>
                <c:pt idx="8">
                  <c:v>0.55000000000000004</c:v>
                </c:pt>
                <c:pt idx="9">
                  <c:v>0.74</c:v>
                </c:pt>
                <c:pt idx="10">
                  <c:v>0.88</c:v>
                </c:pt>
                <c:pt idx="11">
                  <c:v>0.64</c:v>
                </c:pt>
                <c:pt idx="12">
                  <c:v>0.78</c:v>
                </c:pt>
                <c:pt idx="13">
                  <c:v>0.81</c:v>
                </c:pt>
                <c:pt idx="14">
                  <c:v>0.67</c:v>
                </c:pt>
                <c:pt idx="15">
                  <c:v>0.68</c:v>
                </c:pt>
                <c:pt idx="16">
                  <c:v>0.64</c:v>
                </c:pt>
                <c:pt idx="17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0BAB-4739-8F6E-915E0B535A1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0BAB-4739-8F6E-915E0B535A1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0BAB-4739-8F6E-915E0B535A1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0BAB-4739-8F6E-915E0B535A1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0BAB-4739-8F6E-915E0B535A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Hoja1!$A$2:$A$19</c:f>
              <c:strCache>
                <c:ptCount val="18"/>
                <c:pt idx="0">
                  <c:v>Australia </c:v>
                </c:pt>
                <c:pt idx="1">
                  <c:v>Brazil </c:v>
                </c:pt>
                <c:pt idx="2">
                  <c:v>China</c:v>
                </c:pt>
                <c:pt idx="3">
                  <c:v>France </c:v>
                </c:pt>
                <c:pt idx="4">
                  <c:v>Germany</c:v>
                </c:pt>
                <c:pt idx="5">
                  <c:v>Indonesia</c:v>
                </c:pt>
                <c:pt idx="6">
                  <c:v>Italy</c:v>
                </c:pt>
                <c:pt idx="7">
                  <c:v>Kenya </c:v>
                </c:pt>
                <c:pt idx="8">
                  <c:v>Netherlands </c:v>
                </c:pt>
                <c:pt idx="9">
                  <c:v>Nigeria </c:v>
                </c:pt>
                <c:pt idx="10">
                  <c:v>Philippines</c:v>
                </c:pt>
                <c:pt idx="11">
                  <c:v>Poland </c:v>
                </c:pt>
                <c:pt idx="12">
                  <c:v>South Africa </c:v>
                </c:pt>
                <c:pt idx="13">
                  <c:v>Spain </c:v>
                </c:pt>
                <c:pt idx="14">
                  <c:v>Thailand </c:v>
                </c:pt>
                <c:pt idx="15">
                  <c:v>UK </c:v>
                </c:pt>
                <c:pt idx="16">
                  <c:v>USA </c:v>
                </c:pt>
                <c:pt idx="17">
                  <c:v>Vietnam </c:v>
                </c:pt>
              </c:strCache>
            </c:strRef>
          </c:cat>
          <c:val>
            <c:numRef>
              <c:f>Hoja1!$C$2:$C$19</c:f>
              <c:numCache>
                <c:formatCode>General</c:formatCode>
                <c:ptCount val="18"/>
              </c:numCache>
            </c:numRef>
          </c:val>
          <c:extLst>
            <c:ext xmlns:c16="http://schemas.microsoft.com/office/drawing/2014/chart" uri="{C3380CC4-5D6E-409C-BE32-E72D297353CC}">
              <c16:uniqueId val="{0000001F-0BAB-4739-8F6E-915E0B535A1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35169840"/>
        <c:axId val="519985216"/>
      </c:barChart>
      <c:catAx>
        <c:axId val="635169840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519985216"/>
        <c:crosses val="autoZero"/>
        <c:auto val="1"/>
        <c:lblAlgn val="ctr"/>
        <c:lblOffset val="100"/>
        <c:noMultiLvlLbl val="0"/>
      </c:catAx>
      <c:valAx>
        <c:axId val="519985216"/>
        <c:scaling>
          <c:orientation val="minMax"/>
          <c:max val="1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63516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44F0B-D9CF-41DC-BC8E-EC0C2AEEFCD0}" type="datetimeFigureOut">
              <a:rPr lang="it-IT" smtClean="0"/>
              <a:t>18/09/2020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18F8E-5073-4B40-A58C-6FD71AC54DA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155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437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950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2083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360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76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814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625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5806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A037158-0094-4ABD-A9D2-B4A757ED3416}" type="datetimeFigureOut">
              <a:rPr lang="it-IT" smtClean="0"/>
              <a:t>18/09/2020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7670DD-E0CF-4F66-87F3-8139471C0866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7158-0094-4ABD-A9D2-B4A757ED3416}" type="datetimeFigureOut">
              <a:rPr lang="it-IT" smtClean="0"/>
              <a:t>18/09/2020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70DD-E0CF-4F66-87F3-8139471C0866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7158-0094-4ABD-A9D2-B4A757ED3416}" type="datetimeFigureOut">
              <a:rPr lang="it-IT" smtClean="0"/>
              <a:t>18/09/2020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70DD-E0CF-4F66-87F3-8139471C0866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ashboard ex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6FF685-0455-410C-BAD6-9C18A6B82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42685" y="4792500"/>
            <a:ext cx="727472" cy="147638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489754-C988-4F43-90AD-747C5A9417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23039"/>
            <a:ext cx="8600156" cy="3024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6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000" y="1282500"/>
            <a:ext cx="8598694" cy="4536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70000" y="1782000"/>
            <a:ext cx="8599500" cy="2508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000" y="683100"/>
            <a:ext cx="8599885" cy="297000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76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17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marL="71914">
              <a:spcBef>
                <a:spcPts val="4"/>
              </a:spcBef>
            </a:pPr>
            <a:fld id="{81D60167-4931-47E6-BA6A-407CBD079E47}" type="slidenum">
              <a:rPr lang="it-IT" spc="-4" smtClean="0"/>
              <a:pPr marL="71914">
                <a:spcBef>
                  <a:spcPts val="4"/>
                </a:spcBef>
              </a:pPr>
              <a:t>‹#›</a:t>
            </a:fld>
            <a:endParaRPr lang="it-IT" spc="-4" dirty="0"/>
          </a:p>
        </p:txBody>
      </p:sp>
    </p:spTree>
    <p:extLst>
      <p:ext uri="{BB962C8B-B14F-4D97-AF65-F5344CB8AC3E}">
        <p14:creationId xmlns:p14="http://schemas.microsoft.com/office/powerpoint/2010/main" val="15075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7158-0094-4ABD-A9D2-B4A757ED3416}" type="datetimeFigureOut">
              <a:rPr lang="it-IT" smtClean="0"/>
              <a:t>18/09/2020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70DD-E0CF-4F66-87F3-8139471C0866}" type="slidenum">
              <a:rPr lang="it-IT" smtClean="0"/>
              <a:t>‹#›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7158-0094-4ABD-A9D2-B4A757ED3416}" type="datetimeFigureOut">
              <a:rPr lang="it-IT" smtClean="0"/>
              <a:t>18/09/2020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70DD-E0CF-4F66-87F3-8139471C0866}" type="slidenum">
              <a:rPr lang="it-IT" smtClean="0"/>
              <a:t>‹#›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7158-0094-4ABD-A9D2-B4A757ED3416}" type="datetimeFigureOut">
              <a:rPr lang="it-IT" smtClean="0"/>
              <a:t>18/09/2020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70DD-E0CF-4F66-87F3-8139471C0866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7158-0094-4ABD-A9D2-B4A757ED3416}" type="datetimeFigureOut">
              <a:rPr lang="it-IT" smtClean="0"/>
              <a:t>18/09/2020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70DD-E0CF-4F66-87F3-8139471C0866}" type="slidenum">
              <a:rPr lang="it-IT" smtClean="0"/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7158-0094-4ABD-A9D2-B4A757ED3416}" type="datetimeFigureOut">
              <a:rPr lang="it-IT" smtClean="0"/>
              <a:t>18/09/2020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70DD-E0CF-4F66-87F3-8139471C0866}" type="slidenum">
              <a:rPr lang="it-IT" smtClean="0"/>
              <a:t>‹#›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7158-0094-4ABD-A9D2-B4A757ED3416}" type="datetimeFigureOut">
              <a:rPr lang="it-IT" smtClean="0"/>
              <a:t>18/09/2020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70DD-E0CF-4F66-87F3-8139471C0866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/>
          <a:p>
            <a:fld id="{0A037158-0094-4ABD-A9D2-B4A757ED3416}" type="datetimeFigureOut">
              <a:rPr lang="it-IT" smtClean="0"/>
              <a:t>18/09/2020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70DD-E0CF-4F66-87F3-8139471C0866}" type="slidenum">
              <a:rPr lang="it-IT" smtClean="0"/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A037158-0094-4ABD-A9D2-B4A757ED3416}" type="datetimeFigureOut">
              <a:rPr lang="it-IT" smtClean="0"/>
              <a:t>18/09/2020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7670DD-E0CF-4F66-87F3-8139471C0866}" type="slidenum">
              <a:rPr lang="it-IT" smtClean="0"/>
              <a:t>‹#›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7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A037158-0094-4ABD-A9D2-B4A757ED3416}" type="datetimeFigureOut">
              <a:rPr lang="it-IT" smtClean="0"/>
              <a:t>18/09/2020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47670DD-E0CF-4F66-87F3-8139471C0866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8" r:id="rId15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chart" Target="../charts/chart1.xml"/><Relationship Id="rId12" Type="http://schemas.openxmlformats.org/officeDocument/2006/relationships/image" Target="../media/image10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jpg"/><Relationship Id="rId11" Type="http://schemas.openxmlformats.org/officeDocument/2006/relationships/image" Target="../media/image9.png"/><Relationship Id="rId5" Type="http://schemas.openxmlformats.org/officeDocument/2006/relationships/notesSlide" Target="../notesSlides/notesSlide2.xml"/><Relationship Id="rId10" Type="http://schemas.openxmlformats.org/officeDocument/2006/relationships/chart" Target="../charts/chart2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8.svg"/><Relationship Id="rId1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11.jpeg"/><Relationship Id="rId7" Type="http://schemas.openxmlformats.org/officeDocument/2006/relationships/image" Target="../media/image13.emf"/><Relationship Id="rId12" Type="http://schemas.openxmlformats.org/officeDocument/2006/relationships/image" Target="../media/image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11" Type="http://schemas.openxmlformats.org/officeDocument/2006/relationships/image" Target="../media/image4.png"/><Relationship Id="rId5" Type="http://schemas.openxmlformats.org/officeDocument/2006/relationships/image" Target="../media/image12.emf"/><Relationship Id="rId10" Type="http://schemas.openxmlformats.org/officeDocument/2006/relationships/image" Target="../media/image1.jpeg"/><Relationship Id="rId4" Type="http://schemas.openxmlformats.org/officeDocument/2006/relationships/chart" Target="../charts/chart3.xml"/><Relationship Id="rId9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chart" Target="../charts/chart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sv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1884881-EEEE-4FEE-A74F-C6F5E6597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3888" cy="51435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020925" y="373325"/>
            <a:ext cx="6182963" cy="1080120"/>
          </a:xfrm>
          <a:prstGeom prst="rect">
            <a:avLst/>
          </a:prstGeom>
          <a:solidFill>
            <a:srgbClr val="C9EBF3"/>
          </a:solidFill>
          <a:ln>
            <a:solidFill>
              <a:srgbClr val="C9E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Customer Experience: the time for talking is over.  It’s time to ‘re-act’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899D04E-8ECF-40E9-B9E0-6609D2702C1C}"/>
              </a:ext>
            </a:extLst>
          </p:cNvPr>
          <p:cNvSpPr txBox="1"/>
          <p:nvPr/>
        </p:nvSpPr>
        <p:spPr>
          <a:xfrm>
            <a:off x="-53" y="2841780"/>
            <a:ext cx="9203941" cy="2031325"/>
          </a:xfrm>
          <a:prstGeom prst="rect">
            <a:avLst/>
          </a:prstGeom>
          <a:solidFill>
            <a:srgbClr val="C9EBF3"/>
          </a:solidFill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3F41DC41-6C1B-4B71-8446-EEFE30D1827A}"/>
              </a:ext>
            </a:extLst>
          </p:cNvPr>
          <p:cNvSpPr txBox="1">
            <a:spLocks/>
          </p:cNvSpPr>
          <p:nvPr/>
        </p:nvSpPr>
        <p:spPr>
          <a:xfrm>
            <a:off x="2771800" y="3550142"/>
            <a:ext cx="6012160" cy="799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800" b="1" dirty="0">
                <a:solidFill>
                  <a:schemeClr val="tx1"/>
                </a:solidFill>
              </a:rPr>
              <a:t>MEDIA PACK </a:t>
            </a:r>
          </a:p>
          <a:p>
            <a:pPr algn="ctr"/>
            <a:r>
              <a:rPr lang="it-IT" sz="1100" dirty="0">
                <a:solidFill>
                  <a:schemeClr val="tx1"/>
                </a:solidFill>
              </a:rPr>
              <a:t>16 settembre  2020 —– </a:t>
            </a:r>
            <a:r>
              <a:rPr lang="it-IT" sz="1100" dirty="0" err="1">
                <a:solidFill>
                  <a:schemeClr val="tx1"/>
                </a:solidFill>
              </a:rPr>
              <a:t>Mi.Co</a:t>
            </a:r>
            <a:r>
              <a:rPr lang="it-IT" sz="1100" dirty="0">
                <a:solidFill>
                  <a:schemeClr val="tx1"/>
                </a:solidFill>
              </a:rPr>
              <a:t> Milano Convention Centre</a:t>
            </a:r>
          </a:p>
          <a:p>
            <a:pPr algn="ctr"/>
            <a:endParaRPr lang="it-IT" sz="1100" dirty="0">
              <a:solidFill>
                <a:schemeClr val="tx1"/>
              </a:solidFill>
            </a:endParaRPr>
          </a:p>
          <a:p>
            <a:pPr algn="ctr"/>
            <a:endParaRPr lang="it-IT" sz="1100" dirty="0">
              <a:solidFill>
                <a:schemeClr val="tx1"/>
              </a:solidFill>
            </a:endParaRPr>
          </a:p>
          <a:p>
            <a:pPr algn="ctr"/>
            <a:endParaRPr lang="it-IT" sz="11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leone\Desktop\LOGOS\LOGO\TOUC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86" y="3240796"/>
            <a:ext cx="1177636" cy="117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c 33">
            <a:extLst>
              <a:ext uri="{FF2B5EF4-FFF2-40B4-BE49-F238E27FC236}">
                <a16:creationId xmlns:a16="http://schemas.microsoft.com/office/drawing/2014/main" id="{5E4881D2-E4AD-494F-86ED-DD6A4DF5CC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31840" y="1131590"/>
            <a:ext cx="1080120" cy="20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0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49049A8E-E5A1-432F-948D-5D0A86FE84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5"/>
          <a:stretch/>
        </p:blipFill>
        <p:spPr>
          <a:xfrm>
            <a:off x="4530503" y="6403"/>
            <a:ext cx="4650009" cy="5137097"/>
          </a:xfrm>
          <a:prstGeom prst="rect">
            <a:avLst/>
          </a:prstGeom>
        </p:spPr>
      </p:pic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96F5AE0B-1A37-4EC9-A82E-E3B6D4F304F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103419" y="1247012"/>
            <a:ext cx="2952321" cy="13049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>
              <a:lnSpc>
                <a:spcPct val="107000"/>
              </a:lnSpc>
            </a:pPr>
            <a:endParaRPr lang="en-US" sz="1200" dirty="0">
              <a:solidFill>
                <a:srgbClr val="333333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GB" sz="1200" dirty="0">
              <a:latin typeface="+mj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4588C3-D1CB-4CBF-8836-5C62560821C6}"/>
              </a:ext>
            </a:extLst>
          </p:cNvPr>
          <p:cNvGrpSpPr/>
          <p:nvPr/>
        </p:nvGrpSpPr>
        <p:grpSpPr>
          <a:xfrm>
            <a:off x="2432463" y="1423992"/>
            <a:ext cx="2139537" cy="2709618"/>
            <a:chOff x="3536419" y="2018241"/>
            <a:chExt cx="2418936" cy="3032054"/>
          </a:xfrm>
        </p:grpSpPr>
        <p:sp>
          <p:nvSpPr>
            <p:cNvPr id="19" name="Content Placeholder 11">
              <a:extLst>
                <a:ext uri="{FF2B5EF4-FFF2-40B4-BE49-F238E27FC236}">
                  <a16:creationId xmlns:a16="http://schemas.microsoft.com/office/drawing/2014/main" id="{7C1B79F0-FF67-47EF-9085-8ADB42D12EC4}"/>
                </a:ext>
              </a:extLst>
            </p:cNvPr>
            <p:cNvSpPr txBox="1">
              <a:spLocks/>
            </p:cNvSpPr>
            <p:nvPr/>
          </p:nvSpPr>
          <p:spPr>
            <a:xfrm>
              <a:off x="4082460" y="3786384"/>
              <a:ext cx="1326855" cy="41587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spcBef>
                  <a:spcPts val="900"/>
                </a:spcBef>
                <a:defRPr/>
              </a:pPr>
              <a:r>
                <a:rPr lang="en-GB" sz="3200" b="1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61%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7E6F41-D5DC-4EE9-A902-E5FD6ED875AE}"/>
                </a:ext>
              </a:extLst>
            </p:cNvPr>
            <p:cNvSpPr txBox="1"/>
            <p:nvPr/>
          </p:nvSpPr>
          <p:spPr>
            <a:xfrm>
              <a:off x="3536419" y="4499253"/>
              <a:ext cx="2418936" cy="5510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800">
                <a:defRPr/>
              </a:pPr>
              <a:r>
                <a:rPr lang="en-ZA" sz="160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 </a:t>
              </a:r>
              <a:r>
                <a:rPr lang="en-ZA" sz="1600" dirty="0" err="1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impattato</a:t>
              </a:r>
              <a:r>
                <a:rPr lang="en-ZA" sz="160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 vita </a:t>
              </a:r>
              <a:r>
                <a:rPr lang="en-ZA" sz="1600" dirty="0" err="1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quotidiana</a:t>
              </a:r>
              <a:r>
                <a:rPr lang="en-ZA" sz="160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40B7790-6E0F-4E48-8DE5-EEF7AFD82CB4}"/>
                </a:ext>
              </a:extLst>
            </p:cNvPr>
            <p:cNvGrpSpPr/>
            <p:nvPr/>
          </p:nvGrpSpPr>
          <p:grpSpPr>
            <a:xfrm>
              <a:off x="3808280" y="2018241"/>
              <a:ext cx="1875214" cy="1456594"/>
              <a:chOff x="3808280" y="2218588"/>
              <a:chExt cx="1875214" cy="1456594"/>
            </a:xfrm>
          </p:grpSpPr>
          <p:graphicFrame>
            <p:nvGraphicFramePr>
              <p:cNvPr id="22" name="Chart 21">
                <a:extLst>
                  <a:ext uri="{FF2B5EF4-FFF2-40B4-BE49-F238E27FC236}">
                    <a16:creationId xmlns:a16="http://schemas.microsoft.com/office/drawing/2014/main" id="{1F4A1470-0B82-4124-B614-B9D6127FF03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483980"/>
                  </p:ext>
                </p:extLst>
              </p:nvPr>
            </p:nvGraphicFramePr>
            <p:xfrm>
              <a:off x="3808280" y="2218588"/>
              <a:ext cx="1875214" cy="145659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pic>
            <p:nvPicPr>
              <p:cNvPr id="23" name="Graphic 26">
                <a:extLst>
                  <a:ext uri="{FF2B5EF4-FFF2-40B4-BE49-F238E27FC236}">
                    <a16:creationId xmlns:a16="http://schemas.microsoft.com/office/drawing/2014/main" id="{DA29448F-FA7F-49CF-822C-5426EAB62B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427060" y="2610580"/>
                <a:ext cx="642256" cy="702705"/>
              </a:xfrm>
              <a:prstGeom prst="rect">
                <a:avLst/>
              </a:prstGeom>
            </p:spPr>
          </p:pic>
        </p:grpSp>
      </p:grp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60057764-4706-4D50-8D04-AD061146806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-527365" y="1424060"/>
            <a:ext cx="3481751" cy="1554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>
              <a:lnSpc>
                <a:spcPct val="107000"/>
              </a:lnSpc>
            </a:pPr>
            <a:endParaRPr lang="en-US" dirty="0">
              <a:solidFill>
                <a:srgbClr val="333333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GB" dirty="0">
              <a:latin typeface="+mj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D872030-DECF-462B-83A8-93A6AC80EEE1}"/>
              </a:ext>
            </a:extLst>
          </p:cNvPr>
          <p:cNvGrpSpPr/>
          <p:nvPr/>
        </p:nvGrpSpPr>
        <p:grpSpPr>
          <a:xfrm>
            <a:off x="377856" y="1423992"/>
            <a:ext cx="2054607" cy="2718845"/>
            <a:chOff x="804787" y="2018241"/>
            <a:chExt cx="2322915" cy="3042379"/>
          </a:xfrm>
        </p:grpSpPr>
        <p:sp>
          <p:nvSpPr>
            <p:cNvPr id="26" name="Content Placeholder 11">
              <a:extLst>
                <a:ext uri="{FF2B5EF4-FFF2-40B4-BE49-F238E27FC236}">
                  <a16:creationId xmlns:a16="http://schemas.microsoft.com/office/drawing/2014/main" id="{99C39202-11E5-4F65-93B3-4AB5ECFC22B4}"/>
                </a:ext>
              </a:extLst>
            </p:cNvPr>
            <p:cNvSpPr txBox="1">
              <a:spLocks/>
            </p:cNvSpPr>
            <p:nvPr/>
          </p:nvSpPr>
          <p:spPr>
            <a:xfrm>
              <a:off x="1218726" y="3786384"/>
              <a:ext cx="1326855" cy="41587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spcBef>
                  <a:spcPts val="900"/>
                </a:spcBef>
                <a:defRPr/>
              </a:pPr>
              <a:r>
                <a:rPr lang="en-GB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66%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1C7AC91-B408-40E0-996F-855A4673F84A}"/>
                </a:ext>
              </a:extLst>
            </p:cNvPr>
            <p:cNvSpPr txBox="1"/>
            <p:nvPr/>
          </p:nvSpPr>
          <p:spPr>
            <a:xfrm>
              <a:off x="804787" y="4509578"/>
              <a:ext cx="2322915" cy="5510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800">
                <a:defRPr/>
              </a:pPr>
              <a:r>
                <a:rPr lang="en-ZA" sz="1600" dirty="0" err="1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Preoccupato</a:t>
              </a:r>
              <a:r>
                <a:rPr lang="en-ZA" sz="160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per  </a:t>
              </a:r>
              <a:r>
                <a:rPr lang="en-ZA" sz="1600" dirty="0" err="1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</a:t>
              </a:r>
              <a:r>
                <a:rPr lang="en-ZA" sz="160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Covid-19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08AD3FB-A536-4C64-A205-3BC4E60B7AB8}"/>
                </a:ext>
              </a:extLst>
            </p:cNvPr>
            <p:cNvGrpSpPr/>
            <p:nvPr/>
          </p:nvGrpSpPr>
          <p:grpSpPr>
            <a:xfrm>
              <a:off x="944546" y="2018241"/>
              <a:ext cx="1875214" cy="1456594"/>
              <a:chOff x="925983" y="2018241"/>
              <a:chExt cx="1875214" cy="1456594"/>
            </a:xfrm>
          </p:grpSpPr>
          <p:graphicFrame>
            <p:nvGraphicFramePr>
              <p:cNvPr id="29" name="Chart 28">
                <a:extLst>
                  <a:ext uri="{FF2B5EF4-FFF2-40B4-BE49-F238E27FC236}">
                    <a16:creationId xmlns:a16="http://schemas.microsoft.com/office/drawing/2014/main" id="{20EA15CA-A4C2-418C-AF6D-78C892EE7B8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87324727"/>
                  </p:ext>
                </p:extLst>
              </p:nvPr>
            </p:nvGraphicFramePr>
            <p:xfrm>
              <a:off x="925983" y="2018241"/>
              <a:ext cx="1875214" cy="145659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0"/>
              </a:graphicData>
            </a:graphic>
          </p:graphicFrame>
          <p:pic>
            <p:nvPicPr>
              <p:cNvPr id="30" name="Graphic 22">
                <a:extLst>
                  <a:ext uri="{FF2B5EF4-FFF2-40B4-BE49-F238E27FC236}">
                    <a16:creationId xmlns:a16="http://schemas.microsoft.com/office/drawing/2014/main" id="{47560BAC-6603-4DA7-8540-40325C6F9D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597414" y="2378249"/>
                <a:ext cx="569475" cy="745931"/>
              </a:xfrm>
              <a:prstGeom prst="rect">
                <a:avLst/>
              </a:prstGeom>
            </p:spPr>
          </p:pic>
        </p:grpSp>
      </p:grp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82695F2C-5CED-4D20-886A-DE519984AA6D}"/>
              </a:ext>
            </a:extLst>
          </p:cNvPr>
          <p:cNvSpPr txBox="1">
            <a:spLocks/>
          </p:cNvSpPr>
          <p:nvPr/>
        </p:nvSpPr>
        <p:spPr>
          <a:xfrm>
            <a:off x="2987824" y="4330698"/>
            <a:ext cx="6021255" cy="147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COVID 19 Barometer IT wave 7</a:t>
            </a:r>
          </a:p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Base : Italy (N=1.000)</a:t>
            </a:r>
          </a:p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Top 2 boxes</a:t>
            </a:r>
          </a:p>
        </p:txBody>
      </p:sp>
      <p:sp>
        <p:nvSpPr>
          <p:cNvPr id="33" name="Rectángulo 3">
            <a:extLst>
              <a:ext uri="{FF2B5EF4-FFF2-40B4-BE49-F238E27FC236}">
                <a16:creationId xmlns:a16="http://schemas.microsoft.com/office/drawing/2014/main" id="{6751BF4C-488D-4D86-95A5-BAFC588E5D96}"/>
              </a:ext>
            </a:extLst>
          </p:cNvPr>
          <p:cNvSpPr/>
          <p:nvPr>
            <p:custDataLst>
              <p:tags r:id="rId3"/>
            </p:custDataLst>
          </p:nvPr>
        </p:nvSpPr>
        <p:spPr bwMode="ltGray">
          <a:xfrm>
            <a:off x="119695" y="297794"/>
            <a:ext cx="4596321" cy="47375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r>
              <a:rPr lang="en-GB" sz="2400" b="1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Il COVID ha </a:t>
            </a:r>
            <a:r>
              <a:rPr lang="en-GB" sz="2400" b="1" dirty="0" err="1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avuto</a:t>
            </a:r>
            <a:r>
              <a:rPr lang="en-GB" sz="2400" b="1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 un forte </a:t>
            </a:r>
            <a:r>
              <a:rPr lang="en-GB" sz="2400" b="1" dirty="0" err="1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impatto</a:t>
            </a:r>
            <a:r>
              <a:rPr lang="en-GB" sz="2400" b="1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sulle</a:t>
            </a:r>
            <a:r>
              <a:rPr lang="en-GB" sz="2400" b="1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nostre</a:t>
            </a:r>
            <a:r>
              <a:rPr lang="en-GB" sz="2400" b="1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vite</a:t>
            </a:r>
            <a:endParaRPr lang="en-GB" sz="2400" b="1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29773D7D-8406-4DAC-914C-6BCBD5E6638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9695" y="4743518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8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7">
            <a:extLst>
              <a:ext uri="{FF2B5EF4-FFF2-40B4-BE49-F238E27FC236}">
                <a16:creationId xmlns:a16="http://schemas.microsoft.com/office/drawing/2014/main" id="{CE6C76E7-684F-4FF1-883C-DEF92AF5CF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" t="9125" r="905" b="7693"/>
          <a:stretch/>
        </p:blipFill>
        <p:spPr>
          <a:xfrm>
            <a:off x="-18899" y="0"/>
            <a:ext cx="9170042" cy="51435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C5EEC46-9B6B-49A5-913C-D60424EEF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05979"/>
            <a:ext cx="8229600" cy="85725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La </a:t>
            </a:r>
            <a:r>
              <a:rPr lang="en-US" sz="2800" dirty="0" err="1">
                <a:solidFill>
                  <a:schemeClr val="tx1"/>
                </a:solidFill>
                <a:effectLst/>
              </a:rPr>
              <a:t>pandemia</a:t>
            </a:r>
            <a:r>
              <a:rPr lang="en-US" sz="2800" dirty="0">
                <a:solidFill>
                  <a:schemeClr val="tx1"/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</a:rPr>
              <a:t>minaccia</a:t>
            </a:r>
            <a:r>
              <a:rPr lang="en-US" sz="2800" dirty="0">
                <a:solidFill>
                  <a:schemeClr val="tx1"/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</a:rPr>
              <a:t>l’economia</a:t>
            </a:r>
            <a:endParaRPr lang="it-IT" sz="2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17" name="Group 7">
            <a:extLst>
              <a:ext uri="{FF2B5EF4-FFF2-40B4-BE49-F238E27FC236}">
                <a16:creationId xmlns:a16="http://schemas.microsoft.com/office/drawing/2014/main" id="{3ACFD94B-A98C-4DBC-9EFE-E2E167ED8EFA}"/>
              </a:ext>
            </a:extLst>
          </p:cNvPr>
          <p:cNvGrpSpPr/>
          <p:nvPr/>
        </p:nvGrpSpPr>
        <p:grpSpPr>
          <a:xfrm>
            <a:off x="3931811" y="1350915"/>
            <a:ext cx="1305150" cy="2607892"/>
            <a:chOff x="322843" y="2368534"/>
            <a:chExt cx="1740200" cy="3477187"/>
          </a:xfrm>
        </p:grpSpPr>
        <p:graphicFrame>
          <p:nvGraphicFramePr>
            <p:cNvPr id="18" name="Chart 27">
              <a:extLst>
                <a:ext uri="{FF2B5EF4-FFF2-40B4-BE49-F238E27FC236}">
                  <a16:creationId xmlns:a16="http://schemas.microsoft.com/office/drawing/2014/main" id="{FB4BE0FF-1F22-4B52-8407-301438E5D0A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95451402"/>
                </p:ext>
              </p:extLst>
            </p:nvPr>
          </p:nvGraphicFramePr>
          <p:xfrm>
            <a:off x="381679" y="2368534"/>
            <a:ext cx="1622529" cy="14746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9" name="TextBox 28">
              <a:extLst>
                <a:ext uri="{FF2B5EF4-FFF2-40B4-BE49-F238E27FC236}">
                  <a16:creationId xmlns:a16="http://schemas.microsoft.com/office/drawing/2014/main" id="{A1BBEE25-7EE5-4666-AF53-C44DD838AA6C}"/>
                </a:ext>
              </a:extLst>
            </p:cNvPr>
            <p:cNvSpPr txBox="1"/>
            <p:nvPr/>
          </p:nvSpPr>
          <p:spPr>
            <a:xfrm>
              <a:off x="322843" y="4614615"/>
              <a:ext cx="1740200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Non </a:t>
              </a:r>
              <a:r>
                <a:rPr kumimoji="0" lang="en-ZA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avrò</a:t>
              </a:r>
              <a:r>
                <a:rPr kumimoji="0" lang="en-ZA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ZA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impatto</a:t>
              </a:r>
              <a:r>
                <a:rPr kumimoji="0" lang="en-ZA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negative </a:t>
              </a:r>
              <a:r>
                <a:rPr kumimoji="0" lang="en-ZA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sulla</a:t>
              </a:r>
              <a:r>
                <a:rPr kumimoji="0" lang="en-ZA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kumimoji="0" lang="en-ZA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situazione</a:t>
              </a:r>
              <a:r>
                <a:rPr kumimoji="0" lang="en-ZA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ZA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economica</a:t>
              </a:r>
              <a:r>
                <a:rPr kumimoji="0" lang="en-ZA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ZA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della</a:t>
              </a:r>
              <a:r>
                <a:rPr kumimoji="0" lang="en-ZA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ZA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famiglia</a:t>
              </a:r>
              <a:endParaRPr kumimoji="0" lang="en-ZA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Content Placeholder 11">
              <a:extLst>
                <a:ext uri="{FF2B5EF4-FFF2-40B4-BE49-F238E27FC236}">
                  <a16:creationId xmlns:a16="http://schemas.microsoft.com/office/drawing/2014/main" id="{2FE4D112-2DDE-4798-8373-7A382174497E}"/>
                </a:ext>
              </a:extLst>
            </p:cNvPr>
            <p:cNvSpPr txBox="1">
              <a:spLocks/>
            </p:cNvSpPr>
            <p:nvPr/>
          </p:nvSpPr>
          <p:spPr>
            <a:xfrm>
              <a:off x="522209" y="4023861"/>
              <a:ext cx="1341469" cy="51332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12%</a:t>
              </a:r>
            </a:p>
          </p:txBody>
        </p:sp>
        <p:pic>
          <p:nvPicPr>
            <p:cNvPr id="21" name="Picture 37">
              <a:extLst>
                <a:ext uri="{FF2B5EF4-FFF2-40B4-BE49-F238E27FC236}">
                  <a16:creationId xmlns:a16="http://schemas.microsoft.com/office/drawing/2014/main" id="{28D2C0B0-F845-46E7-8B43-067DCE02A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5943" y="2765360"/>
              <a:ext cx="774000" cy="611167"/>
            </a:xfrm>
            <a:prstGeom prst="rect">
              <a:avLst/>
            </a:prstGeom>
          </p:spPr>
        </p:pic>
      </p:grpSp>
      <p:graphicFrame>
        <p:nvGraphicFramePr>
          <p:cNvPr id="22" name="Chart 22">
            <a:extLst>
              <a:ext uri="{FF2B5EF4-FFF2-40B4-BE49-F238E27FC236}">
                <a16:creationId xmlns:a16="http://schemas.microsoft.com/office/drawing/2014/main" id="{DDD7FF82-D38B-4F16-BAB3-3B1CA92784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226687"/>
              </p:ext>
            </p:extLst>
          </p:nvPr>
        </p:nvGraphicFramePr>
        <p:xfrm>
          <a:off x="5520087" y="1337926"/>
          <a:ext cx="1216897" cy="1135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6D4F6E2B-46E8-4936-8232-0C672512100C}"/>
              </a:ext>
            </a:extLst>
          </p:cNvPr>
          <p:cNvSpPr txBox="1">
            <a:spLocks/>
          </p:cNvSpPr>
          <p:nvPr/>
        </p:nvSpPr>
        <p:spPr>
          <a:xfrm>
            <a:off x="5625485" y="2589583"/>
            <a:ext cx="1006102" cy="3849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900"/>
              </a:spcBef>
              <a:defRPr/>
            </a:pPr>
            <a:r>
              <a:rPr lang="en-GB" sz="2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74%</a:t>
            </a: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E7F8C239-24A2-4F8C-8EB5-D8F64433D5E2}"/>
              </a:ext>
            </a:extLst>
          </p:cNvPr>
          <p:cNvSpPr txBox="1"/>
          <p:nvPr/>
        </p:nvSpPr>
        <p:spPr>
          <a:xfrm>
            <a:off x="5514542" y="3048463"/>
            <a:ext cx="122798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ZA" sz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Avremo</a:t>
            </a:r>
            <a:r>
              <a:rPr lang="en-ZA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conseguenze</a:t>
            </a:r>
            <a:r>
              <a:rPr lang="en-ZA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economiche</a:t>
            </a:r>
            <a:r>
              <a:rPr lang="en-ZA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negative </a:t>
            </a:r>
            <a:r>
              <a:rPr lang="en-ZA" sz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</a:t>
            </a:r>
            <a:r>
              <a:rPr lang="en-ZA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lungo</a:t>
            </a:r>
            <a:r>
              <a:rPr lang="en-ZA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periodo</a:t>
            </a:r>
            <a:endParaRPr lang="en-ZA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38">
            <a:extLst>
              <a:ext uri="{FF2B5EF4-FFF2-40B4-BE49-F238E27FC236}">
                <a16:creationId xmlns:a16="http://schemas.microsoft.com/office/drawing/2014/main" id="{8D344553-B8ED-495C-84E8-3C8A6594D9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0652" y="1651847"/>
            <a:ext cx="455765" cy="498451"/>
          </a:xfrm>
          <a:prstGeom prst="rect">
            <a:avLst/>
          </a:prstGeom>
        </p:spPr>
      </p:pic>
      <p:grpSp>
        <p:nvGrpSpPr>
          <p:cNvPr id="26" name="Group 5">
            <a:extLst>
              <a:ext uri="{FF2B5EF4-FFF2-40B4-BE49-F238E27FC236}">
                <a16:creationId xmlns:a16="http://schemas.microsoft.com/office/drawing/2014/main" id="{46475515-10D6-4090-A8B4-9B34126A688D}"/>
              </a:ext>
            </a:extLst>
          </p:cNvPr>
          <p:cNvGrpSpPr/>
          <p:nvPr/>
        </p:nvGrpSpPr>
        <p:grpSpPr>
          <a:xfrm>
            <a:off x="7020110" y="1314598"/>
            <a:ext cx="1627162" cy="2311193"/>
            <a:chOff x="3908333" y="2304735"/>
            <a:chExt cx="2169549" cy="3081589"/>
          </a:xfrm>
        </p:grpSpPr>
        <p:graphicFrame>
          <p:nvGraphicFramePr>
            <p:cNvPr id="27" name="Chart 20">
              <a:extLst>
                <a:ext uri="{FF2B5EF4-FFF2-40B4-BE49-F238E27FC236}">
                  <a16:creationId xmlns:a16="http://schemas.microsoft.com/office/drawing/2014/main" id="{EFFCC0C8-9F92-4D86-9A7A-11F2E8C8B14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36756157"/>
                </p:ext>
              </p:extLst>
            </p:nvPr>
          </p:nvGraphicFramePr>
          <p:xfrm>
            <a:off x="4181843" y="2304735"/>
            <a:ext cx="1622529" cy="16489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8" name="Content Placeholder 11">
              <a:extLst>
                <a:ext uri="{FF2B5EF4-FFF2-40B4-BE49-F238E27FC236}">
                  <a16:creationId xmlns:a16="http://schemas.microsoft.com/office/drawing/2014/main" id="{A6C675AB-840B-44A6-BA36-C6CF53E05524}"/>
                </a:ext>
              </a:extLst>
            </p:cNvPr>
            <p:cNvSpPr txBox="1">
              <a:spLocks/>
            </p:cNvSpPr>
            <p:nvPr/>
          </p:nvSpPr>
          <p:spPr>
            <a:xfrm>
              <a:off x="4305477" y="4063679"/>
              <a:ext cx="1375260" cy="51332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71%</a:t>
              </a:r>
            </a:p>
          </p:txBody>
        </p:sp>
        <p:sp>
          <p:nvSpPr>
            <p:cNvPr id="29" name="TextBox 24">
              <a:extLst>
                <a:ext uri="{FF2B5EF4-FFF2-40B4-BE49-F238E27FC236}">
                  <a16:creationId xmlns:a16="http://schemas.microsoft.com/office/drawing/2014/main" id="{5DBFA89E-B9AC-4EF1-ABD4-F0E5E0E28FC0}"/>
                </a:ext>
              </a:extLst>
            </p:cNvPr>
            <p:cNvSpPr txBox="1"/>
            <p:nvPr/>
          </p:nvSpPr>
          <p:spPr>
            <a:xfrm>
              <a:off x="3908333" y="4647660"/>
              <a:ext cx="2169549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Ci </a:t>
              </a:r>
              <a:r>
                <a:rPr kumimoji="0" lang="en-ZA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sarà</a:t>
              </a:r>
              <a:r>
                <a:rPr kumimoji="0" lang="en-ZA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ZA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necessità</a:t>
              </a:r>
              <a:r>
                <a:rPr kumimoji="0" lang="en-ZA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kumimoji="0" lang="en-ZA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maggior</a:t>
              </a:r>
              <a:r>
                <a:rPr kumimoji="0" lang="en-ZA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ZA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pinificazione</a:t>
              </a:r>
              <a:r>
                <a:rPr kumimoji="0" lang="en-ZA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ZA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finanziaria</a:t>
              </a:r>
              <a:endParaRPr kumimoji="0" lang="en-ZA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Picture 40">
              <a:extLst>
                <a:ext uri="{FF2B5EF4-FFF2-40B4-BE49-F238E27FC236}">
                  <a16:creationId xmlns:a16="http://schemas.microsoft.com/office/drawing/2014/main" id="{6B6BDD00-05B8-4A29-831D-AB900D73B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89982" y="2722429"/>
              <a:ext cx="806250" cy="804167"/>
            </a:xfrm>
            <a:prstGeom prst="rect">
              <a:avLst/>
            </a:prstGeom>
          </p:spPr>
        </p:pic>
      </p:grp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2F43E3B9-C974-4206-B176-31C3DEB8E457}"/>
              </a:ext>
            </a:extLst>
          </p:cNvPr>
          <p:cNvSpPr txBox="1">
            <a:spLocks/>
          </p:cNvSpPr>
          <p:nvPr/>
        </p:nvSpPr>
        <p:spPr>
          <a:xfrm>
            <a:off x="6588224" y="4629880"/>
            <a:ext cx="5621400" cy="1485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COVID 19 Barometer IT wave 7</a:t>
            </a:r>
          </a:p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Base : Italy (N=1.000)</a:t>
            </a:r>
          </a:p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Top 2 boxes</a:t>
            </a:r>
          </a:p>
        </p:txBody>
      </p:sp>
      <p:sp>
        <p:nvSpPr>
          <p:cNvPr id="33" name="Figura a mano libera 12">
            <a:extLst>
              <a:ext uri="{FF2B5EF4-FFF2-40B4-BE49-F238E27FC236}">
                <a16:creationId xmlns:a16="http://schemas.microsoft.com/office/drawing/2014/main" id="{97667882-A6ED-4293-8474-6B6BCB02F587}"/>
              </a:ext>
            </a:extLst>
          </p:cNvPr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4" name="Figura a mano libera 11">
            <a:extLst>
              <a:ext uri="{FF2B5EF4-FFF2-40B4-BE49-F238E27FC236}">
                <a16:creationId xmlns:a16="http://schemas.microsoft.com/office/drawing/2014/main" id="{27B7EBEF-E42C-4838-95EA-EE0A6E5FABDA}"/>
              </a:ext>
            </a:extLst>
          </p:cNvPr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5" name="Triangolo rettangolo 34">
            <a:extLst>
              <a:ext uri="{FF2B5EF4-FFF2-40B4-BE49-F238E27FC236}">
                <a16:creationId xmlns:a16="http://schemas.microsoft.com/office/drawing/2014/main" id="{EC97DFB7-A732-459F-9E7A-E50350A88DA9}"/>
              </a:ext>
            </a:extLst>
          </p:cNvPr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0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36" name="Connettore 1 14">
            <a:extLst>
              <a:ext uri="{FF2B5EF4-FFF2-40B4-BE49-F238E27FC236}">
                <a16:creationId xmlns:a16="http://schemas.microsoft.com/office/drawing/2014/main" id="{92633C2F-81C7-4470-91D9-75ECA39A8F88}"/>
              </a:ext>
            </a:extLst>
          </p:cNvPr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Graphic 33">
            <a:extLst>
              <a:ext uri="{FF2B5EF4-FFF2-40B4-BE49-F238E27FC236}">
                <a16:creationId xmlns:a16="http://schemas.microsoft.com/office/drawing/2014/main" id="{66FA75BF-BDEA-42AE-B976-E704E0D143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9695" y="4743518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36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0C96FF-80E5-4E4D-A91A-ECECB94E618D}"/>
              </a:ext>
            </a:extLst>
          </p:cNvPr>
          <p:cNvSpPr/>
          <p:nvPr>
            <p:custDataLst>
              <p:tags r:id="rId1"/>
            </p:custDataLst>
          </p:nvPr>
        </p:nvSpPr>
        <p:spPr bwMode="ltGray">
          <a:xfrm>
            <a:off x="273844" y="372723"/>
            <a:ext cx="8693642" cy="47375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GB" sz="2400" b="1" dirty="0" err="1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Questo</a:t>
            </a:r>
            <a:r>
              <a:rPr lang="en-GB" sz="2400" b="1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, </a:t>
            </a:r>
            <a:r>
              <a:rPr lang="en-GB" sz="2400" b="1" dirty="0" err="1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insieme</a:t>
            </a:r>
            <a:r>
              <a:rPr lang="en-GB" sz="2400" b="1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alla</a:t>
            </a:r>
            <a:r>
              <a:rPr lang="en-GB" sz="2400" b="1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situazione</a:t>
            </a:r>
            <a:r>
              <a:rPr lang="en-GB" sz="2400" b="1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 sanitaria, porta un alto </a:t>
            </a:r>
            <a:r>
              <a:rPr lang="en-GB" sz="2400" b="1" dirty="0" err="1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livello</a:t>
            </a:r>
            <a:r>
              <a:rPr lang="en-GB" sz="2400" b="1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 di </a:t>
            </a:r>
            <a:r>
              <a:rPr lang="en-GB" sz="2400" b="1" dirty="0" err="1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preoccupazione</a:t>
            </a:r>
            <a:r>
              <a:rPr lang="en-GB" sz="2400" b="1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anche</a:t>
            </a:r>
            <a:r>
              <a:rPr lang="en-GB" sz="2400" b="1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 in confront </a:t>
            </a:r>
            <a:r>
              <a:rPr lang="en-GB" sz="2400" b="1" dirty="0" err="1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agli</a:t>
            </a:r>
            <a:r>
              <a:rPr lang="en-GB" sz="2400" b="1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altri</a:t>
            </a:r>
            <a:r>
              <a:rPr lang="en-GB" sz="2400" b="1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Paesi</a:t>
            </a:r>
            <a:endParaRPr lang="en-GB" sz="2400" b="1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559AE25-AA1C-4F80-931A-2475D5503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5834" y="4812074"/>
            <a:ext cx="5621400" cy="14850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Fonte: Kantar - COVID -19 Barometer </a:t>
            </a:r>
          </a:p>
        </p:txBody>
      </p:sp>
      <p:pic>
        <p:nvPicPr>
          <p:cNvPr id="13" name="Graphic 33">
            <a:extLst>
              <a:ext uri="{FF2B5EF4-FFF2-40B4-BE49-F238E27FC236}">
                <a16:creationId xmlns:a16="http://schemas.microsoft.com/office/drawing/2014/main" id="{A7D46DE3-071E-4D4C-A95C-1E6A04487B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9695" y="4743518"/>
            <a:ext cx="1080272" cy="204376"/>
          </a:xfrm>
          <a:prstGeom prst="rect">
            <a:avLst/>
          </a:prstGeom>
        </p:spPr>
      </p:pic>
      <p:sp>
        <p:nvSpPr>
          <p:cNvPr id="21" name="CuadroTexto 9">
            <a:extLst>
              <a:ext uri="{FF2B5EF4-FFF2-40B4-BE49-F238E27FC236}">
                <a16:creationId xmlns:a16="http://schemas.microsoft.com/office/drawing/2014/main" id="{266AFFE6-3556-4254-9CA1-9E500DCE39EF}"/>
              </a:ext>
            </a:extLst>
          </p:cNvPr>
          <p:cNvSpPr txBox="1"/>
          <p:nvPr/>
        </p:nvSpPr>
        <p:spPr>
          <a:xfrm>
            <a:off x="203932" y="3041474"/>
            <a:ext cx="739016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ZA" sz="105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Preoccupati</a:t>
            </a:r>
            <a:r>
              <a:rPr lang="en-ZA" sz="105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ZA" sz="105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ZA" sz="105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ZA" sz="105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A466C9B2-8E77-4660-B8AB-D658E8B9B422}"/>
              </a:ext>
            </a:extLst>
          </p:cNvPr>
          <p:cNvSpPr/>
          <p:nvPr/>
        </p:nvSpPr>
        <p:spPr bwMode="ltGray">
          <a:xfrm>
            <a:off x="5607408" y="2207942"/>
            <a:ext cx="270810" cy="1330268"/>
          </a:xfrm>
          <a:prstGeom prst="rect">
            <a:avLst/>
          </a:prstGeom>
          <a:noFill/>
          <a:ln w="28575" cap="flat" cmpd="sng" algn="ctr">
            <a:solidFill>
              <a:srgbClr val="FA0028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antar Brown Light"/>
              <a:ea typeface="+mn-ea"/>
              <a:cs typeface="+mn-cs"/>
            </a:endParaRPr>
          </a:p>
        </p:txBody>
      </p:sp>
      <p:cxnSp>
        <p:nvCxnSpPr>
          <p:cNvPr id="23" name="Straight Connector 6">
            <a:extLst>
              <a:ext uri="{FF2B5EF4-FFF2-40B4-BE49-F238E27FC236}">
                <a16:creationId xmlns:a16="http://schemas.microsoft.com/office/drawing/2014/main" id="{3C6D6927-E150-46D1-9F73-5BFB8EBD2039}"/>
              </a:ext>
            </a:extLst>
          </p:cNvPr>
          <p:cNvCxnSpPr>
            <a:cxnSpLocks/>
          </p:cNvCxnSpPr>
          <p:nvPr/>
        </p:nvCxnSpPr>
        <p:spPr>
          <a:xfrm flipH="1">
            <a:off x="924562" y="2301134"/>
            <a:ext cx="7428097" cy="0"/>
          </a:xfrm>
          <a:prstGeom prst="line">
            <a:avLst/>
          </a:prstGeom>
          <a:noFill/>
          <a:ln w="12700" cap="flat" cmpd="sng" algn="ctr">
            <a:solidFill>
              <a:srgbClr val="E10000"/>
            </a:solidFill>
            <a:prstDash val="lgDash"/>
            <a:miter lim="800000"/>
            <a:tailEnd type="none"/>
          </a:ln>
          <a:effectLst/>
        </p:spPr>
      </p:cxnSp>
      <p:sp>
        <p:nvSpPr>
          <p:cNvPr id="24" name="CuadroTexto 9">
            <a:extLst>
              <a:ext uri="{FF2B5EF4-FFF2-40B4-BE49-F238E27FC236}">
                <a16:creationId xmlns:a16="http://schemas.microsoft.com/office/drawing/2014/main" id="{3152A8C9-6C9A-45F1-87F1-4961D26885F1}"/>
              </a:ext>
            </a:extLst>
          </p:cNvPr>
          <p:cNvSpPr txBox="1"/>
          <p:nvPr/>
        </p:nvSpPr>
        <p:spPr>
          <a:xfrm>
            <a:off x="147321" y="2225358"/>
            <a:ext cx="739016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ZA" sz="105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69%</a:t>
            </a:r>
          </a:p>
        </p:txBody>
      </p:sp>
      <p:graphicFrame>
        <p:nvGraphicFramePr>
          <p:cNvPr id="25" name="Marcador de contenido 5">
            <a:extLst>
              <a:ext uri="{FF2B5EF4-FFF2-40B4-BE49-F238E27FC236}">
                <a16:creationId xmlns:a16="http://schemas.microsoft.com/office/drawing/2014/main" id="{9A0746F5-EB30-4301-8DE9-1F4CBA840FF5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5824986"/>
              </p:ext>
            </p:extLst>
          </p:nvPr>
        </p:nvGraphicFramePr>
        <p:xfrm>
          <a:off x="391159" y="1654619"/>
          <a:ext cx="8459012" cy="2660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727BF3-D144-40B4-9E0D-8C16CD100A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503899" y="0"/>
            <a:ext cx="3640102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A60BA3F-68FD-455C-BFC1-A4BDEF838E0A}"/>
              </a:ext>
            </a:extLst>
          </p:cNvPr>
          <p:cNvSpPr>
            <a:spLocks/>
          </p:cNvSpPr>
          <p:nvPr/>
        </p:nvSpPr>
        <p:spPr bwMode="ltGray">
          <a:xfrm>
            <a:off x="5503899" y="0"/>
            <a:ext cx="3640102" cy="5143500"/>
          </a:xfrm>
          <a:prstGeom prst="rect">
            <a:avLst/>
          </a:prstGeom>
          <a:solidFill>
            <a:schemeClr val="tx1">
              <a:lumMod val="50000"/>
              <a:alpha val="61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ZA" sz="1200" err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02035D-CAE9-4B0E-B675-94A7559B0F98}"/>
              </a:ext>
            </a:extLst>
          </p:cNvPr>
          <p:cNvSpPr/>
          <p:nvPr/>
        </p:nvSpPr>
        <p:spPr>
          <a:xfrm>
            <a:off x="270000" y="268267"/>
            <a:ext cx="4783854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400" b="1" dirty="0">
                <a:latin typeface="+mj-lt"/>
                <a:ea typeface="+mj-ea"/>
                <a:cs typeface="Arial" panose="020B0604020202020204" pitchFamily="34" charset="0"/>
              </a:rPr>
              <a:t>Per I </a:t>
            </a:r>
            <a:r>
              <a:rPr lang="en-US" sz="2400" b="1" dirty="0" err="1">
                <a:latin typeface="+mj-lt"/>
                <a:ea typeface="+mj-ea"/>
                <a:cs typeface="Arial" panose="020B0604020202020204" pitchFamily="34" charset="0"/>
              </a:rPr>
              <a:t>consumatori</a:t>
            </a:r>
            <a:r>
              <a:rPr lang="en-US" sz="2400" b="1" dirty="0">
                <a:latin typeface="+mj-lt"/>
                <a:ea typeface="+mj-ea"/>
                <a:cs typeface="Arial" panose="020B0604020202020204" pitchFamily="34" charset="0"/>
              </a:rPr>
              <a:t>, la vita non </a:t>
            </a:r>
            <a:r>
              <a:rPr lang="en-US" sz="2400" b="1" dirty="0" err="1">
                <a:latin typeface="+mj-lt"/>
                <a:ea typeface="+mj-ea"/>
                <a:cs typeface="Arial" panose="020B0604020202020204" pitchFamily="34" charset="0"/>
              </a:rPr>
              <a:t>tornerà</a:t>
            </a:r>
            <a:r>
              <a:rPr lang="en-US" sz="2400" b="1" dirty="0"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+mj-lt"/>
                <a:ea typeface="+mj-ea"/>
                <a:cs typeface="Arial" panose="020B0604020202020204" pitchFamily="34" charset="0"/>
              </a:rPr>
              <a:t>alla</a:t>
            </a:r>
            <a:r>
              <a:rPr lang="en-US" sz="2400" b="1" dirty="0"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+mj-lt"/>
                <a:ea typeface="+mj-ea"/>
                <a:cs typeface="Arial" panose="020B0604020202020204" pitchFamily="34" charset="0"/>
              </a:rPr>
              <a:t>normalità</a:t>
            </a:r>
            <a:r>
              <a:rPr lang="en-US" sz="2400" b="1" dirty="0">
                <a:latin typeface="+mj-lt"/>
                <a:ea typeface="+mj-ea"/>
                <a:cs typeface="Arial" panose="020B0604020202020204" pitchFamily="34" charset="0"/>
              </a:rPr>
              <a:t> a breve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D67E248-497F-4488-A01E-D9E56B928248}"/>
              </a:ext>
            </a:extLst>
          </p:cNvPr>
          <p:cNvGrpSpPr/>
          <p:nvPr/>
        </p:nvGrpSpPr>
        <p:grpSpPr>
          <a:xfrm>
            <a:off x="262604" y="1481541"/>
            <a:ext cx="4791252" cy="2998073"/>
            <a:chOff x="0" y="1690462"/>
            <a:chExt cx="7105650" cy="4103725"/>
          </a:xfrm>
        </p:grpSpPr>
        <p:sp>
          <p:nvSpPr>
            <p:cNvPr id="60" name="object 8">
              <a:extLst>
                <a:ext uri="{FF2B5EF4-FFF2-40B4-BE49-F238E27FC236}">
                  <a16:creationId xmlns:a16="http://schemas.microsoft.com/office/drawing/2014/main" id="{08BB0794-CAF2-41CE-9F65-B0D8C0B0BEBE}"/>
                </a:ext>
              </a:extLst>
            </p:cNvPr>
            <p:cNvSpPr txBox="1"/>
            <p:nvPr/>
          </p:nvSpPr>
          <p:spPr>
            <a:xfrm>
              <a:off x="0" y="1709335"/>
              <a:ext cx="639756" cy="228955"/>
            </a:xfrm>
            <a:prstGeom prst="rect">
              <a:avLst/>
            </a:prstGeom>
          </p:spPr>
          <p:txBody>
            <a:bodyPr vert="horz" wrap="square" lIns="0" tIns="9049" rIns="0" bIns="0" rtlCol="0" anchor="ctr">
              <a:noAutofit/>
            </a:bodyPr>
            <a:lstStyle/>
            <a:p>
              <a:pPr marL="9525">
                <a:spcBef>
                  <a:spcPts val="71"/>
                </a:spcBef>
              </a:pPr>
              <a:r>
                <a:rPr lang="en-ZA" sz="750" dirty="0">
                  <a:latin typeface="Arial" panose="020B0604020202020204" pitchFamily="34" charset="0"/>
                  <a:cs typeface="Arial" panose="020B0604020202020204" pitchFamily="34" charset="0"/>
                </a:rPr>
                <a:t>More severe</a:t>
              </a:r>
              <a:endParaRPr sz="7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object 9">
              <a:extLst>
                <a:ext uri="{FF2B5EF4-FFF2-40B4-BE49-F238E27FC236}">
                  <a16:creationId xmlns:a16="http://schemas.microsoft.com/office/drawing/2014/main" id="{AC88034C-3EFB-4EA1-B0AA-DB36932E5B56}"/>
                </a:ext>
              </a:extLst>
            </p:cNvPr>
            <p:cNvSpPr txBox="1"/>
            <p:nvPr/>
          </p:nvSpPr>
          <p:spPr>
            <a:xfrm>
              <a:off x="0" y="5325680"/>
              <a:ext cx="544756" cy="228955"/>
            </a:xfrm>
            <a:prstGeom prst="rect">
              <a:avLst/>
            </a:prstGeom>
          </p:spPr>
          <p:txBody>
            <a:bodyPr vert="horz" wrap="square" lIns="0" tIns="9049" rIns="0" bIns="0" rtlCol="0" anchor="ctr">
              <a:noAutofit/>
            </a:bodyPr>
            <a:lstStyle/>
            <a:p>
              <a:pPr marL="9525">
                <a:spcBef>
                  <a:spcPts val="71"/>
                </a:spcBef>
              </a:pPr>
              <a:r>
                <a:rPr lang="en-ZA" sz="750" spc="8">
                  <a:latin typeface="Arial" panose="020B0604020202020204" pitchFamily="34" charset="0"/>
                  <a:cs typeface="Arial" panose="020B0604020202020204" pitchFamily="34" charset="0"/>
                </a:rPr>
                <a:t>Less severe</a:t>
              </a:r>
              <a:endParaRPr sz="7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B703472-EB30-452E-8D0B-08933D87E6A7}"/>
                </a:ext>
              </a:extLst>
            </p:cNvPr>
            <p:cNvCxnSpPr>
              <a:cxnSpLocks/>
            </p:cNvCxnSpPr>
            <p:nvPr/>
          </p:nvCxnSpPr>
          <p:spPr>
            <a:xfrm>
              <a:off x="639756" y="1690462"/>
              <a:ext cx="0" cy="3888000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76E0420-6297-4A96-A681-92C10DD46E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9757" y="5554635"/>
              <a:ext cx="6465893" cy="27015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bject 9">
              <a:extLst>
                <a:ext uri="{FF2B5EF4-FFF2-40B4-BE49-F238E27FC236}">
                  <a16:creationId xmlns:a16="http://schemas.microsoft.com/office/drawing/2014/main" id="{A99F3937-D4CC-4124-AC4F-F709524ACF32}"/>
                </a:ext>
              </a:extLst>
            </p:cNvPr>
            <p:cNvSpPr txBox="1"/>
            <p:nvPr/>
          </p:nvSpPr>
          <p:spPr>
            <a:xfrm>
              <a:off x="6560894" y="5565232"/>
              <a:ext cx="544756" cy="228955"/>
            </a:xfrm>
            <a:prstGeom prst="rect">
              <a:avLst/>
            </a:prstGeom>
          </p:spPr>
          <p:txBody>
            <a:bodyPr vert="horz" wrap="square" lIns="0" tIns="9049" rIns="0" bIns="0" rtlCol="0" anchor="ctr">
              <a:noAutofit/>
            </a:bodyPr>
            <a:lstStyle/>
            <a:p>
              <a:pPr marL="9525" algn="ctr">
                <a:spcBef>
                  <a:spcPts val="71"/>
                </a:spcBef>
              </a:pPr>
              <a:r>
                <a:rPr lang="en-ZA" sz="750" spc="8" dirty="0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  <a:endParaRPr sz="7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F6BE1E7E-37D1-44A9-8192-EDB9269F4996}"/>
                </a:ext>
              </a:extLst>
            </p:cNvPr>
            <p:cNvGrpSpPr/>
            <p:nvPr/>
          </p:nvGrpSpPr>
          <p:grpSpPr>
            <a:xfrm>
              <a:off x="1104899" y="4562513"/>
              <a:ext cx="1888764" cy="553998"/>
              <a:chOff x="1104899" y="4429163"/>
              <a:chExt cx="1888764" cy="553998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7E17A31-0039-4291-BBB1-ACDADB523849}"/>
                  </a:ext>
                </a:extLst>
              </p:cNvPr>
              <p:cNvSpPr/>
              <p:nvPr/>
            </p:nvSpPr>
            <p:spPr bwMode="ltGray">
              <a:xfrm>
                <a:off x="1104899" y="4599013"/>
                <a:ext cx="236175" cy="218685"/>
              </a:xfrm>
              <a:prstGeom prst="ellipse">
                <a:avLst/>
              </a:prstGeom>
              <a:solidFill>
                <a:srgbClr val="717171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ZA" sz="1200" err="1"/>
              </a:p>
            </p:txBody>
          </p:sp>
          <p:sp>
            <p:nvSpPr>
              <p:cNvPr id="82" name="object 8">
                <a:extLst>
                  <a:ext uri="{FF2B5EF4-FFF2-40B4-BE49-F238E27FC236}">
                    <a16:creationId xmlns:a16="http://schemas.microsoft.com/office/drawing/2014/main" id="{4E00F7DA-1C7F-4E3C-8525-8FF7F3897879}"/>
                  </a:ext>
                </a:extLst>
              </p:cNvPr>
              <p:cNvSpPr txBox="1"/>
              <p:nvPr/>
            </p:nvSpPr>
            <p:spPr>
              <a:xfrm>
                <a:off x="1457361" y="4429163"/>
                <a:ext cx="1536302" cy="553998"/>
              </a:xfrm>
              <a:prstGeom prst="rect">
                <a:avLst/>
              </a:prstGeom>
            </p:spPr>
            <p:txBody>
              <a:bodyPr vert="horz" wrap="square" lIns="0" tIns="9049" rIns="0" bIns="0" rtlCol="0" anchor="ctr">
                <a:noAutofit/>
              </a:bodyPr>
              <a:lstStyle/>
              <a:p>
                <a:pPr marL="9525">
                  <a:spcBef>
                    <a:spcPts val="71"/>
                  </a:spcBef>
                </a:pPr>
                <a:r>
                  <a:rPr lang="en-ZA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Social distancing</a:t>
                </a:r>
                <a:endParaRPr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7035E06-7DBD-46D6-B0EF-402F8B5E27B9}"/>
                </a:ext>
              </a:extLst>
            </p:cNvPr>
            <p:cNvGrpSpPr/>
            <p:nvPr/>
          </p:nvGrpSpPr>
          <p:grpSpPr>
            <a:xfrm>
              <a:off x="1283953" y="4122601"/>
              <a:ext cx="2941212" cy="553998"/>
              <a:chOff x="1104899" y="4429163"/>
              <a:chExt cx="2941212" cy="553998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719DE00-257E-4E9A-9395-E827449177F6}"/>
                  </a:ext>
                </a:extLst>
              </p:cNvPr>
              <p:cNvSpPr/>
              <p:nvPr/>
            </p:nvSpPr>
            <p:spPr bwMode="ltGray">
              <a:xfrm>
                <a:off x="1104899" y="4599013"/>
                <a:ext cx="236175" cy="218685"/>
              </a:xfrm>
              <a:prstGeom prst="ellipse">
                <a:avLst/>
              </a:prstGeom>
              <a:solidFill>
                <a:srgbClr val="717171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ZA" sz="1200" err="1"/>
              </a:p>
            </p:txBody>
          </p:sp>
          <p:sp>
            <p:nvSpPr>
              <p:cNvPr id="80" name="object 8">
                <a:extLst>
                  <a:ext uri="{FF2B5EF4-FFF2-40B4-BE49-F238E27FC236}">
                    <a16:creationId xmlns:a16="http://schemas.microsoft.com/office/drawing/2014/main" id="{695864D6-B0F2-48C1-BA93-3496F30465A8}"/>
                  </a:ext>
                </a:extLst>
              </p:cNvPr>
              <p:cNvSpPr txBox="1"/>
              <p:nvPr/>
            </p:nvSpPr>
            <p:spPr>
              <a:xfrm>
                <a:off x="1457361" y="4429163"/>
                <a:ext cx="2588750" cy="553998"/>
              </a:xfrm>
              <a:prstGeom prst="rect">
                <a:avLst/>
              </a:prstGeom>
            </p:spPr>
            <p:txBody>
              <a:bodyPr vert="horz" wrap="square" lIns="0" tIns="9049" rIns="0" bIns="0" rtlCol="0" anchor="ctr">
                <a:noAutofit/>
              </a:bodyPr>
              <a:lstStyle/>
              <a:p>
                <a:pPr marL="9525">
                  <a:spcBef>
                    <a:spcPts val="71"/>
                  </a:spcBef>
                </a:pPr>
                <a:r>
                  <a:rPr lang="en-ZA" sz="900">
                    <a:latin typeface="Arial" panose="020B0604020202020204" pitchFamily="34" charset="0"/>
                    <a:cs typeface="Arial" panose="020B0604020202020204" pitchFamily="34" charset="0"/>
                  </a:rPr>
                  <a:t>At home work, entertainment and shopping</a:t>
                </a:r>
                <a:endParaRPr sz="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D8DE53B-22EF-40AE-9F7C-2B2572D55EB8}"/>
                </a:ext>
              </a:extLst>
            </p:cNvPr>
            <p:cNvGrpSpPr/>
            <p:nvPr/>
          </p:nvGrpSpPr>
          <p:grpSpPr>
            <a:xfrm>
              <a:off x="2641217" y="3591486"/>
              <a:ext cx="2477429" cy="553998"/>
              <a:chOff x="1104899" y="4512944"/>
              <a:chExt cx="2477429" cy="553998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296EE20A-B148-458B-907C-7E436717A102}"/>
                  </a:ext>
                </a:extLst>
              </p:cNvPr>
              <p:cNvSpPr/>
              <p:nvPr/>
            </p:nvSpPr>
            <p:spPr bwMode="ltGray">
              <a:xfrm>
                <a:off x="1104899" y="4599013"/>
                <a:ext cx="236175" cy="218685"/>
              </a:xfrm>
              <a:prstGeom prst="ellipse">
                <a:avLst/>
              </a:prstGeom>
              <a:solidFill>
                <a:srgbClr val="717171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ZA" sz="1200" err="1"/>
              </a:p>
            </p:txBody>
          </p:sp>
          <p:sp>
            <p:nvSpPr>
              <p:cNvPr id="78" name="object 8">
                <a:extLst>
                  <a:ext uri="{FF2B5EF4-FFF2-40B4-BE49-F238E27FC236}">
                    <a16:creationId xmlns:a16="http://schemas.microsoft.com/office/drawing/2014/main" id="{BC5224F6-EB7B-44C3-815E-BB25BB6560DE}"/>
                  </a:ext>
                </a:extLst>
              </p:cNvPr>
              <p:cNvSpPr txBox="1"/>
              <p:nvPr/>
            </p:nvSpPr>
            <p:spPr>
              <a:xfrm>
                <a:off x="1457365" y="4512944"/>
                <a:ext cx="2124963" cy="553998"/>
              </a:xfrm>
              <a:prstGeom prst="rect">
                <a:avLst/>
              </a:prstGeom>
            </p:spPr>
            <p:txBody>
              <a:bodyPr vert="horz" wrap="square" lIns="0" tIns="9049" rIns="0" bIns="0" rtlCol="0" anchor="ctr">
                <a:noAutofit/>
              </a:bodyPr>
              <a:lstStyle/>
              <a:p>
                <a:pPr marL="9525">
                  <a:spcBef>
                    <a:spcPts val="71"/>
                  </a:spcBef>
                </a:pPr>
                <a:r>
                  <a:rPr lang="en-ZA" sz="900">
                    <a:latin typeface="Arial" panose="020B0604020202020204" pitchFamily="34" charset="0"/>
                    <a:cs typeface="Arial" panose="020B0604020202020204" pitchFamily="34" charset="0"/>
                  </a:rPr>
                  <a:t>Demand for new products and services</a:t>
                </a:r>
                <a:endParaRPr sz="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770758B-7460-4448-94B8-1F59757EB0F3}"/>
                </a:ext>
              </a:extLst>
            </p:cNvPr>
            <p:cNvGrpSpPr/>
            <p:nvPr/>
          </p:nvGrpSpPr>
          <p:grpSpPr>
            <a:xfrm>
              <a:off x="3814913" y="2915466"/>
              <a:ext cx="1539910" cy="553998"/>
              <a:chOff x="1047109" y="4262377"/>
              <a:chExt cx="1539910" cy="553998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1B5A917-AA31-4978-AA04-0CF9AF9631DA}"/>
                  </a:ext>
                </a:extLst>
              </p:cNvPr>
              <p:cNvSpPr/>
              <p:nvPr/>
            </p:nvSpPr>
            <p:spPr bwMode="ltGray">
              <a:xfrm>
                <a:off x="1047109" y="4432226"/>
                <a:ext cx="236175" cy="218685"/>
              </a:xfrm>
              <a:prstGeom prst="ellipse">
                <a:avLst/>
              </a:prstGeom>
              <a:solidFill>
                <a:srgbClr val="717171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ZA" sz="1200" err="1"/>
              </a:p>
            </p:txBody>
          </p:sp>
          <p:sp>
            <p:nvSpPr>
              <p:cNvPr id="76" name="object 8">
                <a:extLst>
                  <a:ext uri="{FF2B5EF4-FFF2-40B4-BE49-F238E27FC236}">
                    <a16:creationId xmlns:a16="http://schemas.microsoft.com/office/drawing/2014/main" id="{1356373E-20B8-4435-8D1E-CD86BA3208D5}"/>
                  </a:ext>
                </a:extLst>
              </p:cNvPr>
              <p:cNvSpPr txBox="1"/>
              <p:nvPr/>
            </p:nvSpPr>
            <p:spPr>
              <a:xfrm>
                <a:off x="1399572" y="4262377"/>
                <a:ext cx="1187447" cy="553998"/>
              </a:xfrm>
              <a:prstGeom prst="rect">
                <a:avLst/>
              </a:prstGeom>
            </p:spPr>
            <p:txBody>
              <a:bodyPr vert="horz" wrap="square" lIns="0" tIns="9049" rIns="0" bIns="0" rtlCol="0" anchor="ctr">
                <a:noAutofit/>
              </a:bodyPr>
              <a:lstStyle/>
              <a:p>
                <a:pPr marL="9525">
                  <a:spcBef>
                    <a:spcPts val="71"/>
                  </a:spcBef>
                </a:pPr>
                <a:r>
                  <a:rPr lang="en-ZA" sz="900">
                    <a:latin typeface="Arial" panose="020B0604020202020204" pitchFamily="34" charset="0"/>
                    <a:cs typeface="Arial" panose="020B0604020202020204" pitchFamily="34" charset="0"/>
                  </a:rPr>
                  <a:t>Reduced spending</a:t>
                </a:r>
                <a:endParaRPr sz="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549AE28-AE3D-4003-9ABF-DEC1ED6C3FFF}"/>
                </a:ext>
              </a:extLst>
            </p:cNvPr>
            <p:cNvGrpSpPr/>
            <p:nvPr/>
          </p:nvGrpSpPr>
          <p:grpSpPr>
            <a:xfrm>
              <a:off x="5118647" y="2574357"/>
              <a:ext cx="1987000" cy="553998"/>
              <a:chOff x="1104899" y="4429163"/>
              <a:chExt cx="1987000" cy="553998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48305822-453C-4F31-9753-97611057ECE9}"/>
                  </a:ext>
                </a:extLst>
              </p:cNvPr>
              <p:cNvSpPr/>
              <p:nvPr/>
            </p:nvSpPr>
            <p:spPr bwMode="ltGray">
              <a:xfrm>
                <a:off x="1104899" y="4599013"/>
                <a:ext cx="236175" cy="218685"/>
              </a:xfrm>
              <a:prstGeom prst="ellipse">
                <a:avLst/>
              </a:prstGeom>
              <a:solidFill>
                <a:srgbClr val="717171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ZA" sz="1200" err="1"/>
              </a:p>
            </p:txBody>
          </p:sp>
          <p:sp>
            <p:nvSpPr>
              <p:cNvPr id="74" name="object 8">
                <a:extLst>
                  <a:ext uri="{FF2B5EF4-FFF2-40B4-BE49-F238E27FC236}">
                    <a16:creationId xmlns:a16="http://schemas.microsoft.com/office/drawing/2014/main" id="{3366E3C4-C3BD-4765-806B-088BC95887B5}"/>
                  </a:ext>
                </a:extLst>
              </p:cNvPr>
              <p:cNvSpPr txBox="1"/>
              <p:nvPr/>
            </p:nvSpPr>
            <p:spPr>
              <a:xfrm>
                <a:off x="1457361" y="4429163"/>
                <a:ext cx="1634538" cy="553998"/>
              </a:xfrm>
              <a:prstGeom prst="rect">
                <a:avLst/>
              </a:prstGeom>
            </p:spPr>
            <p:txBody>
              <a:bodyPr vert="horz" wrap="square" lIns="0" tIns="9049" rIns="0" bIns="0" rtlCol="0" anchor="ctr">
                <a:noAutofit/>
              </a:bodyPr>
              <a:lstStyle/>
              <a:p>
                <a:pPr marL="9525">
                  <a:spcBef>
                    <a:spcPts val="71"/>
                  </a:spcBef>
                </a:pPr>
                <a:r>
                  <a:rPr lang="en-ZA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Lifestyles adapted to seasonal virus</a:t>
                </a:r>
                <a:endParaRPr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F3D1159-BE26-4207-A16B-1B075B10D5BD}"/>
                </a:ext>
              </a:extLst>
            </p:cNvPr>
            <p:cNvGrpSpPr/>
            <p:nvPr/>
          </p:nvGrpSpPr>
          <p:grpSpPr>
            <a:xfrm>
              <a:off x="5354822" y="1793801"/>
              <a:ext cx="1539910" cy="553998"/>
              <a:chOff x="1104899" y="4429163"/>
              <a:chExt cx="1539910" cy="553998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AE185474-8077-499E-8992-B170204B157C}"/>
                  </a:ext>
                </a:extLst>
              </p:cNvPr>
              <p:cNvSpPr/>
              <p:nvPr/>
            </p:nvSpPr>
            <p:spPr bwMode="ltGray">
              <a:xfrm>
                <a:off x="1104899" y="4599013"/>
                <a:ext cx="236175" cy="218685"/>
              </a:xfrm>
              <a:prstGeom prst="ellipse">
                <a:avLst/>
              </a:prstGeom>
              <a:solidFill>
                <a:srgbClr val="717171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ZA" sz="1200" err="1"/>
              </a:p>
            </p:txBody>
          </p:sp>
          <p:sp>
            <p:nvSpPr>
              <p:cNvPr id="72" name="object 8">
                <a:extLst>
                  <a:ext uri="{FF2B5EF4-FFF2-40B4-BE49-F238E27FC236}">
                    <a16:creationId xmlns:a16="http://schemas.microsoft.com/office/drawing/2014/main" id="{979EDCC7-9A3F-48EE-AF7E-6343D71AC3A9}"/>
                  </a:ext>
                </a:extLst>
              </p:cNvPr>
              <p:cNvSpPr txBox="1"/>
              <p:nvPr/>
            </p:nvSpPr>
            <p:spPr>
              <a:xfrm>
                <a:off x="1457362" y="4429163"/>
                <a:ext cx="1187447" cy="553998"/>
              </a:xfrm>
              <a:prstGeom prst="rect">
                <a:avLst/>
              </a:prstGeom>
            </p:spPr>
            <p:txBody>
              <a:bodyPr vert="horz" wrap="square" lIns="0" tIns="9049" rIns="0" bIns="0" rtlCol="0" anchor="ctr">
                <a:noAutofit/>
              </a:bodyPr>
              <a:lstStyle/>
              <a:p>
                <a:pPr marL="9525">
                  <a:spcBef>
                    <a:spcPts val="71"/>
                  </a:spcBef>
                </a:pPr>
                <a:r>
                  <a:rPr lang="en-ZA" sz="900">
                    <a:latin typeface="Arial" panose="020B0604020202020204" pitchFamily="34" charset="0"/>
                    <a:cs typeface="Arial" panose="020B0604020202020204" pitchFamily="34" charset="0"/>
                  </a:rPr>
                  <a:t>Downscaling</a:t>
                </a:r>
                <a:endParaRPr sz="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31" name="Graphic 33">
            <a:extLst>
              <a:ext uri="{FF2B5EF4-FFF2-40B4-BE49-F238E27FC236}">
                <a16:creationId xmlns:a16="http://schemas.microsoft.com/office/drawing/2014/main" id="{E5DF25FB-9101-409D-A6B8-06A6B9565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695" y="4743518"/>
            <a:ext cx="1080272" cy="204376"/>
          </a:xfrm>
          <a:prstGeom prst="rect">
            <a:avLst/>
          </a:prstGeom>
        </p:spPr>
      </p:pic>
      <p:sp>
        <p:nvSpPr>
          <p:cNvPr id="32" name="Segnaposto numero diapositiva 3">
            <a:extLst>
              <a:ext uri="{FF2B5EF4-FFF2-40B4-BE49-F238E27FC236}">
                <a16:creationId xmlns:a16="http://schemas.microsoft.com/office/drawing/2014/main" id="{441FCBD6-3A94-4705-95E5-4F5E8E382FA1}"/>
              </a:ext>
            </a:extLst>
          </p:cNvPr>
          <p:cNvSpPr txBox="1">
            <a:spLocks/>
          </p:cNvSpPr>
          <p:nvPr/>
        </p:nvSpPr>
        <p:spPr>
          <a:xfrm>
            <a:off x="8142685" y="4803998"/>
            <a:ext cx="727472" cy="147638"/>
          </a:xfrm>
          <a:prstGeom prst="rect">
            <a:avLst/>
          </a:prstGeom>
        </p:spPr>
        <p:txBody>
          <a:bodyPr vert="horz" anchor="b"/>
          <a:lstStyle>
            <a:defPPr>
              <a:defRPr lang="it-IT"/>
            </a:defPPr>
            <a:lvl1pPr marL="0" algn="l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034BEE3-566C-4068-A777-C3A4762E861B}" type="slidenum">
              <a:rPr lang="en-GB" smtClean="0">
                <a:solidFill>
                  <a:schemeClr val="bg1"/>
                </a:solidFill>
              </a:rPr>
              <a:pPr algn="r"/>
              <a:t>5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24">
            <a:extLst>
              <a:ext uri="{FF2B5EF4-FFF2-40B4-BE49-F238E27FC236}">
                <a16:creationId xmlns:a16="http://schemas.microsoft.com/office/drawing/2014/main" id="{C5EAF5FB-5823-4C1F-BEC0-87C88656EDB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/>
          <a:srcRect l="56634" r="13219"/>
          <a:stretch/>
        </p:blipFill>
        <p:spPr>
          <a:xfrm>
            <a:off x="5940152" y="0"/>
            <a:ext cx="3203849" cy="51435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94B986F9-814E-4866-B962-F5E78212AD18}"/>
              </a:ext>
            </a:extLst>
          </p:cNvPr>
          <p:cNvGrpSpPr/>
          <p:nvPr/>
        </p:nvGrpSpPr>
        <p:grpSpPr>
          <a:xfrm>
            <a:off x="1380097" y="2228992"/>
            <a:ext cx="363173" cy="854245"/>
            <a:chOff x="2144237" y="2971989"/>
            <a:chExt cx="484231" cy="1138993"/>
          </a:xfrm>
          <a:solidFill>
            <a:srgbClr val="0060FF"/>
          </a:solidFill>
        </p:grpSpPr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BE6E5F02-A054-486C-9784-5C03AF5873E5}"/>
                </a:ext>
              </a:extLst>
            </p:cNvPr>
            <p:cNvSpPr/>
            <p:nvPr/>
          </p:nvSpPr>
          <p:spPr bwMode="ltGray">
            <a:xfrm rot="13500000">
              <a:off x="2144237" y="3626751"/>
              <a:ext cx="484231" cy="484231"/>
            </a:xfrm>
            <a:prstGeom prst="halfFrame">
              <a:avLst>
                <a:gd name="adj1" fmla="val 8391"/>
                <a:gd name="adj2" fmla="val 8026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200" dirty="0" err="1">
                <a:solidFill>
                  <a:schemeClr val="accent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AA3B6F0C-E476-40FA-B1B7-795323AC733A}"/>
                </a:ext>
              </a:extLst>
            </p:cNvPr>
            <p:cNvSpPr/>
            <p:nvPr/>
          </p:nvSpPr>
          <p:spPr bwMode="ltGray">
            <a:xfrm rot="2700000">
              <a:off x="2144237" y="2971989"/>
              <a:ext cx="484231" cy="484231"/>
            </a:xfrm>
            <a:prstGeom prst="halfFrame">
              <a:avLst>
                <a:gd name="adj1" fmla="val 8391"/>
                <a:gd name="adj2" fmla="val 8026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200" dirty="0" err="1">
                <a:solidFill>
                  <a:schemeClr val="accent1"/>
                </a:solidFill>
              </a:endParaRPr>
            </a:p>
          </p:txBody>
        </p:sp>
      </p:grp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A745258F-619A-4730-84C9-7A55B13E2DED}"/>
              </a:ext>
            </a:extLst>
          </p:cNvPr>
          <p:cNvSpPr txBox="1">
            <a:spLocks/>
          </p:cNvSpPr>
          <p:nvPr/>
        </p:nvSpPr>
        <p:spPr>
          <a:xfrm>
            <a:off x="187902" y="3296772"/>
            <a:ext cx="2908358" cy="10031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Solo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20%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dei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Clienti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Retail a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livello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globale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dichiara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propria catena 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offre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attualmente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un’esperienza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eccellente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nel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negozio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online**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9136A78-C7A4-40E4-A6E7-08E29585BE0F}"/>
              </a:ext>
            </a:extLst>
          </p:cNvPr>
          <p:cNvCxnSpPr/>
          <p:nvPr/>
        </p:nvCxnSpPr>
        <p:spPr>
          <a:xfrm>
            <a:off x="3160724" y="1186543"/>
            <a:ext cx="0" cy="2884715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20">
            <a:extLst>
              <a:ext uri="{FF2B5EF4-FFF2-40B4-BE49-F238E27FC236}">
                <a16:creationId xmlns:a16="http://schemas.microsoft.com/office/drawing/2014/main" id="{D8C2F7D1-7385-4BAF-BFAD-24E513C361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9305741"/>
              </p:ext>
            </p:extLst>
          </p:nvPr>
        </p:nvGraphicFramePr>
        <p:xfrm>
          <a:off x="3347864" y="1400430"/>
          <a:ext cx="2398428" cy="2342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98428">
                  <a:extLst>
                    <a:ext uri="{9D8B030D-6E8A-4147-A177-3AD203B41FA5}">
                      <a16:colId xmlns:a16="http://schemas.microsoft.com/office/drawing/2014/main" val="2688022691"/>
                    </a:ext>
                  </a:extLst>
                </a:gridCol>
              </a:tblGrid>
              <a:tr h="5856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Nuove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mission </a:t>
                      </a:r>
                      <a:r>
                        <a:rPr lang="en-GB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dei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Clienti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817222"/>
                  </a:ext>
                </a:extLst>
              </a:tr>
              <a:tr h="5856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Nuovi</a:t>
                      </a: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bisogni</a:t>
                      </a: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emozionali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4556324"/>
                  </a:ext>
                </a:extLst>
              </a:tr>
              <a:tr h="5856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400" dirty="0" err="1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Nuovi</a:t>
                      </a:r>
                      <a:r>
                        <a:rPr lang="de-DE" sz="1400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(e </a:t>
                      </a:r>
                      <a:r>
                        <a:rPr lang="de-DE" sz="1400" dirty="0" err="1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diversi</a:t>
                      </a:r>
                      <a:r>
                        <a:rPr lang="de-DE" sz="1400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) </a:t>
                      </a:r>
                      <a:r>
                        <a:rPr lang="de-DE" sz="1400" dirty="0" err="1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step</a:t>
                      </a:r>
                      <a:r>
                        <a:rPr lang="de-DE" sz="1400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400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del </a:t>
                      </a:r>
                      <a:r>
                        <a:rPr lang="de-DE" sz="1400" dirty="0" err="1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journey</a:t>
                      </a:r>
                      <a:endParaRPr lang="de-DE" sz="1400" dirty="0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81876"/>
                  </a:ext>
                </a:extLst>
              </a:tr>
              <a:tr h="5856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Maggiori</a:t>
                      </a:r>
                      <a:r>
                        <a:rPr lang="de-DE" sz="1400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pericoli</a:t>
                      </a:r>
                      <a:r>
                        <a:rPr lang="de-DE" sz="1400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d‘abbandono</a:t>
                      </a:r>
                      <a:endParaRPr lang="de-DE" sz="1400" dirty="0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423109"/>
                  </a:ext>
                </a:extLst>
              </a:tr>
            </a:tbl>
          </a:graphicData>
        </a:graphic>
      </p:graphicFrame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5BF23C18-3C1A-4F4B-8FDE-D37B35640FB1}"/>
              </a:ext>
            </a:extLst>
          </p:cNvPr>
          <p:cNvSpPr txBox="1">
            <a:spLocks/>
          </p:cNvSpPr>
          <p:nvPr/>
        </p:nvSpPr>
        <p:spPr>
          <a:xfrm>
            <a:off x="323528" y="1412931"/>
            <a:ext cx="2526972" cy="7253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Clienti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stanno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modificando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loro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purchase journeys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integrando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ancor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più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l’online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33" name="Footer Placeholder 2">
            <a:extLst>
              <a:ext uri="{FF2B5EF4-FFF2-40B4-BE49-F238E27FC236}">
                <a16:creationId xmlns:a16="http://schemas.microsoft.com/office/drawing/2014/main" id="{C6C92C44-3EC2-4CA1-862F-1BCF36FFE213}"/>
              </a:ext>
            </a:extLst>
          </p:cNvPr>
          <p:cNvSpPr txBox="1">
            <a:spLocks/>
          </p:cNvSpPr>
          <p:nvPr/>
        </p:nvSpPr>
        <p:spPr>
          <a:xfrm>
            <a:off x="1979712" y="4372461"/>
            <a:ext cx="5621400" cy="1485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/>
              <a:t>**CX+ Grocery Retail 2020 (n=33492)</a:t>
            </a:r>
          </a:p>
          <a:p>
            <a:r>
              <a:rPr lang="en-US" sz="600" dirty="0"/>
              <a:t>*Shopping at physical outlets decreased by 58% last month (Kantar COVID-19 Barometer Italy wave 3)</a:t>
            </a:r>
          </a:p>
        </p:txBody>
      </p:sp>
      <p:pic>
        <p:nvPicPr>
          <p:cNvPr id="14" name="Graphic 33">
            <a:extLst>
              <a:ext uri="{FF2B5EF4-FFF2-40B4-BE49-F238E27FC236}">
                <a16:creationId xmlns:a16="http://schemas.microsoft.com/office/drawing/2014/main" id="{B8D342A2-3454-40DD-9FDE-0E36D09658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695" y="4743518"/>
            <a:ext cx="1080272" cy="204376"/>
          </a:xfrm>
          <a:prstGeom prst="rect">
            <a:avLst/>
          </a:prstGeom>
        </p:spPr>
      </p:pic>
      <p:sp>
        <p:nvSpPr>
          <p:cNvPr id="16" name="Rectángulo 3">
            <a:extLst>
              <a:ext uri="{FF2B5EF4-FFF2-40B4-BE49-F238E27FC236}">
                <a16:creationId xmlns:a16="http://schemas.microsoft.com/office/drawing/2014/main" id="{9258E1AF-CB84-4AC1-9FFE-E030613A57FA}"/>
              </a:ext>
            </a:extLst>
          </p:cNvPr>
          <p:cNvSpPr/>
          <p:nvPr>
            <p:custDataLst>
              <p:tags r:id="rId2"/>
            </p:custDataLst>
          </p:nvPr>
        </p:nvSpPr>
        <p:spPr bwMode="ltGray">
          <a:xfrm>
            <a:off x="187902" y="273991"/>
            <a:ext cx="5680235" cy="47375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#1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Ripensare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 la Customer Experience </a:t>
            </a:r>
            <a:b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</a:br>
            <a:r>
              <a:rPr lang="en-US" sz="2400" b="1" dirty="0" err="1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che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si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offre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 ai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Clienti</a:t>
            </a:r>
            <a:endParaRPr lang="en-GB" sz="2400" b="1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18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810" y="0"/>
            <a:ext cx="9140190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 txBox="1"/>
          <p:nvPr/>
        </p:nvSpPr>
        <p:spPr>
          <a:xfrm>
            <a:off x="119695" y="1689970"/>
            <a:ext cx="4608512" cy="223715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lang="it-IT" sz="2400" b="1" spc="-4" dirty="0">
                <a:solidFill>
                  <a:srgbClr val="FFFFFF"/>
                </a:solidFill>
                <a:latin typeface="+mj-lt"/>
                <a:cs typeface="Arial"/>
              </a:rPr>
              <a:t>L’opportunità non è quella di fare le medesime cose in un modo diverso…</a:t>
            </a:r>
            <a:endParaRPr sz="2400" b="1" dirty="0">
              <a:latin typeface="+mj-lt"/>
              <a:cs typeface="Arial"/>
            </a:endParaRPr>
          </a:p>
          <a:p>
            <a:pPr>
              <a:spcBef>
                <a:spcPts val="38"/>
              </a:spcBef>
            </a:pPr>
            <a:endParaRPr sz="2475" dirty="0">
              <a:latin typeface="+mj-lt"/>
              <a:cs typeface="Times New Roman"/>
            </a:endParaRPr>
          </a:p>
          <a:p>
            <a:pPr marL="9525" marR="90488"/>
            <a:r>
              <a:rPr lang="it-IT" sz="2400" b="1" dirty="0">
                <a:solidFill>
                  <a:srgbClr val="FFFFFF"/>
                </a:solidFill>
                <a:latin typeface="+mj-lt"/>
                <a:cs typeface="Arial"/>
              </a:rPr>
              <a:t>E’ quella di re-immaginare completamente l’esperienza</a:t>
            </a:r>
            <a:endParaRPr sz="2400" dirty="0">
              <a:latin typeface="+mj-lt"/>
              <a:cs typeface="Arial"/>
            </a:endParaRPr>
          </a:p>
        </p:txBody>
      </p:sp>
      <p:sp>
        <p:nvSpPr>
          <p:cNvPr id="11" name="Figura a mano libera 12">
            <a:extLst>
              <a:ext uri="{FF2B5EF4-FFF2-40B4-BE49-F238E27FC236}">
                <a16:creationId xmlns:a16="http://schemas.microsoft.com/office/drawing/2014/main" id="{45E27345-55DE-4D42-B104-B40A1531BA73}"/>
              </a:ext>
            </a:extLst>
          </p:cNvPr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igura a mano libera 11">
            <a:extLst>
              <a:ext uri="{FF2B5EF4-FFF2-40B4-BE49-F238E27FC236}">
                <a16:creationId xmlns:a16="http://schemas.microsoft.com/office/drawing/2014/main" id="{CA245BD2-48AD-483F-A441-658308F893E4}"/>
              </a:ext>
            </a:extLst>
          </p:cNvPr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Triangolo rettangolo 12">
            <a:extLst>
              <a:ext uri="{FF2B5EF4-FFF2-40B4-BE49-F238E27FC236}">
                <a16:creationId xmlns:a16="http://schemas.microsoft.com/office/drawing/2014/main" id="{76B0BA12-171E-4D51-95FE-4D95CD6F9B29}"/>
              </a:ext>
            </a:extLst>
          </p:cNvPr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4" name="Connettore 1 14">
            <a:extLst>
              <a:ext uri="{FF2B5EF4-FFF2-40B4-BE49-F238E27FC236}">
                <a16:creationId xmlns:a16="http://schemas.microsoft.com/office/drawing/2014/main" id="{8A9F70AD-4006-471F-B89E-A4E6670BB6EC}"/>
              </a:ext>
            </a:extLst>
          </p:cNvPr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phic 33">
            <a:extLst>
              <a:ext uri="{FF2B5EF4-FFF2-40B4-BE49-F238E27FC236}">
                <a16:creationId xmlns:a16="http://schemas.microsoft.com/office/drawing/2014/main" id="{4E3CD898-E330-4391-8479-A70FD092CD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9695" y="4743518"/>
            <a:ext cx="1080272" cy="2043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1884881-EEEE-4FEE-A74F-C6F5E6597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3888" cy="51435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020925" y="373325"/>
            <a:ext cx="6182963" cy="1080120"/>
          </a:xfrm>
          <a:prstGeom prst="rect">
            <a:avLst/>
          </a:prstGeom>
          <a:solidFill>
            <a:srgbClr val="C9EBF3"/>
          </a:solidFill>
          <a:ln>
            <a:solidFill>
              <a:srgbClr val="C9E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Customer Experience: the time for talking is over.  It’s time to ‘re-act’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899D04E-8ECF-40E9-B9E0-6609D2702C1C}"/>
              </a:ext>
            </a:extLst>
          </p:cNvPr>
          <p:cNvSpPr txBox="1"/>
          <p:nvPr/>
        </p:nvSpPr>
        <p:spPr>
          <a:xfrm>
            <a:off x="-53" y="2841780"/>
            <a:ext cx="9203941" cy="2031325"/>
          </a:xfrm>
          <a:prstGeom prst="rect">
            <a:avLst/>
          </a:prstGeom>
          <a:solidFill>
            <a:srgbClr val="C9EBF3"/>
          </a:solidFill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3F41DC41-6C1B-4B71-8446-EEFE30D1827A}"/>
              </a:ext>
            </a:extLst>
          </p:cNvPr>
          <p:cNvSpPr txBox="1">
            <a:spLocks/>
          </p:cNvSpPr>
          <p:nvPr/>
        </p:nvSpPr>
        <p:spPr>
          <a:xfrm>
            <a:off x="755576" y="3045246"/>
            <a:ext cx="6303603" cy="568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050" b="1" dirty="0">
              <a:solidFill>
                <a:schemeClr val="tx1"/>
              </a:solidFill>
            </a:endParaRPr>
          </a:p>
          <a:p>
            <a:r>
              <a:rPr lang="it-IT" sz="4400" b="1" dirty="0">
                <a:solidFill>
                  <a:schemeClr val="tx1"/>
                </a:solidFill>
              </a:rPr>
              <a:t>THANK YOU!</a:t>
            </a:r>
          </a:p>
          <a:p>
            <a:endParaRPr lang="it-IT" sz="1400" dirty="0">
              <a:solidFill>
                <a:schemeClr val="tx1"/>
              </a:solidFill>
            </a:endParaRPr>
          </a:p>
          <a:p>
            <a:r>
              <a:rPr lang="it-IT" sz="1400" b="1" dirty="0">
                <a:solidFill>
                  <a:schemeClr val="tx1"/>
                </a:solidFill>
              </a:rPr>
              <a:t>Contatti : Gabriella Bergaglio</a:t>
            </a:r>
          </a:p>
          <a:p>
            <a:r>
              <a:rPr lang="it-IT" sz="1400" dirty="0">
                <a:solidFill>
                  <a:schemeClr val="tx1"/>
                </a:solidFill>
              </a:rPr>
              <a:t>Marketing Director, Italy - Kantar – Insights Division</a:t>
            </a:r>
          </a:p>
          <a:p>
            <a:r>
              <a:rPr lang="it-IT" sz="1400" dirty="0">
                <a:solidFill>
                  <a:schemeClr val="tx1"/>
                </a:solidFill>
              </a:rPr>
              <a:t>Gabriella.Bergaglio@kantar.com</a:t>
            </a:r>
          </a:p>
          <a:p>
            <a:endParaRPr lang="it-IT" sz="1400" dirty="0">
              <a:solidFill>
                <a:schemeClr val="tx1"/>
              </a:solidFill>
            </a:endParaRPr>
          </a:p>
          <a:p>
            <a:endParaRPr lang="it-IT" sz="1400" dirty="0">
              <a:solidFill>
                <a:schemeClr val="tx1"/>
              </a:solidFill>
            </a:endParaRPr>
          </a:p>
          <a:p>
            <a:endParaRPr lang="it-IT" sz="1400" b="1" dirty="0">
              <a:solidFill>
                <a:schemeClr val="tx1"/>
              </a:solidFill>
            </a:endParaRPr>
          </a:p>
        </p:txBody>
      </p:sp>
      <p:pic>
        <p:nvPicPr>
          <p:cNvPr id="11" name="Graphic 33">
            <a:extLst>
              <a:ext uri="{FF2B5EF4-FFF2-40B4-BE49-F238E27FC236}">
                <a16:creationId xmlns:a16="http://schemas.microsoft.com/office/drawing/2014/main" id="{5E4881D2-E4AD-494F-86ED-DD6A4DF5C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31840" y="1131590"/>
            <a:ext cx="1080120" cy="20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586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CLUDEHIDDENSLIDES" val="False"/>
  <p:tag name="INCLUDEPAGENUMBERS" val="False"/>
  <p:tag name="NUMBEROFPAG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ELL_POSITION" val="1,3,-0.005707929,48.27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ELL_POSITION" val="1,3,-0.005707929,48.276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AGEDIMENSIONPROPERTIES" val="{&quot;height&quot;:&quot;49,73819&quot;,&quot;width&quot;:&quot;912,7183&quot;,&quot;top&quot;:&quot;21,35039&quot;,&quot;left&quot;:&quot;18,53165&quot;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AGEDIMENSIONPROPERTIES" val="{&quot;height&quot;:&quot;49,73819&quot;,&quot;width&quot;:&quot;912,7183&quot;,&quot;top&quot;:&quot;21,35039&quot;,&quot;left&quot;:&quot;18,53165&quot;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" val="0,96,25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ELL_POSITION" val="6,1,64.70798,22.114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AGEDIMENSIONPROPERTIES" val="{&quot;height&quot;:&quot;49,73819&quot;,&quot;width&quot;:&quot;912,7183&quot;,&quot;top&quot;:&quot;21,35039&quot;,&quot;left&quot;:&quot;18,53165&quot;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Vial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inorFont>
  </a:fontScheme>
  <a:fmtScheme name="Vial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Vial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inorFont>
  </a:fontScheme>
  <a:fmtScheme name="Vial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Vial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inorFont>
  </a:fontScheme>
  <a:fmtScheme name="Vial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Kantar colour theme">
    <a:dk1>
      <a:srgbClr val="333333"/>
    </a:dk1>
    <a:lt1>
      <a:srgbClr val="FFFFFF"/>
    </a:lt1>
    <a:dk2>
      <a:srgbClr val="0060FF"/>
    </a:dk2>
    <a:lt2>
      <a:srgbClr val="802AB7"/>
    </a:lt2>
    <a:accent1>
      <a:srgbClr val="AEAE9F"/>
    </a:accent1>
    <a:accent2>
      <a:srgbClr val="00E5BA"/>
    </a:accent2>
    <a:accent3>
      <a:srgbClr val="00B600"/>
    </a:accent3>
    <a:accent4>
      <a:srgbClr val="FEDB00"/>
    </a:accent4>
    <a:accent5>
      <a:srgbClr val="FF5000"/>
    </a:accent5>
    <a:accent6>
      <a:srgbClr val="FA0028"/>
    </a:accent6>
    <a:hlink>
      <a:srgbClr val="0060FF"/>
    </a:hlink>
    <a:folHlink>
      <a:srgbClr val="802AB7"/>
    </a:folHlink>
  </a:clrScheme>
  <a:fontScheme name="Kantar Brown">
    <a:majorFont>
      <a:latin typeface="Kantar Brown"/>
      <a:ea typeface=""/>
      <a:cs typeface=""/>
    </a:majorFont>
    <a:minorFont>
      <a:latin typeface="Kantar Brown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9F9E5077752048B90D20990617164D" ma:contentTypeVersion="13" ma:contentTypeDescription="Create a new document." ma:contentTypeScope="" ma:versionID="9d18e27ee7c5e0917702bf306cc4f023">
  <xsd:schema xmlns:xsd="http://www.w3.org/2001/XMLSchema" xmlns:xs="http://www.w3.org/2001/XMLSchema" xmlns:p="http://schemas.microsoft.com/office/2006/metadata/properties" xmlns:ns3="3890572d-264c-40c3-b856-e092e414b508" xmlns:ns4="7ec56012-1592-4e6c-9949-5569a964b0f4" targetNamespace="http://schemas.microsoft.com/office/2006/metadata/properties" ma:root="true" ma:fieldsID="1a46bcbc4fb983262de2f64bae92413e" ns3:_="" ns4:_="">
    <xsd:import namespace="3890572d-264c-40c3-b856-e092e414b508"/>
    <xsd:import namespace="7ec56012-1592-4e6c-9949-5569a964b0f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0572d-264c-40c3-b856-e092e414b5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c56012-1592-4e6c-9949-5569a964b0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2647BF-E51F-46D5-A261-35FF02AA07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82CD9A-0F2A-410F-9505-CCF13A4EFC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90572d-264c-40c3-b856-e092e414b508"/>
    <ds:schemaRef ds:uri="7ec56012-1592-4e6c-9949-5569a964b0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255E24-6F7B-453B-8BF4-89673991F5D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Microsoft Office PowerPoint</Application>
  <PresentationFormat>On-screen Show (16:9)</PresentationFormat>
  <Paragraphs>69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Kantar Brown Light</vt:lpstr>
      <vt:lpstr>Arial</vt:lpstr>
      <vt:lpstr>Calibri</vt:lpstr>
      <vt:lpstr>Lucida Sans Unicode</vt:lpstr>
      <vt:lpstr>Verdana</vt:lpstr>
      <vt:lpstr>Wingdings 2</vt:lpstr>
      <vt:lpstr>Wingdings 3</vt:lpstr>
      <vt:lpstr>Viale</vt:lpstr>
      <vt:lpstr>PowerPoint Presentation</vt:lpstr>
      <vt:lpstr>PowerPoint Presentation</vt:lpstr>
      <vt:lpstr>La pandemia minaccia l’economia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Molina, Francesca (TSMIL)</dc:creator>
  <cp:lastModifiedBy>Bergaglio, Gabriella (TSMLA)</cp:lastModifiedBy>
  <cp:revision>44</cp:revision>
  <dcterms:created xsi:type="dcterms:W3CDTF">2020-09-03T07:40:05Z</dcterms:created>
  <dcterms:modified xsi:type="dcterms:W3CDTF">2020-09-18T09:14:44Z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0x0101003B9F9E5077752048B90D20990617164D</vt:lpwstr>
  </property>
</Properties>
</file>