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8.xml" ContentType="application/vnd.openxmlformats-officedocument.presentationml.notesSlide+xml"/>
  <Override PartName="/ppt/charts/chart30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2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3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4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5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6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77" r:id="rId5"/>
    <p:sldMasterId id="2147483802" r:id="rId6"/>
    <p:sldMasterId id="2147483822" r:id="rId7"/>
    <p:sldMasterId id="2147483841" r:id="rId8"/>
  </p:sldMasterIdLst>
  <p:notesMasterIdLst>
    <p:notesMasterId r:id="rId40"/>
  </p:notesMasterIdLst>
  <p:handoutMasterIdLst>
    <p:handoutMasterId r:id="rId41"/>
  </p:handoutMasterIdLst>
  <p:sldIdLst>
    <p:sldId id="838840414" r:id="rId9"/>
    <p:sldId id="838840380" r:id="rId10"/>
    <p:sldId id="838840449" r:id="rId11"/>
    <p:sldId id="260" r:id="rId12"/>
    <p:sldId id="838840419" r:id="rId13"/>
    <p:sldId id="838840486" r:id="rId14"/>
    <p:sldId id="838840477" r:id="rId15"/>
    <p:sldId id="838840451" r:id="rId16"/>
    <p:sldId id="838840452" r:id="rId17"/>
    <p:sldId id="838840450" r:id="rId18"/>
    <p:sldId id="838840492" r:id="rId19"/>
    <p:sldId id="838840478" r:id="rId20"/>
    <p:sldId id="838840493" r:id="rId21"/>
    <p:sldId id="838840480" r:id="rId22"/>
    <p:sldId id="838840455" r:id="rId23"/>
    <p:sldId id="838840482" r:id="rId24"/>
    <p:sldId id="838840469" r:id="rId25"/>
    <p:sldId id="838840483" r:id="rId26"/>
    <p:sldId id="838840494" r:id="rId27"/>
    <p:sldId id="838840496" r:id="rId28"/>
    <p:sldId id="838840484" r:id="rId29"/>
    <p:sldId id="838840489" r:id="rId30"/>
    <p:sldId id="838840495" r:id="rId31"/>
    <p:sldId id="838840497" r:id="rId32"/>
    <p:sldId id="838840440" r:id="rId33"/>
    <p:sldId id="838840442" r:id="rId34"/>
    <p:sldId id="838840465" r:id="rId35"/>
    <p:sldId id="838840428" r:id="rId36"/>
    <p:sldId id="838840485" r:id="rId37"/>
    <p:sldId id="838840444" r:id="rId38"/>
    <p:sldId id="838840445" r:id="rId39"/>
  </p:sldIdLst>
  <p:sldSz cx="12192000" cy="6858000"/>
  <p:notesSz cx="6805613" cy="9939338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152">
          <p15:clr>
            <a:srgbClr val="A4A3A4"/>
          </p15:clr>
        </p15:guide>
        <p15:guide id="7" orient="horz" pos="4042" userDrawn="1">
          <p15:clr>
            <a:srgbClr val="A4A3A4"/>
          </p15:clr>
        </p15:guide>
        <p15:guide id="12" orient="horz" pos="2137" userDrawn="1">
          <p15:clr>
            <a:srgbClr val="A4A3A4"/>
          </p15:clr>
        </p15:guide>
        <p15:guide id="1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ungu, Nadach (TS)" initials="M(" lastIdx="19" clrIdx="0">
    <p:extLst>
      <p:ext uri="{19B8F6BF-5375-455C-9EA6-DF929625EA0E}">
        <p15:presenceInfo xmlns:p15="http://schemas.microsoft.com/office/powerpoint/2012/main" userId="S::nadach.musungu@kantar.com::b34be28b-fc8e-4ece-a7b6-fa60be2b4b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EB5"/>
    <a:srgbClr val="000000"/>
    <a:srgbClr val="1D3E7C"/>
    <a:srgbClr val="F2445B"/>
    <a:srgbClr val="F29107"/>
    <a:srgbClr val="FABC60"/>
    <a:srgbClr val="F8BA26"/>
    <a:srgbClr val="96C11D"/>
    <a:srgbClr val="F2917F"/>
    <a:srgbClr val="108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8" autoAdjust="0"/>
    <p:restoredTop sz="95741" autoAdjust="0"/>
  </p:normalViewPr>
  <p:slideViewPr>
    <p:cSldViewPr snapToGrid="0">
      <p:cViewPr varScale="1">
        <p:scale>
          <a:sx n="86" d="100"/>
          <a:sy n="86" d="100"/>
        </p:scale>
        <p:origin x="1116" y="78"/>
      </p:cViewPr>
      <p:guideLst>
        <p:guide orient="horz" pos="4152"/>
        <p:guide orient="horz" pos="4042"/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19911641253524"/>
          <c:y val="0.17836490884749129"/>
          <c:w val="0.4303352137601178"/>
          <c:h val="0.2894531435384691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Percentage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E51E4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74-4D06-AD6E-759FB79DFDA5}"/>
              </c:ext>
            </c:extLst>
          </c:dPt>
          <c:dPt>
            <c:idx val="1"/>
            <c:bubble3D val="0"/>
            <c:spPr>
              <a:solidFill>
                <a:srgbClr val="F4A0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74-4D06-AD6E-759FB79DFDA5}"/>
              </c:ext>
            </c:extLst>
          </c:dPt>
          <c:dPt>
            <c:idx val="2"/>
            <c:bubble3D val="0"/>
            <c:spPr>
              <a:solidFill>
                <a:srgbClr val="153B8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074-4D06-AD6E-759FB79DFDA5}"/>
              </c:ext>
            </c:extLst>
          </c:dPt>
          <c:dPt>
            <c:idx val="3"/>
            <c:bubble3D val="0"/>
            <c:spPr>
              <a:solidFill>
                <a:srgbClr val="7990B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074-4D06-AD6E-759FB79DFDA5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074-4D06-AD6E-759FB79DFDA5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074-4D06-AD6E-759FB79DFD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074-4D06-AD6E-759FB79DFDA5}"/>
              </c:ext>
            </c:extLst>
          </c:dPt>
          <c:dPt>
            <c:idx val="7"/>
            <c:bubble3D val="0"/>
            <c:spPr>
              <a:solidFill>
                <a:srgbClr val="A4BB9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074-4D06-AD6E-759FB79DFDA5}"/>
              </c:ext>
            </c:extLst>
          </c:dPt>
          <c:dPt>
            <c:idx val="8"/>
            <c:bubble3D val="0"/>
            <c:spPr>
              <a:solidFill>
                <a:srgbClr val="FABC2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074-4D06-AD6E-759FB79DFDA5}"/>
              </c:ext>
            </c:extLst>
          </c:dPt>
          <c:dPt>
            <c:idx val="9"/>
            <c:bubble3D val="0"/>
            <c:spPr>
              <a:solidFill>
                <a:srgbClr val="FAE087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3074-4D06-AD6E-759FB79DFDA5}"/>
              </c:ext>
            </c:extLst>
          </c:dPt>
          <c:dPt>
            <c:idx val="10"/>
            <c:bubble3D val="0"/>
            <c:spPr>
              <a:solidFill>
                <a:srgbClr val="F36A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3074-4D06-AD6E-759FB79DFDA5}"/>
              </c:ext>
            </c:extLst>
          </c:dPt>
          <c:dPt>
            <c:idx val="11"/>
            <c:bubble3D val="0"/>
            <c:spPr>
              <a:solidFill>
                <a:srgbClr val="683D3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3074-4D06-AD6E-759FB79DFDA5}"/>
              </c:ext>
            </c:extLst>
          </c:dPt>
          <c:dPt>
            <c:idx val="12"/>
            <c:bubble3D val="0"/>
            <c:spPr>
              <a:solidFill>
                <a:srgbClr val="CBA38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3074-4D06-AD6E-759FB79DFD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Jungka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Sheet1!$A$3:$A$15</c:f>
              <c:strCache>
                <c:ptCount val="13"/>
                <c:pt idx="0">
                  <c:v>Brand</c:v>
                </c:pt>
                <c:pt idx="1">
                  <c:v>Creative agency</c:v>
                </c:pt>
                <c:pt idx="2">
                  <c:v>Media agency</c:v>
                </c:pt>
                <c:pt idx="3">
                  <c:v>Media</c:v>
                </c:pt>
                <c:pt idx="4">
                  <c:v>Industry association / Trade body</c:v>
                </c:pt>
                <c:pt idx="5">
                  <c:v>Production House</c:v>
                </c:pt>
                <c:pt idx="6">
                  <c:v>Publisher</c:v>
                </c:pt>
                <c:pt idx="7">
                  <c:v>Research/Insights agency</c:v>
                </c:pt>
                <c:pt idx="8">
                  <c:v>I am a freelancer</c:v>
                </c:pt>
                <c:pt idx="9">
                  <c:v>PR agency</c:v>
                </c:pt>
                <c:pt idx="10">
                  <c:v>Digital agency</c:v>
                </c:pt>
                <c:pt idx="11">
                  <c:v>Tech</c:v>
                </c:pt>
                <c:pt idx="12">
                  <c:v>Other</c:v>
                </c:pt>
              </c:strCache>
            </c:strRef>
          </c:cat>
          <c:val>
            <c:numRef>
              <c:f>Sheet1!$B$3:$B$15</c:f>
              <c:numCache>
                <c:formatCode>0%</c:formatCode>
                <c:ptCount val="13"/>
                <c:pt idx="0">
                  <c:v>0.14795265515035189</c:v>
                </c:pt>
                <c:pt idx="1">
                  <c:v>0.27759117082533591</c:v>
                </c:pt>
                <c:pt idx="2">
                  <c:v>0.21273192578374919</c:v>
                </c:pt>
                <c:pt idx="3">
                  <c:v>5.4702495201535507E-2</c:v>
                </c:pt>
                <c:pt idx="4">
                  <c:v>2.6231605886116442E-2</c:v>
                </c:pt>
                <c:pt idx="5">
                  <c:v>2.1593090211132437E-2</c:v>
                </c:pt>
                <c:pt idx="6">
                  <c:v>1.3435700575815739E-2</c:v>
                </c:pt>
                <c:pt idx="7">
                  <c:v>4.2706333973128598E-2</c:v>
                </c:pt>
                <c:pt idx="8">
                  <c:v>1.879398592450416E-2</c:v>
                </c:pt>
                <c:pt idx="9">
                  <c:v>2.663147792706334E-2</c:v>
                </c:pt>
                <c:pt idx="10">
                  <c:v>6.0300703774792068E-2</c:v>
                </c:pt>
                <c:pt idx="11">
                  <c:v>3.2069737683941141E-2</c:v>
                </c:pt>
                <c:pt idx="12">
                  <c:v>6.5259117082533583E-2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074-4D06-AD6E-759FB79DFDA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67154389479179"/>
          <c:y val="0.48952415548804606"/>
          <c:w val="0.58539211349668618"/>
          <c:h val="0.3452851756696185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ungka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5122014954248"/>
          <c:y val="6.6764352558343301E-2"/>
          <c:w val="0.74289191855072301"/>
          <c:h val="0.768314788804532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Italy 2023 survey</c:v>
                </c:pt>
              </c:strCache>
            </c:strRef>
          </c:tx>
          <c:spPr>
            <a:solidFill>
              <a:srgbClr val="7A8EB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44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998-46BB-BF4D-315580E95CCD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445B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998-46BB-BF4D-315580E95CC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Becoming more diverse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A-49D9-B763-FA86201BD5F3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6A-49D9-B763-FA86201BD5F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Becoming more diverse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6A-49D9-B763-FA86201BD5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0"/>
        <c:overlap val="-30"/>
        <c:axId val="623433880"/>
        <c:axId val="623433552"/>
      </c:barChart>
      <c:catAx>
        <c:axId val="623433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433552"/>
        <c:crosses val="autoZero"/>
        <c:auto val="1"/>
        <c:lblAlgn val="ctr"/>
        <c:lblOffset val="100"/>
        <c:noMultiLvlLbl val="0"/>
      </c:catAx>
      <c:valAx>
        <c:axId val="623433552"/>
        <c:scaling>
          <c:orientation val="minMax"/>
          <c:max val="1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2343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7322484064355"/>
          <c:y val="1.953022122227879E-2"/>
          <c:w val="0.87279780283576047"/>
          <c:h val="0.90712113000906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6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7A8E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47-410B-B45F-A9D63047EEA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47-410B-B45F-A9D63047EEA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47-410B-B45F-A9D63047E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bubble3D val="0"/>
            <c:spPr>
              <a:solidFill>
                <a:srgbClr val="1D3E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84-4B24-AF4F-3338136E13A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84-4B24-AF4F-3338136E13A3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4-4B24-AF4F-3338136E1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Pt>
            <c:idx val="0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4A-4D79-8257-63F4C4FC6B8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4A-4D79-8257-63F4C4FC6B86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4A-4D79-8257-63F4C4FC6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6C11D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B1-447B-8B11-1401C73979D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29107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B1-447B-8B11-1401C7397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0"/>
        <c:axId val="1198684696"/>
        <c:axId val="1198684336"/>
      </c:barChart>
      <c:catAx>
        <c:axId val="1198684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8684336"/>
        <c:crosses val="autoZero"/>
        <c:auto val="1"/>
        <c:lblAlgn val="ctr"/>
        <c:lblOffset val="100"/>
        <c:noMultiLvlLbl val="0"/>
      </c:catAx>
      <c:valAx>
        <c:axId val="1198684336"/>
        <c:scaling>
          <c:orientation val="minMax"/>
          <c:max val="80"/>
          <c:min val="30"/>
        </c:scaling>
        <c:delete val="1"/>
        <c:axPos val="b"/>
        <c:numFmt formatCode="General" sourceLinked="1"/>
        <c:majorTickMark val="none"/>
        <c:minorTickMark val="none"/>
        <c:tickLblPos val="nextTo"/>
        <c:crossAx val="119868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4-4AED-9105-FB59F7AC969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22</c:v>
                </c:pt>
              </c:strCache>
            </c:strRef>
          </c:tx>
          <c:spPr>
            <a:solidFill>
              <a:srgbClr val="7A8EB5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4-4AED-9105-FB59F7AC9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0"/>
        <c:axId val="1198684696"/>
        <c:axId val="1198684336"/>
      </c:barChart>
      <c:catAx>
        <c:axId val="1198684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98684336"/>
        <c:crosses val="autoZero"/>
        <c:auto val="1"/>
        <c:lblAlgn val="ctr"/>
        <c:lblOffset val="100"/>
        <c:noMultiLvlLbl val="0"/>
      </c:catAx>
      <c:valAx>
        <c:axId val="1198684336"/>
        <c:scaling>
          <c:orientation val="minMax"/>
          <c:max val="80"/>
          <c:min val="30"/>
        </c:scaling>
        <c:delete val="1"/>
        <c:axPos val="b"/>
        <c:numFmt formatCode="General" sourceLinked="1"/>
        <c:majorTickMark val="none"/>
        <c:minorTickMark val="none"/>
        <c:tickLblPos val="nextTo"/>
        <c:crossAx val="119868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00342190063323E-2"/>
          <c:y val="1.9069183598700294E-2"/>
          <c:w val="0.67952293644681017"/>
          <c:h val="0.716315788954528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%C-suite</c:v>
                </c:pt>
              </c:strCache>
            </c:strRef>
          </c:tx>
          <c:spPr>
            <a:solidFill>
              <a:srgbClr val="7990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87-4F1B-8183-B6EDDF69C3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87-4F1B-8183-B6EDDF69C353}"/>
              </c:ext>
            </c:extLst>
          </c:dPt>
          <c:dLbls>
            <c:dLbl>
              <c:idx val="0"/>
              <c:layout>
                <c:manualLayout>
                  <c:x val="0.35807395211442655"/>
                  <c:y val="1.38889040779790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96C11D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7-4F1B-8183-B6EDDF69C353}"/>
                </c:ext>
              </c:extLst>
            </c:dLbl>
            <c:dLbl>
              <c:idx val="1"/>
              <c:layout>
                <c:manualLayout>
                  <c:x val="0.24112415252649338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29107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87-4F1B-8183-B6EDDF69C3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87-4F1B-8183-B6EDDF69C3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1151039632"/>
        <c:axId val="1151042912"/>
      </c:barChart>
      <c:catAx>
        <c:axId val="115103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042912"/>
        <c:crosses val="autoZero"/>
        <c:auto val="1"/>
        <c:lblAlgn val="ctr"/>
        <c:lblOffset val="100"/>
        <c:noMultiLvlLbl val="0"/>
      </c:catAx>
      <c:valAx>
        <c:axId val="1151042912"/>
        <c:scaling>
          <c:orientation val="minMax"/>
          <c:min val="0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10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00342190063323E-2"/>
          <c:y val="1.9069183598700294E-2"/>
          <c:w val="0.67952293644681017"/>
          <c:h val="0.716315788954528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%C-suite</c:v>
                </c:pt>
              </c:strCache>
            </c:strRef>
          </c:tx>
          <c:spPr>
            <a:solidFill>
              <a:srgbClr val="7990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89-413C-A408-F36735E674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89-413C-A408-F36735E674B8}"/>
              </c:ext>
            </c:extLst>
          </c:dPt>
          <c:dLbls>
            <c:dLbl>
              <c:idx val="0"/>
              <c:layout>
                <c:manualLayout>
                  <c:x val="0.1421569121279993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6C11D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89-413C-A408-F36735E674B8}"/>
                </c:ext>
              </c:extLst>
            </c:dLbl>
            <c:dLbl>
              <c:idx val="1"/>
              <c:layout>
                <c:manualLayout>
                  <c:x val="0.36013084405759865"/>
                  <c:y val="-1.5330894078579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9107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89-413C-A408-F36735E67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89-413C-A408-F36735E674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1151039632"/>
        <c:axId val="1151042912"/>
      </c:barChart>
      <c:catAx>
        <c:axId val="115103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042912"/>
        <c:crosses val="autoZero"/>
        <c:auto val="1"/>
        <c:lblAlgn val="ctr"/>
        <c:lblOffset val="100"/>
        <c:noMultiLvlLbl val="0"/>
      </c:catAx>
      <c:valAx>
        <c:axId val="1151042912"/>
        <c:scaling>
          <c:orientation val="minMax"/>
          <c:min val="0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10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49321695122302"/>
          <c:y val="1.9069168340061129E-2"/>
          <c:w val="0.67952293644681017"/>
          <c:h val="0.716315788954528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%C-suite</c:v>
                </c:pt>
              </c:strCache>
            </c:strRef>
          </c:tx>
          <c:spPr>
            <a:solidFill>
              <a:srgbClr val="7990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C7-4AD6-AD5D-D66A4BA457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DC7-4AD6-AD5D-D66A4BA457D8}"/>
              </c:ext>
            </c:extLst>
          </c:dPt>
          <c:dLbls>
            <c:dLbl>
              <c:idx val="0"/>
              <c:layout>
                <c:manualLayout>
                  <c:x val="0.22271249566719911"/>
                  <c:y val="-1.73841388212459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6C11D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C7-4AD6-AD5D-D66A4BA457D8}"/>
                </c:ext>
              </c:extLst>
            </c:dLbl>
            <c:dLbl>
              <c:idx val="1"/>
              <c:layout>
                <c:manualLayout>
                  <c:x val="0.33643802536959855"/>
                  <c:y val="-1.5330894078579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9107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C7-4AD6-AD5D-D66A4BA457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C7-4AD6-AD5D-D66A4BA457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1151039632"/>
        <c:axId val="1151042912"/>
      </c:barChart>
      <c:catAx>
        <c:axId val="115103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042912"/>
        <c:crosses val="autoZero"/>
        <c:auto val="1"/>
        <c:lblAlgn val="ctr"/>
        <c:lblOffset val="100"/>
        <c:noMultiLvlLbl val="0"/>
      </c:catAx>
      <c:valAx>
        <c:axId val="1151042912"/>
        <c:scaling>
          <c:orientation val="minMax"/>
          <c:min val="0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10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9631721537047"/>
          <c:y val="1.6886267176209949E-2"/>
          <c:w val="0.76100254251739374"/>
          <c:h val="0.953866883019817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Coming home</c:v>
                </c:pt>
              </c:strCache>
            </c:strRef>
          </c:tx>
          <c:spPr>
            <a:ln w="6350">
              <a:noFill/>
            </a:ln>
            <a:effectLst>
              <a:innerShdw>
                <a:prstClr val="black"/>
              </a:innerShdw>
            </a:effectLst>
          </c:spPr>
          <c:dPt>
            <c:idx val="0"/>
            <c:bubble3D val="0"/>
            <c:spPr>
              <a:solidFill>
                <a:srgbClr val="733894"/>
              </a:solidFill>
              <a:ln w="6350"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CEC-40B4-840B-BA2F59FF91ED}"/>
              </c:ext>
            </c:extLst>
          </c:dPt>
          <c:dPt>
            <c:idx val="1"/>
            <c:bubble3D val="0"/>
            <c:spPr>
              <a:solidFill>
                <a:srgbClr val="E2DBE5"/>
              </a:solidFill>
              <a:ln w="6350"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CEC-40B4-840B-BA2F59FF91ED}"/>
              </c:ext>
            </c:extLst>
          </c:dPt>
          <c:dPt>
            <c:idx val="2"/>
            <c:bubble3D val="0"/>
            <c:spPr>
              <a:solidFill>
                <a:srgbClr val="802AB7"/>
              </a:solidFill>
              <a:ln w="6350"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7CEC-40B4-840B-BA2F59FF91ED}"/>
              </c:ext>
            </c:extLst>
          </c:dPt>
          <c:dPt>
            <c:idx val="3"/>
            <c:bubble3D val="0"/>
            <c:spPr>
              <a:solidFill>
                <a:srgbClr val="802AB7">
                  <a:lumMod val="60000"/>
                  <a:lumOff val="40000"/>
                </a:srgbClr>
              </a:solidFill>
              <a:ln w="6350"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7CEC-40B4-840B-BA2F59FF91ED}"/>
              </c:ext>
            </c:extLst>
          </c:dPt>
          <c:dPt>
            <c:idx val="4"/>
            <c:bubble3D val="0"/>
            <c:spPr>
              <a:solidFill>
                <a:srgbClr val="802AB7">
                  <a:lumMod val="40000"/>
                  <a:lumOff val="60000"/>
                </a:srgbClr>
              </a:solidFill>
              <a:ln w="6350"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7CEC-40B4-840B-BA2F59FF91ED}"/>
              </c:ext>
            </c:extLst>
          </c:dPt>
          <c:dPt>
            <c:idx val="5"/>
            <c:bubble3D val="0"/>
            <c:spPr>
              <a:solidFill>
                <a:srgbClr val="802AB7">
                  <a:lumMod val="20000"/>
                  <a:lumOff val="80000"/>
                </a:srgbClr>
              </a:solidFill>
              <a:ln w="6350"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7CEC-40B4-840B-BA2F59FF91E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EC-40B4-840B-BA2F59FF91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ln w="12700"/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rgbClr val="333333"/>
          </a:solidFill>
        </a:defRPr>
      </a:pPr>
      <a:endParaRPr lang="it-IT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00342190063323E-2"/>
          <c:y val="1.9069183598700294E-2"/>
          <c:w val="0.67952293644681017"/>
          <c:h val="0.716315788954528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%C-suite</c:v>
                </c:pt>
              </c:strCache>
            </c:strRef>
          </c:tx>
          <c:spPr>
            <a:solidFill>
              <a:srgbClr val="7990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48-482D-9AB2-1D0D0CA182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48-482D-9AB2-1D0D0CA182AA}"/>
              </c:ext>
            </c:extLst>
          </c:dPt>
          <c:dLbls>
            <c:dLbl>
              <c:idx val="0"/>
              <c:layout>
                <c:manualLayout>
                  <c:x val="0.18480398576639925"/>
                  <c:y val="1.73841388212458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6C11D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48-482D-9AB2-1D0D0CA182AA}"/>
                </c:ext>
              </c:extLst>
            </c:dLbl>
            <c:dLbl>
              <c:idx val="1"/>
              <c:layout>
                <c:manualLayout>
                  <c:x val="0.36013084405759854"/>
                  <c:y val="3.323518823463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9107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48-482D-9AB2-1D0D0CA18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0.13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48-482D-9AB2-1D0D0CA18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1151039632"/>
        <c:axId val="1151042912"/>
      </c:barChart>
      <c:catAx>
        <c:axId val="115103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042912"/>
        <c:crosses val="autoZero"/>
        <c:auto val="1"/>
        <c:lblAlgn val="ctr"/>
        <c:lblOffset val="100"/>
        <c:noMultiLvlLbl val="0"/>
      </c:catAx>
      <c:valAx>
        <c:axId val="1151042912"/>
        <c:scaling>
          <c:orientation val="minMax"/>
          <c:min val="0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10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800342190063323E-2"/>
          <c:y val="1.9069183598700294E-2"/>
          <c:w val="0.67952293644681017"/>
          <c:h val="0.716315788954528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%C-suite</c:v>
                </c:pt>
              </c:strCache>
            </c:strRef>
          </c:tx>
          <c:spPr>
            <a:solidFill>
              <a:srgbClr val="7990B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E-4B61-9DF1-E5BA1832777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E-4B61-9DF1-E5BA1832777B}"/>
              </c:ext>
            </c:extLst>
          </c:dPt>
          <c:dLbls>
            <c:dLbl>
              <c:idx val="0"/>
              <c:layout>
                <c:manualLayout>
                  <c:x val="0.40277791769599836"/>
                  <c:y val="3.4768277642491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96C11D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8E-4B61-9DF1-E5BA1832777B}"/>
                </c:ext>
              </c:extLst>
            </c:dLbl>
            <c:dLbl>
              <c:idx val="1"/>
              <c:layout>
                <c:manualLayout>
                  <c:x val="0.33169946163199865"/>
                  <c:y val="-1.5330894078579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9107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8E-4B61-9DF1-E5BA183277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E-4B61-9DF1-E5BA183277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"/>
        <c:overlap val="100"/>
        <c:axId val="1151039632"/>
        <c:axId val="1151042912"/>
      </c:barChart>
      <c:catAx>
        <c:axId val="115103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1042912"/>
        <c:crosses val="autoZero"/>
        <c:auto val="1"/>
        <c:lblAlgn val="ctr"/>
        <c:lblOffset val="100"/>
        <c:noMultiLvlLbl val="0"/>
      </c:catAx>
      <c:valAx>
        <c:axId val="1151042912"/>
        <c:scaling>
          <c:orientation val="minMax"/>
          <c:min val="0"/>
        </c:scaling>
        <c:delete val="0"/>
        <c:axPos val="b"/>
        <c:numFmt formatCode="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5103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91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5EF-4F62-B81F-6965FD9E14DA}"/>
              </c:ext>
            </c:extLst>
          </c:dPt>
          <c:dPt>
            <c:idx val="1"/>
            <c:bubble3D val="0"/>
            <c:spPr>
              <a:solidFill>
                <a:srgbClr val="FABC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EF-4F62-B81F-6965FD9E14DA}"/>
              </c:ext>
            </c:extLst>
          </c:dPt>
          <c:dPt>
            <c:idx val="2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EF-4F62-B81F-6965FD9E14DA}"/>
              </c:ext>
            </c:extLst>
          </c:dPt>
          <c:cat>
            <c:strRef>
              <c:f>Feuil1!$A$2:$A$4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24</c:v>
                </c:pt>
                <c:pt idx="1">
                  <c:v>31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EF-4F62-B81F-6965FD9E1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91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86-4ACF-B9CF-14CF55A259C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86-4ACF-B9CF-14CF55A259C1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86-4ACF-B9CF-14CF55A25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91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DA-48C3-986C-0F112589166D}"/>
              </c:ext>
            </c:extLst>
          </c:dPt>
          <c:dPt>
            <c:idx val="1"/>
            <c:bubble3D val="0"/>
            <c:spPr>
              <a:solidFill>
                <a:srgbClr val="FABC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DA-48C3-986C-0F112589166D}"/>
              </c:ext>
            </c:extLst>
          </c:dPt>
          <c:dPt>
            <c:idx val="2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DA-48C3-986C-0F112589166D}"/>
              </c:ext>
            </c:extLst>
          </c:dPt>
          <c:cat>
            <c:strRef>
              <c:f>Feuil1!$A$2:$A$4</c:f>
              <c:strCache>
                <c:ptCount val="3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DA-48C3-986C-0F1125891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8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71281516534896"/>
          <c:y val="0.10105766942350831"/>
          <c:w val="0.51229602219005632"/>
          <c:h val="0.745456202676690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91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D1-400E-9CE3-A288678BF93A}"/>
              </c:ext>
            </c:extLst>
          </c:dPt>
          <c:dPt>
            <c:idx val="1"/>
            <c:invertIfNegative val="0"/>
            <c:bubble3D val="0"/>
            <c:spPr>
              <a:solidFill>
                <a:srgbClr val="FABC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D1-400E-9CE3-A288678BF93A}"/>
              </c:ext>
            </c:extLst>
          </c:dPt>
          <c:dPt>
            <c:idx val="2"/>
            <c:invertIfNegative val="0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D1-400E-9CE3-A288678BF93A}"/>
              </c:ext>
            </c:extLst>
          </c:dPt>
          <c:dPt>
            <c:idx val="3"/>
            <c:invertIfNegative val="0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D1-400E-9CE3-A288678BF9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Made to feel unconfortable in the workplace</c:v>
                </c:pt>
                <c:pt idx="1">
                  <c:v>Bullied or undermined in any way</c:v>
                </c:pt>
                <c:pt idx="2">
                  <c:v>Verbal harrassment, insults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0.27</c:v>
                </c:pt>
                <c:pt idx="1">
                  <c:v>0.11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D1-400E-9CE3-A288678BF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17101952"/>
        <c:axId val="1417104352"/>
      </c:barChart>
      <c:valAx>
        <c:axId val="1417104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417101952"/>
        <c:crosses val="autoZero"/>
        <c:crossBetween val="between"/>
      </c:valAx>
      <c:catAx>
        <c:axId val="1417101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710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9352133886199"/>
          <c:y val="7.8303844684357929E-2"/>
          <c:w val="0.70110647866113818"/>
          <c:h val="0.921696155315642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Hinders one's career</c:v>
                </c:pt>
              </c:strCache>
            </c:strRef>
          </c:tx>
          <c:spPr>
            <a:solidFill>
              <a:srgbClr val="7A8EB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0896115326973854E-3"/>
                  <c:y val="8.5806454104058347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A8EB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99-4670-8C38-AF1CDB223632}"/>
                </c:ext>
              </c:extLst>
            </c:dLbl>
            <c:dLbl>
              <c:idx val="1"/>
              <c:layout>
                <c:manualLayout>
                  <c:x val="-6.4678735399767984E-3"/>
                  <c:y val="4.99459298467603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A8EB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99-4670-8C38-AF1CDB223632}"/>
                </c:ext>
              </c:extLst>
            </c:dLbl>
            <c:dLbl>
              <c:idx val="2"/>
              <c:layout>
                <c:manualLayout>
                  <c:x val="-4.4153959607012867E-3"/>
                  <c:y val="5.44913886787822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A8EB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99-4670-8C38-AF1CDB223632}"/>
                </c:ext>
              </c:extLst>
            </c:dLbl>
            <c:dLbl>
              <c:idx val="3"/>
              <c:layout>
                <c:manualLayout>
                  <c:x val="-1.062754240312105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A8EB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9-4670-8C38-AF1CDB223632}"/>
                </c:ext>
              </c:extLst>
            </c:dLbl>
            <c:dLbl>
              <c:idx val="4"/>
              <c:layout>
                <c:manualLayout>
                  <c:x val="-4.9848942598187309E-3"/>
                  <c:y val="4.29032270620183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A8EB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99-4670-8C38-AF1CDB2236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0.39</c:v>
                </c:pt>
                <c:pt idx="1">
                  <c:v>0.34</c:v>
                </c:pt>
                <c:pt idx="2">
                  <c:v>0.37</c:v>
                </c:pt>
                <c:pt idx="3">
                  <c:v>0.5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9-4B86-8977-563FF2192EB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41388832"/>
        <c:axId val="1962487584"/>
      </c:barChart>
      <c:catAx>
        <c:axId val="2141388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962487584"/>
        <c:crosses val="autoZero"/>
        <c:auto val="1"/>
        <c:lblAlgn val="ctr"/>
        <c:lblOffset val="100"/>
        <c:noMultiLvlLbl val="0"/>
      </c:catAx>
      <c:valAx>
        <c:axId val="1962487584"/>
        <c:scaling>
          <c:orientation val="minMax"/>
          <c:max val="1.2"/>
        </c:scaling>
        <c:delete val="1"/>
        <c:axPos val="t"/>
        <c:numFmt formatCode="0%" sourceLinked="1"/>
        <c:majorTickMark val="none"/>
        <c:minorTickMark val="none"/>
        <c:tickLblPos val="nextTo"/>
        <c:crossAx val="21413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02-4C2D-A6B9-70854A4B48E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22</c:v>
                </c:pt>
              </c:strCache>
            </c:strRef>
          </c:tx>
          <c:spPr>
            <a:solidFill>
              <a:srgbClr val="7A8EB5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02-4C2D-A6B9-70854A4B4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0"/>
        <c:axId val="1198684696"/>
        <c:axId val="1198684336"/>
      </c:barChart>
      <c:catAx>
        <c:axId val="1198684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8684336"/>
        <c:crosses val="autoZero"/>
        <c:auto val="1"/>
        <c:lblAlgn val="ctr"/>
        <c:lblOffset val="100"/>
        <c:noMultiLvlLbl val="0"/>
      </c:catAx>
      <c:valAx>
        <c:axId val="1198684336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19868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12-4355-84C7-C164CD349FA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22</c:v>
                </c:pt>
              </c:strCache>
            </c:strRef>
          </c:tx>
          <c:spPr>
            <a:solidFill>
              <a:srgbClr val="7A8EB5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12-4355-84C7-C164CD349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0"/>
        <c:axId val="1198684696"/>
        <c:axId val="1198684336"/>
      </c:barChart>
      <c:catAx>
        <c:axId val="1198684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8684336"/>
        <c:crosses val="autoZero"/>
        <c:auto val="1"/>
        <c:lblAlgn val="ctr"/>
        <c:lblOffset val="100"/>
        <c:noMultiLvlLbl val="0"/>
      </c:catAx>
      <c:valAx>
        <c:axId val="1198684336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19868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6C11D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5-4AFF-BE9A-A0F444FCA80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22</c:v>
                </c:pt>
              </c:strCache>
            </c:strRef>
          </c:tx>
          <c:spPr>
            <a:solidFill>
              <a:srgbClr val="F29107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95-4AFF-BE9A-A0F444FCA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0"/>
        <c:axId val="1198684696"/>
        <c:axId val="1198684336"/>
      </c:barChart>
      <c:catAx>
        <c:axId val="1198684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98684336"/>
        <c:crosses val="autoZero"/>
        <c:auto val="1"/>
        <c:lblAlgn val="ctr"/>
        <c:lblOffset val="100"/>
        <c:noMultiLvlLbl val="0"/>
      </c:catAx>
      <c:valAx>
        <c:axId val="1198684336"/>
        <c:scaling>
          <c:orientation val="minMax"/>
          <c:max val="4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198684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19631721537047"/>
          <c:y val="1.6886267176209949E-2"/>
          <c:w val="0.76100254251739374"/>
          <c:h val="0.9538668830198171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Coming home</c:v>
                </c:pt>
              </c:strCache>
            </c:strRef>
          </c:tx>
          <c:spPr>
            <a:ln w="6350">
              <a:noFill/>
            </a:ln>
            <a:effectLst/>
          </c:spPr>
          <c:dPt>
            <c:idx val="0"/>
            <c:bubble3D val="0"/>
            <c:spPr>
              <a:solidFill>
                <a:srgbClr val="3F6A60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5B-4DC1-8A55-387D898A9655}"/>
              </c:ext>
            </c:extLst>
          </c:dPt>
          <c:dPt>
            <c:idx val="1"/>
            <c:bubble3D val="0"/>
            <c:spPr>
              <a:solidFill>
                <a:srgbClr val="A4BB9D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5B-4DC1-8A55-387D898A9655}"/>
              </c:ext>
            </c:extLst>
          </c:dPt>
          <c:dPt>
            <c:idx val="2"/>
            <c:bubble3D val="0"/>
            <c:spPr>
              <a:solidFill>
                <a:srgbClr val="802AB7"/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5B-4DC1-8A55-387D898A9655}"/>
              </c:ext>
            </c:extLst>
          </c:dPt>
          <c:dPt>
            <c:idx val="3"/>
            <c:bubble3D val="0"/>
            <c:spPr>
              <a:solidFill>
                <a:srgbClr val="802AB7">
                  <a:lumMod val="60000"/>
                  <a:lumOff val="40000"/>
                </a:srgb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5B-4DC1-8A55-387D898A9655}"/>
              </c:ext>
            </c:extLst>
          </c:dPt>
          <c:dPt>
            <c:idx val="4"/>
            <c:bubble3D val="0"/>
            <c:spPr>
              <a:solidFill>
                <a:srgbClr val="802AB7">
                  <a:lumMod val="40000"/>
                  <a:lumOff val="60000"/>
                </a:srgb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5B-4DC1-8A55-387D898A9655}"/>
              </c:ext>
            </c:extLst>
          </c:dPt>
          <c:dPt>
            <c:idx val="5"/>
            <c:bubble3D val="0"/>
            <c:spPr>
              <a:solidFill>
                <a:srgbClr val="802AB7">
                  <a:lumMod val="20000"/>
                  <a:lumOff val="80000"/>
                </a:srgbClr>
              </a:solidFill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5B-4DC1-8A55-387D898A965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Agree</c:v>
                </c:pt>
                <c:pt idx="1">
                  <c:v>Disagree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0.63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5B-4DC1-8A55-387D898A965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ln w="12700"/>
      </c:spPr>
    </c:plotArea>
    <c:plotVisOnly val="1"/>
    <c:dispBlanksAs val="gap"/>
    <c:showDLblsOverMax val="0"/>
  </c:chart>
  <c:txPr>
    <a:bodyPr/>
    <a:lstStyle/>
    <a:p>
      <a:pPr>
        <a:defRPr sz="1000">
          <a:solidFill>
            <a:srgbClr val="333333"/>
          </a:solidFill>
        </a:defRPr>
      </a:pPr>
      <a:endParaRPr lang="it-IT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91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2-4CE1-86A6-6669E896A86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3F2-4CE1-86A6-6669E896A865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51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2-4CE1-86A6-6669E896A8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C0-4E57-9E8F-C47A6855AB5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C0-4E57-9E8F-C47A6855AB5B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C0-4E57-9E8F-C47A6855A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F291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00-4479-89CD-E0CE14688CB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00-4479-89CD-E0CE14688CB3}"/>
              </c:ext>
            </c:extLst>
          </c:dPt>
          <c:cat>
            <c:strRef>
              <c:f>Feuil1!$A$2:$A$3</c:f>
              <c:strCache>
                <c:ptCount val="2"/>
                <c:pt idx="0">
                  <c:v>1er trim.</c:v>
                </c:pt>
                <c:pt idx="1">
                  <c:v>2e trim.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00-4479-89CD-E0CE14688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1"/>
          <c:dPt>
            <c:idx val="0"/>
            <c:bubble3D val="0"/>
            <c:spPr>
              <a:solidFill>
                <a:srgbClr val="F244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C-4F71-9030-51F54B122C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C-4F71-9030-51F54B122C6E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C-4F71-9030-51F54B122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1"/>
          <c:dPt>
            <c:idx val="0"/>
            <c:bubble3D val="0"/>
            <c:spPr>
              <a:solidFill>
                <a:srgbClr val="1D3E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F19-4B0C-B901-70190B4E7F6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F19-4B0C-B901-70190B4E7F6F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9-4B0C-B901-70190B4E7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1"/>
          <c:dPt>
            <c:idx val="0"/>
            <c:bubble3D val="0"/>
            <c:spPr>
              <a:solidFill>
                <a:srgbClr val="F291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3F-43EE-9F8B-DE1AE59B55F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3F-43EE-9F8B-DE1AE59B55F2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3F-43EE-9F8B-DE1AE59B5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13149446957927"/>
          <c:y val="0.21616134252891542"/>
          <c:w val="0.56063946256906072"/>
          <c:h val="0.621747439866357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explosion val="1"/>
          <c:dPt>
            <c:idx val="0"/>
            <c:bubble3D val="0"/>
            <c:spPr>
              <a:solidFill>
                <a:srgbClr val="7A8EB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6E-4821-879D-F9918A37CD8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6E-4821-879D-F9918A37CD8B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6E-4821-879D-F9918A37C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F397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Jungka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Executive Management / C-Suite</c:v>
                </c:pt>
                <c:pt idx="1">
                  <c:v>Other Senior Staff</c:v>
                </c:pt>
                <c:pt idx="2">
                  <c:v>Middle Manager</c:v>
                </c:pt>
                <c:pt idx="3">
                  <c:v>Junior Manager</c:v>
                </c:pt>
                <c:pt idx="4">
                  <c:v>Executive</c:v>
                </c:pt>
                <c:pt idx="5">
                  <c:v>Junior Executive / Intern / Apprentice / Trainee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0.38</c:v>
                </c:pt>
                <c:pt idx="2">
                  <c:v>0.33</c:v>
                </c:pt>
                <c:pt idx="3">
                  <c:v>0.27</c:v>
                </c:pt>
                <c:pt idx="4">
                  <c:v>0.32</c:v>
                </c:pt>
                <c:pt idx="5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AB-4C84-9515-933EAB9655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36A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Jungka" panose="00000500000000000000" pitchFamily="2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Executive Management / C-Suite</c:v>
                </c:pt>
                <c:pt idx="1">
                  <c:v>Other Senior Staff</c:v>
                </c:pt>
                <c:pt idx="2">
                  <c:v>Middle Manager</c:v>
                </c:pt>
                <c:pt idx="3">
                  <c:v>Junior Manager</c:v>
                </c:pt>
                <c:pt idx="4">
                  <c:v>Executive</c:v>
                </c:pt>
                <c:pt idx="5">
                  <c:v>Junior Executive / Intern / Apprentice / Trainee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0.5</c:v>
                </c:pt>
                <c:pt idx="1">
                  <c:v>0.62</c:v>
                </c:pt>
                <c:pt idx="2">
                  <c:v>0.67</c:v>
                </c:pt>
                <c:pt idx="3">
                  <c:v>0.73</c:v>
                </c:pt>
                <c:pt idx="4">
                  <c:v>0.68</c:v>
                </c:pt>
                <c:pt idx="5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AB-4C84-9515-933EAB965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742064"/>
        <c:axId val="1712893039"/>
      </c:barChart>
      <c:catAx>
        <c:axId val="147774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Jungka" panose="00000500000000000000" pitchFamily="2" charset="0"/>
                <a:ea typeface="+mn-ea"/>
                <a:cs typeface="+mn-cs"/>
              </a:defRPr>
            </a:pPr>
            <a:endParaRPr lang="it-IT"/>
          </a:p>
        </c:txPr>
        <c:crossAx val="1712893039"/>
        <c:crosses val="autoZero"/>
        <c:auto val="1"/>
        <c:lblAlgn val="ctr"/>
        <c:lblOffset val="100"/>
        <c:noMultiLvlLbl val="0"/>
      </c:catAx>
      <c:valAx>
        <c:axId val="171289303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77420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5.3239809346999629E-2"/>
          <c:y val="2.9871778108127661E-2"/>
          <c:w val="0.18092942056270211"/>
          <c:h val="7.6472657423951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Jungka" panose="00000500000000000000" pitchFamily="2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04239280087711"/>
          <c:y val="0"/>
          <c:w val="0.62446821562315602"/>
          <c:h val="0.989088320971809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Index</c:v>
                </c:pt>
              </c:strCache>
            </c:strRef>
          </c:tx>
          <c:spPr>
            <a:solidFill>
              <a:srgbClr val="7A8EB5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66C-4DA4-9B4C-32A243F6A548}"/>
              </c:ext>
            </c:extLst>
          </c:dPt>
          <c:dPt>
            <c:idx val="1"/>
            <c:invertIfNegative val="0"/>
            <c:bubble3D val="0"/>
            <c:spPr>
              <a:solidFill>
                <a:srgbClr val="7A8E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6C-4DA4-9B4C-32A243F6A548}"/>
              </c:ext>
            </c:extLst>
          </c:dPt>
          <c:dPt>
            <c:idx val="2"/>
            <c:invertIfNegative val="0"/>
            <c:bubble3D val="0"/>
            <c:spPr>
              <a:solidFill>
                <a:srgbClr val="7A8E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6C-4DA4-9B4C-32A243F6A548}"/>
              </c:ext>
            </c:extLst>
          </c:dPt>
          <c:dPt>
            <c:idx val="3"/>
            <c:invertIfNegative val="0"/>
            <c:bubble3D val="0"/>
            <c:spPr>
              <a:solidFill>
                <a:srgbClr val="7A8EB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6C-4DA4-9B4C-32A243F6A54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66C-4DA4-9B4C-32A243F6A548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866C-4DA4-9B4C-32A243F6A548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E64-45B2-81F5-86B5C7AE8B7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E64-45B2-81F5-86B5C7AE8B7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7E64-45B2-81F5-86B5C7AE8B7B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7E64-45B2-81F5-86B5C7AE8B7B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7E64-45B2-81F5-86B5C7AE8B7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30492670985979E-2"/>
                      <c:h val="8.459160872679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6C-4DA4-9B4C-32A243F6A548}"/>
                </c:ext>
              </c:extLst>
            </c:dLbl>
            <c:dLbl>
              <c:idx val="9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866C-4DA4-9B4C-32A243F6A5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74747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Foglio1!$A$2:$A$25</c:f>
              <c:strCache>
                <c:ptCount val="24"/>
                <c:pt idx="0">
                  <c:v>JPN</c:v>
                </c:pt>
                <c:pt idx="1">
                  <c:v>GRC</c:v>
                </c:pt>
                <c:pt idx="2">
                  <c:v>POL</c:v>
                </c:pt>
                <c:pt idx="3">
                  <c:v>GCC</c:v>
                </c:pt>
                <c:pt idx="4">
                  <c:v>USA</c:v>
                </c:pt>
                <c:pt idx="5">
                  <c:v>ITA</c:v>
                </c:pt>
                <c:pt idx="6">
                  <c:v>HKG</c:v>
                </c:pt>
                <c:pt idx="7">
                  <c:v>ARG</c:v>
                </c:pt>
                <c:pt idx="8">
                  <c:v>ZAF</c:v>
                </c:pt>
                <c:pt idx="9">
                  <c:v>GLOBAL</c:v>
                </c:pt>
                <c:pt idx="10">
                  <c:v>NLD</c:v>
                </c:pt>
                <c:pt idx="11">
                  <c:v>SNG</c:v>
                </c:pt>
                <c:pt idx="12">
                  <c:v>SLO</c:v>
                </c:pt>
                <c:pt idx="13">
                  <c:v>GER</c:v>
                </c:pt>
                <c:pt idx="14">
                  <c:v>CAN</c:v>
                </c:pt>
                <c:pt idx="15">
                  <c:v>FIN</c:v>
                </c:pt>
                <c:pt idx="16">
                  <c:v>SWE</c:v>
                </c:pt>
                <c:pt idx="17">
                  <c:v>BRA</c:v>
                </c:pt>
                <c:pt idx="18">
                  <c:v>POR</c:v>
                </c:pt>
                <c:pt idx="19">
                  <c:v>ESP</c:v>
                </c:pt>
                <c:pt idx="20">
                  <c:v>IRE</c:v>
                </c:pt>
                <c:pt idx="21">
                  <c:v>NOR</c:v>
                </c:pt>
                <c:pt idx="22">
                  <c:v>SWZ</c:v>
                </c:pt>
                <c:pt idx="23">
                  <c:v>NZL</c:v>
                </c:pt>
              </c:strCache>
            </c:strRef>
          </c:cat>
          <c:val>
            <c:numRef>
              <c:f>Foglio1!$B$2:$B$25</c:f>
              <c:numCache>
                <c:formatCode>0%</c:formatCode>
                <c:ptCount val="24"/>
                <c:pt idx="0">
                  <c:v>0.55846108447676046</c:v>
                </c:pt>
                <c:pt idx="1">
                  <c:v>0.56574814643930038</c:v>
                </c:pt>
                <c:pt idx="2">
                  <c:v>0.5687399854910653</c:v>
                </c:pt>
                <c:pt idx="3">
                  <c:v>0.57134433042612076</c:v>
                </c:pt>
                <c:pt idx="4">
                  <c:v>0.5920853978324222</c:v>
                </c:pt>
                <c:pt idx="5">
                  <c:v>0.59403867473128724</c:v>
                </c:pt>
                <c:pt idx="6">
                  <c:v>0.60590959849510351</c:v>
                </c:pt>
                <c:pt idx="7">
                  <c:v>0.60605735225793422</c:v>
                </c:pt>
                <c:pt idx="8">
                  <c:v>0.61386186850617752</c:v>
                </c:pt>
                <c:pt idx="9">
                  <c:v>0.63</c:v>
                </c:pt>
                <c:pt idx="10">
                  <c:v>0.62965066082833976</c:v>
                </c:pt>
                <c:pt idx="11">
                  <c:v>0.63592952472584807</c:v>
                </c:pt>
                <c:pt idx="12">
                  <c:v>0.64505711647491926</c:v>
                </c:pt>
                <c:pt idx="13">
                  <c:v>0.64565283196644008</c:v>
                </c:pt>
                <c:pt idx="14">
                  <c:v>0.64991287544537535</c:v>
                </c:pt>
                <c:pt idx="15">
                  <c:v>0.6537320022412294</c:v>
                </c:pt>
                <c:pt idx="16">
                  <c:v>0.66120853549180558</c:v>
                </c:pt>
                <c:pt idx="17">
                  <c:v>0.66271298406684376</c:v>
                </c:pt>
                <c:pt idx="18">
                  <c:v>0.66277328493131482</c:v>
                </c:pt>
                <c:pt idx="19">
                  <c:v>0.66381517032935655</c:v>
                </c:pt>
                <c:pt idx="20">
                  <c:v>0.67915537065765175</c:v>
                </c:pt>
                <c:pt idx="21">
                  <c:v>0.69081600117685182</c:v>
                </c:pt>
                <c:pt idx="22">
                  <c:v>0.70367534837666113</c:v>
                </c:pt>
                <c:pt idx="23">
                  <c:v>0.70851550095194571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6C-4DA4-9B4C-32A243F6A5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802166360"/>
        <c:axId val="802171936"/>
        <c:extLst/>
      </c:barChart>
      <c:catAx>
        <c:axId val="802166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Century Gothic" panose="020B0502020202020204" pitchFamily="34" charset="0"/>
              </a:defRPr>
            </a:pPr>
            <a:endParaRPr lang="it-IT"/>
          </a:p>
        </c:txPr>
        <c:crossAx val="802171936"/>
        <c:crosses val="autoZero"/>
        <c:auto val="1"/>
        <c:lblAlgn val="ctr"/>
        <c:lblOffset val="100"/>
        <c:noMultiLvlLbl val="0"/>
      </c:catAx>
      <c:valAx>
        <c:axId val="80217193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802166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7322484064355"/>
          <c:y val="1.953022122227879E-2"/>
          <c:w val="0.87279780283576047"/>
          <c:h val="0.907121130009068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6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5122014954248"/>
          <c:y val="6.6764352558343301E-2"/>
          <c:w val="0.74289191855072301"/>
          <c:h val="0.768314788804532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Italy 2023 survey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44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802-4CC3-A44F-1784875917DB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445B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02-4CC3-A44F-1784875917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things stayed the same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F-45F4-BE18-21C4AAAC2FA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CDF-45F4-BE18-21C4AAAC2FA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things stayed the same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DF-45F4-BE18-21C4AAAC2F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0"/>
        <c:overlap val="-30"/>
        <c:axId val="623433880"/>
        <c:axId val="623433552"/>
      </c:barChart>
      <c:catAx>
        <c:axId val="623433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433552"/>
        <c:crosses val="autoZero"/>
        <c:auto val="1"/>
        <c:lblAlgn val="ctr"/>
        <c:lblOffset val="100"/>
        <c:noMultiLvlLbl val="0"/>
      </c:catAx>
      <c:valAx>
        <c:axId val="623433552"/>
        <c:scaling>
          <c:orientation val="minMax"/>
          <c:max val="1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2343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5122014954248"/>
          <c:y val="6.6764352558343301E-2"/>
          <c:w val="0.74289191855072301"/>
          <c:h val="0.768314788804532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Italy 2023 survey</c:v>
                </c:pt>
              </c:strCache>
            </c:strRef>
          </c:tx>
          <c:spPr>
            <a:solidFill>
              <a:srgbClr val="F2445B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2445B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Becoming more diverse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2-4368-9AA5-8BCBF1497916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CB2-4368-9AA5-8BCBF1497916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CB2-4368-9AA5-8BCBF149791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Becoming more diverse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B2-4368-9AA5-8BCBF14979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0"/>
        <c:overlap val="-30"/>
        <c:axId val="623433880"/>
        <c:axId val="623433552"/>
      </c:barChart>
      <c:catAx>
        <c:axId val="623433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433552"/>
        <c:crosses val="autoZero"/>
        <c:auto val="1"/>
        <c:lblAlgn val="ctr"/>
        <c:lblOffset val="100"/>
        <c:noMultiLvlLbl val="0"/>
      </c:catAx>
      <c:valAx>
        <c:axId val="623433552"/>
        <c:scaling>
          <c:orientation val="minMax"/>
          <c:max val="1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2343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85122014954248"/>
          <c:y val="6.6764352558343301E-2"/>
          <c:w val="0.74289191855072301"/>
          <c:h val="0.7683147888045327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Italy 2023 survey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445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49C-47C2-9AFC-E5829A49B8A9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2445B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9C-47C2-9AFC-E5829A49B8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Becoming more diverse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5-4F7C-A5A1-F4C30172ABA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45-4F7C-A5A1-F4C30172ABAA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Becoming more diverse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45-4F7C-A5A1-F4C30172AB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0"/>
        <c:overlap val="-30"/>
        <c:axId val="623433880"/>
        <c:axId val="623433552"/>
      </c:barChart>
      <c:catAx>
        <c:axId val="623433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23433552"/>
        <c:crosses val="autoZero"/>
        <c:auto val="1"/>
        <c:lblAlgn val="ctr"/>
        <c:lblOffset val="100"/>
        <c:noMultiLvlLbl val="0"/>
      </c:catAx>
      <c:valAx>
        <c:axId val="623433552"/>
        <c:scaling>
          <c:orientation val="minMax"/>
          <c:max val="1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62343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1DDE-BA6A-4F57-909C-98F49C72955F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50D33-42BE-4A7B-9A0E-84D31BC6EF4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553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C5B1-F58D-4268-BB75-9856A9D794A6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0C33-90AE-4963-9AD8-3B07939F57E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0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image, AECA logo is the old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7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8" dirty="0">
                <a:solidFill>
                  <a:srgbClr val="1D3D7B"/>
                </a:solidFill>
                <a:latin typeface="Tahoma"/>
                <a:cs typeface="Tahoma"/>
              </a:rPr>
              <a:t>T</a:t>
            </a:r>
            <a:r>
              <a:rPr lang="en-US" sz="1200" spc="6" dirty="0">
                <a:solidFill>
                  <a:srgbClr val="1D3D7B"/>
                </a:solidFill>
                <a:latin typeface="Tahoma"/>
                <a:cs typeface="Tahoma"/>
              </a:rPr>
              <a:t>h</a:t>
            </a:r>
            <a:r>
              <a:rPr lang="en-US" sz="1200" spc="18" dirty="0">
                <a:solidFill>
                  <a:srgbClr val="1D3D7B"/>
                </a:solidFill>
                <a:latin typeface="Tahoma"/>
                <a:cs typeface="Tahoma"/>
              </a:rPr>
              <a:t>i</a:t>
            </a:r>
            <a:r>
              <a:rPr lang="en-US" sz="1200" spc="30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-152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24" dirty="0">
                <a:solidFill>
                  <a:srgbClr val="1D3D7B"/>
                </a:solidFill>
                <a:latin typeface="Tahoma"/>
                <a:cs typeface="Tahoma"/>
              </a:rPr>
              <a:t>i</a:t>
            </a:r>
            <a:r>
              <a:rPr lang="en-US" sz="1200" spc="30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-130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6" dirty="0">
                <a:solidFill>
                  <a:srgbClr val="1D3D7B"/>
                </a:solidFill>
                <a:latin typeface="Tahoma"/>
                <a:cs typeface="Tahoma"/>
              </a:rPr>
              <a:t>n</a:t>
            </a:r>
            <a:r>
              <a:rPr lang="en-US" sz="1200" spc="15" dirty="0">
                <a:solidFill>
                  <a:srgbClr val="1D3D7B"/>
                </a:solidFill>
                <a:latin typeface="Tahoma"/>
                <a:cs typeface="Tahoma"/>
              </a:rPr>
              <a:t>o</a:t>
            </a:r>
            <a:r>
              <a:rPr lang="en-US" sz="1200" spc="61" dirty="0">
                <a:solidFill>
                  <a:srgbClr val="1D3D7B"/>
                </a:solidFill>
                <a:latin typeface="Tahoma"/>
                <a:cs typeface="Tahoma"/>
              </a:rPr>
              <a:t>t</a:t>
            </a:r>
            <a:r>
              <a:rPr lang="en-US" sz="1200" spc="-143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9" dirty="0">
                <a:solidFill>
                  <a:srgbClr val="1D3D7B"/>
                </a:solidFill>
                <a:latin typeface="Tahoma"/>
                <a:cs typeface="Tahoma"/>
              </a:rPr>
              <a:t>a</a:t>
            </a:r>
            <a:r>
              <a:rPr lang="en-US" sz="1200" spc="-124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79" dirty="0">
                <a:solidFill>
                  <a:srgbClr val="1D3D7B"/>
                </a:solidFill>
                <a:latin typeface="Tahoma"/>
                <a:cs typeface="Tahoma"/>
              </a:rPr>
              <a:t>c</a:t>
            </a:r>
            <a:r>
              <a:rPr lang="en-US" sz="1200" spc="6" dirty="0">
                <a:solidFill>
                  <a:srgbClr val="1D3D7B"/>
                </a:solidFill>
                <a:latin typeface="Tahoma"/>
                <a:cs typeface="Tahoma"/>
              </a:rPr>
              <a:t>e</a:t>
            </a:r>
            <a:r>
              <a:rPr lang="en-US" sz="1200" spc="-3" dirty="0">
                <a:solidFill>
                  <a:srgbClr val="1D3D7B"/>
                </a:solidFill>
                <a:latin typeface="Tahoma"/>
                <a:cs typeface="Tahoma"/>
              </a:rPr>
              <a:t>n</a:t>
            </a:r>
            <a:r>
              <a:rPr lang="en-US" sz="1200" spc="3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-33" dirty="0">
                <a:solidFill>
                  <a:srgbClr val="1D3D7B"/>
                </a:solidFill>
                <a:latin typeface="Tahoma"/>
                <a:cs typeface="Tahoma"/>
              </a:rPr>
              <a:t>u</a:t>
            </a:r>
            <a:r>
              <a:rPr lang="en-US" sz="1200" spc="30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-146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24" dirty="0">
                <a:solidFill>
                  <a:srgbClr val="1D3D7B"/>
                </a:solidFill>
                <a:latin typeface="Tahoma"/>
                <a:cs typeface="Tahoma"/>
              </a:rPr>
              <a:t>in</a:t>
            </a:r>
            <a:r>
              <a:rPr lang="en-US" sz="1200" spc="-136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42" dirty="0">
                <a:solidFill>
                  <a:srgbClr val="1D3D7B"/>
                </a:solidFill>
                <a:latin typeface="Tahoma"/>
                <a:cs typeface="Tahoma"/>
              </a:rPr>
              <a:t>t</a:t>
            </a:r>
            <a:r>
              <a:rPr lang="en-US" sz="1200" dirty="0">
                <a:solidFill>
                  <a:srgbClr val="1D3D7B"/>
                </a:solidFill>
                <a:latin typeface="Tahoma"/>
                <a:cs typeface="Tahoma"/>
              </a:rPr>
              <a:t>h</a:t>
            </a:r>
            <a:r>
              <a:rPr lang="en-US" sz="1200" spc="27" dirty="0">
                <a:solidFill>
                  <a:srgbClr val="1D3D7B"/>
                </a:solidFill>
                <a:latin typeface="Tahoma"/>
                <a:cs typeface="Tahoma"/>
              </a:rPr>
              <a:t>e</a:t>
            </a:r>
            <a:r>
              <a:rPr lang="en-US" sz="1200" spc="-146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9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42" dirty="0">
                <a:solidFill>
                  <a:srgbClr val="1D3D7B"/>
                </a:solidFill>
                <a:latin typeface="Tahoma"/>
                <a:cs typeface="Tahoma"/>
              </a:rPr>
              <a:t>t</a:t>
            </a:r>
            <a:r>
              <a:rPr lang="en-US" sz="1200" spc="-18" dirty="0">
                <a:solidFill>
                  <a:srgbClr val="1D3D7B"/>
                </a:solidFill>
                <a:latin typeface="Tahoma"/>
                <a:cs typeface="Tahoma"/>
              </a:rPr>
              <a:t>r</a:t>
            </a:r>
            <a:r>
              <a:rPr lang="en-US" sz="1200" spc="18" dirty="0">
                <a:solidFill>
                  <a:srgbClr val="1D3D7B"/>
                </a:solidFill>
                <a:latin typeface="Tahoma"/>
                <a:cs typeface="Tahoma"/>
              </a:rPr>
              <a:t>i</a:t>
            </a:r>
            <a:r>
              <a:rPr lang="en-US" sz="1200" spc="69" dirty="0">
                <a:solidFill>
                  <a:srgbClr val="1D3D7B"/>
                </a:solidFill>
                <a:latin typeface="Tahoma"/>
                <a:cs typeface="Tahoma"/>
              </a:rPr>
              <a:t>c</a:t>
            </a:r>
            <a:r>
              <a:rPr lang="en-US" sz="1200" spc="61" dirty="0">
                <a:solidFill>
                  <a:srgbClr val="1D3D7B"/>
                </a:solidFill>
                <a:latin typeface="Tahoma"/>
                <a:cs typeface="Tahoma"/>
              </a:rPr>
              <a:t>t</a:t>
            </a:r>
            <a:r>
              <a:rPr lang="en-US" sz="1200" spc="-149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9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6" dirty="0">
                <a:solidFill>
                  <a:srgbClr val="1D3D7B"/>
                </a:solidFill>
                <a:latin typeface="Tahoma"/>
                <a:cs typeface="Tahoma"/>
              </a:rPr>
              <a:t>e</a:t>
            </a:r>
            <a:r>
              <a:rPr lang="en-US" sz="1200" spc="-3" dirty="0">
                <a:solidFill>
                  <a:srgbClr val="1D3D7B"/>
                </a:solidFill>
                <a:latin typeface="Tahoma"/>
                <a:cs typeface="Tahoma"/>
              </a:rPr>
              <a:t>n</a:t>
            </a:r>
            <a:r>
              <a:rPr lang="en-US" sz="1200" spc="3" dirty="0">
                <a:solidFill>
                  <a:srgbClr val="1D3D7B"/>
                </a:solidFill>
                <a:latin typeface="Tahoma"/>
                <a:cs typeface="Tahoma"/>
              </a:rPr>
              <a:t>s</a:t>
            </a:r>
            <a:r>
              <a:rPr lang="en-US" sz="1200" spc="27" dirty="0">
                <a:solidFill>
                  <a:srgbClr val="1D3D7B"/>
                </a:solidFill>
                <a:latin typeface="Tahoma"/>
                <a:cs typeface="Tahoma"/>
              </a:rPr>
              <a:t>e</a:t>
            </a:r>
            <a:r>
              <a:rPr lang="en-US" sz="1200" spc="-152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24" dirty="0">
                <a:solidFill>
                  <a:srgbClr val="1D3D7B"/>
                </a:solidFill>
                <a:latin typeface="Tahoma"/>
                <a:cs typeface="Tahoma"/>
              </a:rPr>
              <a:t>o</a:t>
            </a:r>
            <a:r>
              <a:rPr lang="en-US" sz="1200" spc="97" dirty="0">
                <a:solidFill>
                  <a:srgbClr val="1D3D7B"/>
                </a:solidFill>
                <a:latin typeface="Tahoma"/>
                <a:cs typeface="Tahoma"/>
              </a:rPr>
              <a:t>f  </a:t>
            </a:r>
            <a:r>
              <a:rPr lang="en-US" sz="1200" spc="42" dirty="0">
                <a:solidFill>
                  <a:srgbClr val="1D3D7B"/>
                </a:solidFill>
                <a:latin typeface="Tahoma"/>
                <a:cs typeface="Tahoma"/>
              </a:rPr>
              <a:t>t</a:t>
            </a:r>
            <a:r>
              <a:rPr lang="en-US" sz="1200" spc="6" dirty="0">
                <a:solidFill>
                  <a:srgbClr val="1D3D7B"/>
                </a:solidFill>
                <a:latin typeface="Tahoma"/>
                <a:cs typeface="Tahoma"/>
              </a:rPr>
              <a:t>h</a:t>
            </a:r>
            <a:r>
              <a:rPr lang="en-US" sz="1200" spc="27" dirty="0">
                <a:solidFill>
                  <a:srgbClr val="1D3D7B"/>
                </a:solidFill>
                <a:latin typeface="Tahoma"/>
                <a:cs typeface="Tahoma"/>
              </a:rPr>
              <a:t>e</a:t>
            </a:r>
            <a:r>
              <a:rPr lang="en-US" sz="1200" spc="-152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-6" dirty="0">
                <a:solidFill>
                  <a:srgbClr val="1D3D7B"/>
                </a:solidFill>
                <a:latin typeface="Tahoma"/>
                <a:cs typeface="Tahoma"/>
              </a:rPr>
              <a:t>w</a:t>
            </a:r>
            <a:r>
              <a:rPr lang="en-US" sz="1200" spc="24" dirty="0">
                <a:solidFill>
                  <a:srgbClr val="1D3D7B"/>
                </a:solidFill>
                <a:latin typeface="Tahoma"/>
                <a:cs typeface="Tahoma"/>
              </a:rPr>
              <a:t>o</a:t>
            </a:r>
            <a:r>
              <a:rPr lang="en-US" sz="1200" spc="-12" dirty="0">
                <a:solidFill>
                  <a:srgbClr val="1D3D7B"/>
                </a:solidFill>
                <a:latin typeface="Tahoma"/>
                <a:cs typeface="Tahoma"/>
              </a:rPr>
              <a:t>r</a:t>
            </a:r>
            <a:r>
              <a:rPr lang="en-US" sz="1200" spc="9" dirty="0">
                <a:solidFill>
                  <a:srgbClr val="1D3D7B"/>
                </a:solidFill>
                <a:latin typeface="Tahoma"/>
                <a:cs typeface="Tahoma"/>
              </a:rPr>
              <a:t>d</a:t>
            </a:r>
            <a:r>
              <a:rPr lang="en-US" sz="1200" dirty="0">
                <a:solidFill>
                  <a:srgbClr val="1D3D7B"/>
                </a:solidFill>
                <a:latin typeface="Tahoma"/>
                <a:cs typeface="Tahoma"/>
              </a:rPr>
              <a:t>.</a:t>
            </a:r>
            <a:r>
              <a:rPr lang="en-US" sz="1200" spc="-146" dirty="0">
                <a:solidFill>
                  <a:srgbClr val="1D3D7B"/>
                </a:solidFill>
                <a:latin typeface="Tahoma"/>
                <a:cs typeface="Tahoma"/>
              </a:rPr>
              <a:t> </a:t>
            </a:r>
            <a:r>
              <a:rPr lang="en-US" sz="1200" spc="36" dirty="0">
                <a:latin typeface="Tahoma"/>
                <a:cs typeface="Tahoma"/>
              </a:rPr>
              <a:t>Given</a:t>
            </a:r>
            <a:r>
              <a:rPr lang="en-US" sz="1200" spc="-76" dirty="0">
                <a:latin typeface="Tahoma"/>
                <a:cs typeface="Tahoma"/>
              </a:rPr>
              <a:t> </a:t>
            </a:r>
            <a:r>
              <a:rPr lang="en-US" sz="1200" spc="36" dirty="0">
                <a:latin typeface="Tahoma"/>
                <a:cs typeface="Tahoma"/>
              </a:rPr>
              <a:t>the</a:t>
            </a:r>
            <a:r>
              <a:rPr lang="en-US" sz="1200" spc="-85" dirty="0">
                <a:latin typeface="Tahoma"/>
                <a:cs typeface="Tahoma"/>
              </a:rPr>
              <a:t> </a:t>
            </a:r>
            <a:r>
              <a:rPr lang="en-US" sz="1200" spc="27" dirty="0">
                <a:latin typeface="Tahoma"/>
                <a:cs typeface="Tahoma"/>
              </a:rPr>
              <a:t>s</a:t>
            </a:r>
            <a:r>
              <a:rPr lang="en-US" sz="1200" spc="33" dirty="0">
                <a:latin typeface="Tahoma"/>
                <a:cs typeface="Tahoma"/>
              </a:rPr>
              <a:t>e</a:t>
            </a:r>
            <a:r>
              <a:rPr lang="en-US" sz="1200" spc="39" dirty="0">
                <a:latin typeface="Tahoma"/>
                <a:cs typeface="Tahoma"/>
              </a:rPr>
              <a:t>nsi</a:t>
            </a:r>
            <a:r>
              <a:rPr lang="en-US" sz="1200" spc="24" dirty="0">
                <a:latin typeface="Tahoma"/>
                <a:cs typeface="Tahoma"/>
              </a:rPr>
              <a:t>t</a:t>
            </a:r>
            <a:r>
              <a:rPr lang="en-US" sz="1200" spc="18" dirty="0">
                <a:latin typeface="Tahoma"/>
                <a:cs typeface="Tahoma"/>
              </a:rPr>
              <a:t>iv</a:t>
            </a:r>
            <a:r>
              <a:rPr lang="en-US" sz="1200" spc="6" dirty="0">
                <a:latin typeface="Tahoma"/>
                <a:cs typeface="Tahoma"/>
              </a:rPr>
              <a:t>i</a:t>
            </a:r>
            <a:r>
              <a:rPr lang="en-US" sz="1200" spc="24" dirty="0">
                <a:latin typeface="Tahoma"/>
                <a:cs typeface="Tahoma"/>
              </a:rPr>
              <a:t>ty</a:t>
            </a:r>
            <a:r>
              <a:rPr lang="en-US" sz="1200" spc="-76" dirty="0">
                <a:latin typeface="Tahoma"/>
                <a:cs typeface="Tahoma"/>
              </a:rPr>
              <a:t> </a:t>
            </a:r>
            <a:r>
              <a:rPr lang="en-US" sz="1200" spc="73" dirty="0">
                <a:latin typeface="Tahoma"/>
                <a:cs typeface="Tahoma"/>
              </a:rPr>
              <a:t>of</a:t>
            </a:r>
            <a:r>
              <a:rPr lang="en-US" sz="1200" spc="-82" dirty="0">
                <a:latin typeface="Tahoma"/>
                <a:cs typeface="Tahoma"/>
              </a:rPr>
              <a:t> </a:t>
            </a:r>
            <a:r>
              <a:rPr lang="en-US" sz="1200" spc="24" dirty="0">
                <a:latin typeface="Tahoma"/>
                <a:cs typeface="Tahoma"/>
              </a:rPr>
              <a:t>aski</a:t>
            </a:r>
            <a:r>
              <a:rPr lang="en-US" sz="1200" spc="27" dirty="0">
                <a:latin typeface="Tahoma"/>
                <a:cs typeface="Tahoma"/>
              </a:rPr>
              <a:t>n</a:t>
            </a:r>
            <a:r>
              <a:rPr lang="en-US" sz="1200" spc="24" dirty="0">
                <a:latin typeface="Tahoma"/>
                <a:cs typeface="Tahoma"/>
              </a:rPr>
              <a:t>g  </a:t>
            </a:r>
            <a:r>
              <a:rPr lang="en-US" sz="1200" spc="18" dirty="0">
                <a:latin typeface="Tahoma"/>
                <a:cs typeface="Tahoma"/>
              </a:rPr>
              <a:t>q</a:t>
            </a:r>
            <a:r>
              <a:rPr lang="en-US" sz="1200" spc="12" dirty="0">
                <a:latin typeface="Tahoma"/>
                <a:cs typeface="Tahoma"/>
              </a:rPr>
              <a:t>u</a:t>
            </a:r>
            <a:r>
              <a:rPr lang="en-US" sz="1200" spc="30" dirty="0">
                <a:latin typeface="Tahoma"/>
                <a:cs typeface="Tahoma"/>
              </a:rPr>
              <a:t>es</a:t>
            </a:r>
            <a:r>
              <a:rPr lang="en-US" sz="1200" spc="58" dirty="0">
                <a:latin typeface="Tahoma"/>
                <a:cs typeface="Tahoma"/>
              </a:rPr>
              <a:t>t</a:t>
            </a:r>
            <a:r>
              <a:rPr lang="en-US" sz="1200" spc="33" dirty="0">
                <a:latin typeface="Tahoma"/>
                <a:cs typeface="Tahoma"/>
              </a:rPr>
              <a:t>ions</a:t>
            </a:r>
            <a:r>
              <a:rPr lang="en-US" sz="1200" spc="-97" dirty="0">
                <a:latin typeface="Tahoma"/>
                <a:cs typeface="Tahoma"/>
              </a:rPr>
              <a:t> </a:t>
            </a:r>
            <a:r>
              <a:rPr lang="en-US" sz="1200" spc="30" dirty="0">
                <a:latin typeface="Tahoma"/>
                <a:cs typeface="Tahoma"/>
              </a:rPr>
              <a:t>about</a:t>
            </a:r>
            <a:r>
              <a:rPr lang="en-US" sz="1200" spc="-91" dirty="0">
                <a:latin typeface="Tahoma"/>
                <a:cs typeface="Tahoma"/>
              </a:rPr>
              <a:t> </a:t>
            </a:r>
            <a:r>
              <a:rPr lang="en-US" sz="1200" spc="36" dirty="0">
                <a:latin typeface="Tahoma"/>
                <a:cs typeface="Tahoma"/>
              </a:rPr>
              <a:t>pe</a:t>
            </a:r>
            <a:r>
              <a:rPr lang="en-US" sz="1200" spc="39" dirty="0">
                <a:latin typeface="Tahoma"/>
                <a:cs typeface="Tahoma"/>
              </a:rPr>
              <a:t>o</a:t>
            </a:r>
            <a:r>
              <a:rPr lang="en-US" sz="1200" spc="58" dirty="0">
                <a:latin typeface="Tahoma"/>
                <a:cs typeface="Tahoma"/>
              </a:rPr>
              <a:t>ple</a:t>
            </a:r>
            <a:r>
              <a:rPr lang="en-US" sz="1200" spc="30" dirty="0">
                <a:latin typeface="Tahoma"/>
                <a:cs typeface="Tahoma"/>
              </a:rPr>
              <a:t>’s</a:t>
            </a:r>
            <a:r>
              <a:rPr lang="en-US" sz="1200" spc="-88" dirty="0">
                <a:latin typeface="Tahoma"/>
                <a:cs typeface="Tahoma"/>
              </a:rPr>
              <a:t> </a:t>
            </a:r>
            <a:r>
              <a:rPr lang="en-US" sz="1200" spc="21" dirty="0">
                <a:latin typeface="Tahoma"/>
                <a:cs typeface="Tahoma"/>
              </a:rPr>
              <a:t>i</a:t>
            </a:r>
            <a:r>
              <a:rPr lang="en-US" sz="1200" spc="45" dirty="0">
                <a:latin typeface="Tahoma"/>
                <a:cs typeface="Tahoma"/>
              </a:rPr>
              <a:t>d</a:t>
            </a:r>
            <a:r>
              <a:rPr lang="en-US" sz="1200" spc="42" dirty="0">
                <a:latin typeface="Tahoma"/>
                <a:cs typeface="Tahoma"/>
              </a:rPr>
              <a:t>ent</a:t>
            </a:r>
            <a:r>
              <a:rPr lang="en-US" sz="1200" spc="15" dirty="0">
                <a:latin typeface="Tahoma"/>
                <a:cs typeface="Tahoma"/>
              </a:rPr>
              <a:t>i</a:t>
            </a:r>
            <a:r>
              <a:rPr lang="en-US" sz="1200" spc="9" dirty="0">
                <a:latin typeface="Tahoma"/>
                <a:cs typeface="Tahoma"/>
              </a:rPr>
              <a:t>ty,</a:t>
            </a:r>
            <a:r>
              <a:rPr lang="en-US" sz="1200" spc="-76" dirty="0">
                <a:latin typeface="Tahoma"/>
                <a:cs typeface="Tahoma"/>
              </a:rPr>
              <a:t> </a:t>
            </a:r>
            <a:r>
              <a:rPr lang="en-US" sz="1200" spc="30" dirty="0">
                <a:latin typeface="Tahoma"/>
                <a:cs typeface="Tahoma"/>
              </a:rPr>
              <a:t>s</a:t>
            </a:r>
            <a:r>
              <a:rPr lang="en-US" sz="1200" spc="55" dirty="0">
                <a:latin typeface="Tahoma"/>
                <a:cs typeface="Tahoma"/>
              </a:rPr>
              <a:t>u</a:t>
            </a:r>
            <a:r>
              <a:rPr lang="en-US" sz="1200" spc="39" dirty="0">
                <a:latin typeface="Tahoma"/>
                <a:cs typeface="Tahoma"/>
              </a:rPr>
              <a:t>c</a:t>
            </a:r>
            <a:r>
              <a:rPr lang="en-US" sz="1200" spc="18" dirty="0">
                <a:latin typeface="Tahoma"/>
                <a:cs typeface="Tahoma"/>
              </a:rPr>
              <a:t>h  </a:t>
            </a:r>
            <a:r>
              <a:rPr lang="en-US" sz="1200" spc="9" dirty="0">
                <a:latin typeface="Tahoma"/>
                <a:cs typeface="Tahoma"/>
              </a:rPr>
              <a:t>a </a:t>
            </a:r>
            <a:r>
              <a:rPr lang="en-US" sz="1200" spc="6" dirty="0">
                <a:latin typeface="Tahoma"/>
                <a:cs typeface="Tahoma"/>
              </a:rPr>
              <a:t>survey </a:t>
            </a:r>
            <a:r>
              <a:rPr lang="en-US" sz="1200" spc="36" dirty="0">
                <a:latin typeface="Tahoma"/>
                <a:cs typeface="Tahoma"/>
              </a:rPr>
              <a:t>must </a:t>
            </a:r>
            <a:r>
              <a:rPr lang="en-US" sz="1200" spc="30" dirty="0">
                <a:latin typeface="Tahoma"/>
                <a:cs typeface="Tahoma"/>
              </a:rPr>
              <a:t>be </a:t>
            </a:r>
            <a:r>
              <a:rPr lang="en-US" sz="1200" spc="24" dirty="0">
                <a:latin typeface="Tahoma"/>
                <a:cs typeface="Tahoma"/>
              </a:rPr>
              <a:t>anonymous and </a:t>
            </a:r>
            <a:r>
              <a:rPr lang="en-US" sz="1200" spc="27" dirty="0">
                <a:latin typeface="Tahoma"/>
                <a:cs typeface="Tahoma"/>
              </a:rPr>
              <a:t> </a:t>
            </a:r>
            <a:r>
              <a:rPr lang="en-US" sz="1200" spc="15" dirty="0">
                <a:latin typeface="Tahoma"/>
                <a:cs typeface="Tahoma"/>
              </a:rPr>
              <a:t>voluntary</a:t>
            </a:r>
            <a:endParaRPr lang="en-US" sz="1200" dirty="0">
              <a:latin typeface="Tahoma"/>
              <a:cs typeface="Tahoma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00C33-90AE-4963-9AD8-3B07939F57E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2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8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299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4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8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233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GB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chart" Target="../charts/chart1.xml"/><Relationship Id="rId7" Type="http://schemas.openxmlformats.org/officeDocument/2006/relationships/image" Target="../media/image23.sv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slideMaster" Target="../slideMasters/slideMaster5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9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1.svg"/><Relationship Id="rId15" Type="http://schemas.openxmlformats.org/officeDocument/2006/relationships/image" Target="../media/image12.png"/><Relationship Id="rId10" Type="http://schemas.openxmlformats.org/officeDocument/2006/relationships/chart" Target="../charts/chart4.xml"/><Relationship Id="rId19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chart" Target="../charts/chart3.xml"/><Relationship Id="rId1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485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5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8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7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1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8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3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6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17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4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5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105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80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0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29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08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885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51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6474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29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29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08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08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885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885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51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51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6474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6474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9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ex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6FF685-0455-410C-BAD6-9C18A6B82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994E6-33EF-41B4-9B8F-14CDAEC3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1B97-D115-41B0-A593-DB194CD0637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432000"/>
            <a:ext cx="95364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56DFF0-F399-4C7B-9862-88E481176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000" y="432000"/>
            <a:ext cx="1764000" cy="528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4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799" y="1138238"/>
            <a:ext cx="4665663" cy="178723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799" y="3146902"/>
            <a:ext cx="4665663" cy="18822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" y="561243"/>
            <a:ext cx="2052000" cy="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2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93030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9301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11466875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833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872183" y="6320412"/>
            <a:ext cx="969962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692000"/>
            <a:ext cx="11466511" cy="442781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66999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219825"/>
            <a:ext cx="11466998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39CBD8-44FB-CCFD-924F-3CF31BDB522E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46" name="object 15">
              <a:extLst>
                <a:ext uri="{FF2B5EF4-FFF2-40B4-BE49-F238E27FC236}">
                  <a16:creationId xmlns:a16="http://schemas.microsoft.com/office/drawing/2014/main" id="{DCD1964A-57CC-F452-5854-75B8FE17E411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56" name="object 16">
                <a:extLst>
                  <a:ext uri="{FF2B5EF4-FFF2-40B4-BE49-F238E27FC236}">
                    <a16:creationId xmlns:a16="http://schemas.microsoft.com/office/drawing/2014/main" id="{E0D18D73-11AC-587B-0E18-CB10BE6F0BC5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57" name="object 17">
                <a:extLst>
                  <a:ext uri="{FF2B5EF4-FFF2-40B4-BE49-F238E27FC236}">
                    <a16:creationId xmlns:a16="http://schemas.microsoft.com/office/drawing/2014/main" id="{37E09AAB-99F8-8DEB-7B28-16DF21E10BF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5D7BC215-5466-32D4-3509-9A603E6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48" name="Picture 47" descr="Logo&#10;&#10;Description automatically generated">
              <a:extLst>
                <a:ext uri="{FF2B5EF4-FFF2-40B4-BE49-F238E27FC236}">
                  <a16:creationId xmlns:a16="http://schemas.microsoft.com/office/drawing/2014/main" id="{E9835332-C906-D266-F5F9-FAEC153D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49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68E4B36-4AFB-13EC-F86B-918227A07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0" name="Picture 4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FB866BC9-3105-5116-52F8-C4CED57C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66CB27C-B8C2-9BB0-7467-38CA992A7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57E64FBF-9487-AEF0-E936-462F947F3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3" name="Picture 5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2780191-26E4-F075-0058-23DFB6A1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">
              <a:extLst>
                <a:ext uri="{FF2B5EF4-FFF2-40B4-BE49-F238E27FC236}">
                  <a16:creationId xmlns:a16="http://schemas.microsoft.com/office/drawing/2014/main" id="{694C6D31-4AF4-49FD-5C57-41C59DF3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5" name="Picture 5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0ECDF66-8A2F-F21F-AB90-18F94549B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8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692000"/>
            <a:ext cx="11466511" cy="442781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66999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219825"/>
            <a:ext cx="11466998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477283-9AB9-B97A-2789-C5303A58427E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3" name="object 15">
              <a:extLst>
                <a:ext uri="{FF2B5EF4-FFF2-40B4-BE49-F238E27FC236}">
                  <a16:creationId xmlns:a16="http://schemas.microsoft.com/office/drawing/2014/main" id="{1D63EDB0-FA88-86AC-FEF6-A105390E63C4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52FF87A6-5468-8928-49CF-CEE0ACFEA31B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19" name="object 17">
                <a:extLst>
                  <a:ext uri="{FF2B5EF4-FFF2-40B4-BE49-F238E27FC236}">
                    <a16:creationId xmlns:a16="http://schemas.microsoft.com/office/drawing/2014/main" id="{72C1EC5F-3089-3322-87D6-02FA9838C5D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75D84B9-068F-094B-4959-11C047EBD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B268E5F3-9C77-5170-4078-B2D5491EC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8B715-8D2E-BEAD-2014-7B0ABF1D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7725141A-F30E-0108-1F9B-E787A738A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EAD87-F797-88E0-4298-362CCE5DE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887B145-5B52-910D-137F-B391205A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FED1F38-1E45-2D03-C17E-4B661AFD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5D68F73A-2445-E38F-78B4-21D27799B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BA856E4-6C73-3649-464B-B1D2AB16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2F5AAB25-55A9-7CB1-DC72-56581A8F8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72183" y="6320412"/>
            <a:ext cx="969962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B56838C-6A3A-45E0-EC9B-5E5053382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27888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93234"/>
            <a:ext cx="5626800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693234"/>
            <a:ext cx="5628408" cy="442658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8400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60000" y="1219825"/>
            <a:ext cx="11468463" cy="4734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02FE95F2-5855-0587-DA99-A5172105A116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3732921E-A03A-FEF3-DD84-0831294C0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5E77C7-4F91-CE3B-F8BD-9C33CBC88E68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48" name="object 15">
              <a:extLst>
                <a:ext uri="{FF2B5EF4-FFF2-40B4-BE49-F238E27FC236}">
                  <a16:creationId xmlns:a16="http://schemas.microsoft.com/office/drawing/2014/main" id="{2B18DDC8-DC0B-7493-1E02-3E9E72A574FB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59" name="object 16">
                <a:extLst>
                  <a:ext uri="{FF2B5EF4-FFF2-40B4-BE49-F238E27FC236}">
                    <a16:creationId xmlns:a16="http://schemas.microsoft.com/office/drawing/2014/main" id="{481891A9-8257-4B40-6B54-801041C1A2FF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0" name="object 17">
                <a:extLst>
                  <a:ext uri="{FF2B5EF4-FFF2-40B4-BE49-F238E27FC236}">
                    <a16:creationId xmlns:a16="http://schemas.microsoft.com/office/drawing/2014/main" id="{9155A870-8383-8ABC-C093-7293E1960D13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B5C1FE9A-5C08-DCDE-8C58-9A4DFDA2D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0" name="Picture 49" descr="Logo&#10;&#10;Description automatically generated">
              <a:extLst>
                <a:ext uri="{FF2B5EF4-FFF2-40B4-BE49-F238E27FC236}">
                  <a16:creationId xmlns:a16="http://schemas.microsoft.com/office/drawing/2014/main" id="{8BA1ACA7-3B70-6A3B-39F4-9D400AD5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1" name="Picture 5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63B97E8-A62E-FC6C-94E2-02B93EB1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E74215CE-C985-EAB9-EB18-F232E7884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8AB7E8D-36D9-57A8-6705-FDF26AC3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">
              <a:extLst>
                <a:ext uri="{FF2B5EF4-FFF2-40B4-BE49-F238E27FC236}">
                  <a16:creationId xmlns:a16="http://schemas.microsoft.com/office/drawing/2014/main" id="{CDADA5C5-56C7-7AB8-7C7D-642239D30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5" name="Picture 5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BE1A90C-5768-2B0B-D7A7-87D480FA8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6" name="Picture 55" descr="Logo&#10;&#10;Description automatically generated">
              <a:extLst>
                <a:ext uri="{FF2B5EF4-FFF2-40B4-BE49-F238E27FC236}">
                  <a16:creationId xmlns:a16="http://schemas.microsoft.com/office/drawing/2014/main" id="{8E4B627F-C762-8B16-89D8-C9614EA8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6FEB6FC-BCE6-452D-65B6-870B3484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5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692000"/>
            <a:ext cx="36792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692000"/>
            <a:ext cx="36792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692000"/>
            <a:ext cx="3677328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60000" y="1219825"/>
            <a:ext cx="11468463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5DA30D65-1957-620F-0F09-E14AA061C409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C688D26E-96E8-07E7-D5C5-E062B91E6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112457-07A5-91F9-BCAA-397E9CBA7548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50" name="object 15">
              <a:extLst>
                <a:ext uri="{FF2B5EF4-FFF2-40B4-BE49-F238E27FC236}">
                  <a16:creationId xmlns:a16="http://schemas.microsoft.com/office/drawing/2014/main" id="{D9457BFF-F15A-592A-AA78-4F5B99439474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60" name="object 16">
                <a:extLst>
                  <a:ext uri="{FF2B5EF4-FFF2-40B4-BE49-F238E27FC236}">
                    <a16:creationId xmlns:a16="http://schemas.microsoft.com/office/drawing/2014/main" id="{19EA73A0-AA1E-8A82-38CD-ACC2A2E3C78E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1" name="object 17">
                <a:extLst>
                  <a:ext uri="{FF2B5EF4-FFF2-40B4-BE49-F238E27FC236}">
                    <a16:creationId xmlns:a16="http://schemas.microsoft.com/office/drawing/2014/main" id="{DBCFC7B2-7E77-414F-AA42-FB51315A8986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F11BB7ED-21B7-00D9-F61C-94934F3A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AA7B19F9-AD0E-C8F0-0363-0C9E224E4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82CFDC6-1FC9-66C8-3129-086A9F8B5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7072035-AFC9-D391-8829-C9ED48C20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6AC1FD1-DBF2-2D30-0BA6-8BCFA35A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6" name="Picture 55" descr="Logo&#10;&#10;Description automatically generated">
              <a:extLst>
                <a:ext uri="{FF2B5EF4-FFF2-40B4-BE49-F238E27FC236}">
                  <a16:creationId xmlns:a16="http://schemas.microsoft.com/office/drawing/2014/main" id="{F0D54828-5490-7E50-898F-34018B64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7" name="Picture 5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B605C8F-31E5-A965-2CE7-3A2C4E2A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8" name="Picture 57" descr="Logo&#10;&#10;Description automatically generated">
              <a:extLst>
                <a:ext uri="{FF2B5EF4-FFF2-40B4-BE49-F238E27FC236}">
                  <a16:creationId xmlns:a16="http://schemas.microsoft.com/office/drawing/2014/main" id="{0A71F308-D060-24B8-25EC-497618BC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9" name="Picture 5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9F338A3-772B-5360-62C0-73554DE1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16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60000" y="1219825"/>
            <a:ext cx="11459980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EBAB9451-76E0-CE4A-E62A-7BF6F18B1C71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EE7E0DCC-BEC5-3C1D-73FD-04C9FE1A0B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86DFE9-392A-F93B-1377-9FA8B51C837F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51" name="object 15">
              <a:extLst>
                <a:ext uri="{FF2B5EF4-FFF2-40B4-BE49-F238E27FC236}">
                  <a16:creationId xmlns:a16="http://schemas.microsoft.com/office/drawing/2014/main" id="{A6474820-4928-2310-37AA-637160717435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61" name="object 16">
                <a:extLst>
                  <a:ext uri="{FF2B5EF4-FFF2-40B4-BE49-F238E27FC236}">
                    <a16:creationId xmlns:a16="http://schemas.microsoft.com/office/drawing/2014/main" id="{9AD0B651-E16B-4DF1-112A-513BBAAF8D03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2" name="object 17">
                <a:extLst>
                  <a:ext uri="{FF2B5EF4-FFF2-40B4-BE49-F238E27FC236}">
                    <a16:creationId xmlns:a16="http://schemas.microsoft.com/office/drawing/2014/main" id="{84E72903-9A1D-D2B3-5A23-F27A7499081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B74EE10F-2F6B-9AE9-4DFF-5A69321F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3" name="Picture 52" descr="Logo&#10;&#10;Description automatically generated">
              <a:extLst>
                <a:ext uri="{FF2B5EF4-FFF2-40B4-BE49-F238E27FC236}">
                  <a16:creationId xmlns:a16="http://schemas.microsoft.com/office/drawing/2014/main" id="{86BFD4C9-4B96-C8C8-1C91-1E26211A7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4" name="Picture 5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01AECF4-9C6D-28E6-CA3E-1BAE3E70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5" name="Picture 5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DB23AD0-B7C5-664A-2F9C-0AFFB688E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D6CB10-9755-2541-B9F6-772506B7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7" name="Picture 56" descr="Logo&#10;&#10;Description automatically generated">
              <a:extLst>
                <a:ext uri="{FF2B5EF4-FFF2-40B4-BE49-F238E27FC236}">
                  <a16:creationId xmlns:a16="http://schemas.microsoft.com/office/drawing/2014/main" id="{3739F65F-5FAB-B4A3-A43C-70A7B72F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8" name="Picture 5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45D7E0A-DBFB-6901-2736-68ACB4793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E0D12864-29D8-654E-7F6D-F609828C6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60" name="Picture 5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66EF74C-474E-D9D2-FBFA-FFD6DF1C5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0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853200"/>
            <a:ext cx="11466874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219825"/>
            <a:ext cx="11466873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B797E3BD-CBA6-7AF0-A424-289994584B1B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64452DF1-E277-27E7-C117-B428E8A85D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4AFBDF9-0571-5E4F-3265-90251CDC1356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47" name="object 15">
              <a:extLst>
                <a:ext uri="{FF2B5EF4-FFF2-40B4-BE49-F238E27FC236}">
                  <a16:creationId xmlns:a16="http://schemas.microsoft.com/office/drawing/2014/main" id="{7D7D37C6-436F-CA25-E23F-DCC603F21DAC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57" name="object 16">
                <a:extLst>
                  <a:ext uri="{FF2B5EF4-FFF2-40B4-BE49-F238E27FC236}">
                    <a16:creationId xmlns:a16="http://schemas.microsoft.com/office/drawing/2014/main" id="{475E48D1-8525-C418-B22C-97F517625BC3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58" name="object 17">
                <a:extLst>
                  <a:ext uri="{FF2B5EF4-FFF2-40B4-BE49-F238E27FC236}">
                    <a16:creationId xmlns:a16="http://schemas.microsoft.com/office/drawing/2014/main" id="{16A82CF0-9D94-0C7D-4DC4-F2E30383DDC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17C70874-0085-43B7-D615-C7C0230C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49" name="Picture 48" descr="Logo&#10;&#10;Description automatically generated">
              <a:extLst>
                <a:ext uri="{FF2B5EF4-FFF2-40B4-BE49-F238E27FC236}">
                  <a16:creationId xmlns:a16="http://schemas.microsoft.com/office/drawing/2014/main" id="{7568791D-C51B-060B-755D-5FAE89A9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2EBE57-C9C0-8E7D-BC96-8ED612260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1" name="Picture 50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C1E2AF8-A57E-26C7-5034-D378E0D3F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E0C409B-F7C3-0AC9-CD15-1A944A705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3" name="Picture 52" descr="Logo&#10;&#10;Description automatically generated">
              <a:extLst>
                <a:ext uri="{FF2B5EF4-FFF2-40B4-BE49-F238E27FC236}">
                  <a16:creationId xmlns:a16="http://schemas.microsoft.com/office/drawing/2014/main" id="{CB83EBB1-CBEF-38C4-49A8-51187931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4" name="Picture 5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FDF076B-C7D1-BA96-BC8D-3FEA9636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5" name="Picture 54" descr="Logo&#10;&#10;Description automatically generated">
              <a:extLst>
                <a:ext uri="{FF2B5EF4-FFF2-40B4-BE49-F238E27FC236}">
                  <a16:creationId xmlns:a16="http://schemas.microsoft.com/office/drawing/2014/main" id="{4FEACCC9-DFF5-9A92-72EA-13E777E08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6" name="Picture 5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A9F8734-FDC4-DDBC-C708-A769B50E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2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E5EEA28-58EC-E337-DE4C-FBDFD5774E6A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231B5E0-737E-5404-3219-1433A5A55E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35D54A-859D-1B01-257E-FB8D6F542DBE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23" name="object 15">
              <a:extLst>
                <a:ext uri="{FF2B5EF4-FFF2-40B4-BE49-F238E27FC236}">
                  <a16:creationId xmlns:a16="http://schemas.microsoft.com/office/drawing/2014/main" id="{363390EE-8403-E4EC-B90F-7F2421785129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42" name="object 16">
                <a:extLst>
                  <a:ext uri="{FF2B5EF4-FFF2-40B4-BE49-F238E27FC236}">
                    <a16:creationId xmlns:a16="http://schemas.microsoft.com/office/drawing/2014/main" id="{FAA56122-41BE-E5BE-9494-2B67B32357D1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43" name="object 17">
                <a:extLst>
                  <a:ext uri="{FF2B5EF4-FFF2-40B4-BE49-F238E27FC236}">
                    <a16:creationId xmlns:a16="http://schemas.microsoft.com/office/drawing/2014/main" id="{7A1349A8-6C5A-BD1F-C544-B13FE7C6036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9483688-B050-1C92-E3CE-3932E4C6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8432277C-CE3E-E614-CE6D-45D25311C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102F4C-30BE-E669-19EB-DAB6B2D4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E0F28C9C-53FB-80DC-11AD-B237814B6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6CE280-4CC3-4DBF-991E-61067EB09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A30A939D-25F3-FD93-3313-CA2E77854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39" name="Picture 3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E0E9E2C-06BD-F03B-612B-0A3F6919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6CE68536-F591-6450-7458-FD219A7C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41" name="Picture 4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D46E9C4-B6CB-6F75-6F0A-C9042E9B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2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BD8FEC-8457-4C94-8089-8641BDF31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830" y="561242"/>
            <a:ext cx="2052000" cy="417129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53607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6928ADD8-C468-02C7-C551-BE3066F2E1EA}"/>
              </a:ext>
            </a:extLst>
          </p:cNvPr>
          <p:cNvGrpSpPr/>
          <p:nvPr userDrawn="1"/>
        </p:nvGrpSpPr>
        <p:grpSpPr>
          <a:xfrm rot="19081525">
            <a:off x="2156794" y="-4118107"/>
            <a:ext cx="8425321" cy="8605219"/>
            <a:chOff x="1378000" y="238125"/>
            <a:chExt cx="4864000" cy="5238750"/>
          </a:xfrm>
        </p:grpSpPr>
        <p:sp>
          <p:nvSpPr>
            <p:cNvPr id="3" name="Google Shape;55;p13">
              <a:extLst>
                <a:ext uri="{FF2B5EF4-FFF2-40B4-BE49-F238E27FC236}">
                  <a16:creationId xmlns:a16="http://schemas.microsoft.com/office/drawing/2014/main" id="{8567C52A-0426-A7D4-09B5-5D8C4075813A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895E56A9-D3A1-1B42-1D7C-9823BB098537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;p13">
              <a:extLst>
                <a:ext uri="{FF2B5EF4-FFF2-40B4-BE49-F238E27FC236}">
                  <a16:creationId xmlns:a16="http://schemas.microsoft.com/office/drawing/2014/main" id="{1455D182-C543-ED57-B0B8-C305705480D7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3">
              <a:extLst>
                <a:ext uri="{FF2B5EF4-FFF2-40B4-BE49-F238E27FC236}">
                  <a16:creationId xmlns:a16="http://schemas.microsoft.com/office/drawing/2014/main" id="{7959778A-AD4C-B0CB-810E-28757559B5BF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5D016E16-8EB6-DE98-2F73-722596F6824A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3">
              <a:extLst>
                <a:ext uri="{FF2B5EF4-FFF2-40B4-BE49-F238E27FC236}">
                  <a16:creationId xmlns:a16="http://schemas.microsoft.com/office/drawing/2014/main" id="{FAC9153D-BD7D-8B87-3A96-CFA2ED934EEA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3">
              <a:extLst>
                <a:ext uri="{FF2B5EF4-FFF2-40B4-BE49-F238E27FC236}">
                  <a16:creationId xmlns:a16="http://schemas.microsoft.com/office/drawing/2014/main" id="{52B046F7-53EB-9513-EF76-D9B16716AC17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3">
              <a:extLst>
                <a:ext uri="{FF2B5EF4-FFF2-40B4-BE49-F238E27FC236}">
                  <a16:creationId xmlns:a16="http://schemas.microsoft.com/office/drawing/2014/main" id="{CD524D33-CB66-13D0-459B-B00C02F478EA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3">
              <a:extLst>
                <a:ext uri="{FF2B5EF4-FFF2-40B4-BE49-F238E27FC236}">
                  <a16:creationId xmlns:a16="http://schemas.microsoft.com/office/drawing/2014/main" id="{D6544ADF-8D37-191E-6824-79D87EF12CDA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A7383636-90CE-ECEB-29A7-6F0F16EEF593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4A4546DE-0EA3-ACAB-D540-52122DD406C8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3">
              <a:extLst>
                <a:ext uri="{FF2B5EF4-FFF2-40B4-BE49-F238E27FC236}">
                  <a16:creationId xmlns:a16="http://schemas.microsoft.com/office/drawing/2014/main" id="{7DC87BAF-6ED8-8FF7-959A-5345EDC0B924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3">
              <a:extLst>
                <a:ext uri="{FF2B5EF4-FFF2-40B4-BE49-F238E27FC236}">
                  <a16:creationId xmlns:a16="http://schemas.microsoft.com/office/drawing/2014/main" id="{12D4EB6C-81DD-A7C2-CD71-A0D93F7E8DB5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3">
              <a:extLst>
                <a:ext uri="{FF2B5EF4-FFF2-40B4-BE49-F238E27FC236}">
                  <a16:creationId xmlns:a16="http://schemas.microsoft.com/office/drawing/2014/main" id="{5D19B939-DABC-7B3C-C33F-20D8479E36E4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3">
              <a:extLst>
                <a:ext uri="{FF2B5EF4-FFF2-40B4-BE49-F238E27FC236}">
                  <a16:creationId xmlns:a16="http://schemas.microsoft.com/office/drawing/2014/main" id="{A0AF9FF1-8ED8-5CED-3B6B-4B0C9854A835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3">
              <a:extLst>
                <a:ext uri="{FF2B5EF4-FFF2-40B4-BE49-F238E27FC236}">
                  <a16:creationId xmlns:a16="http://schemas.microsoft.com/office/drawing/2014/main" id="{9FDC7801-F230-AD2B-3394-9A965B8C3016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3">
              <a:extLst>
                <a:ext uri="{FF2B5EF4-FFF2-40B4-BE49-F238E27FC236}">
                  <a16:creationId xmlns:a16="http://schemas.microsoft.com/office/drawing/2014/main" id="{93C53286-B358-7110-E8FE-5CCD71F6271E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3">
              <a:extLst>
                <a:ext uri="{FF2B5EF4-FFF2-40B4-BE49-F238E27FC236}">
                  <a16:creationId xmlns:a16="http://schemas.microsoft.com/office/drawing/2014/main" id="{BE4FB6A5-3DE3-424F-45AC-EA70049898EC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3">
              <a:extLst>
                <a:ext uri="{FF2B5EF4-FFF2-40B4-BE49-F238E27FC236}">
                  <a16:creationId xmlns:a16="http://schemas.microsoft.com/office/drawing/2014/main" id="{B03C381A-4EFE-5BF8-8D07-E18A31BAF0D9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3">
              <a:extLst>
                <a:ext uri="{FF2B5EF4-FFF2-40B4-BE49-F238E27FC236}">
                  <a16:creationId xmlns:a16="http://schemas.microsoft.com/office/drawing/2014/main" id="{0764DD75-4871-E054-30BA-1337517ED314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3">
              <a:extLst>
                <a:ext uri="{FF2B5EF4-FFF2-40B4-BE49-F238E27FC236}">
                  <a16:creationId xmlns:a16="http://schemas.microsoft.com/office/drawing/2014/main" id="{8C62A7D5-820E-18A7-210B-2CD810E35087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3">
              <a:extLst>
                <a:ext uri="{FF2B5EF4-FFF2-40B4-BE49-F238E27FC236}">
                  <a16:creationId xmlns:a16="http://schemas.microsoft.com/office/drawing/2014/main" id="{2ABE6B74-1A7C-5085-5430-801380DFA2CC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3">
              <a:extLst>
                <a:ext uri="{FF2B5EF4-FFF2-40B4-BE49-F238E27FC236}">
                  <a16:creationId xmlns:a16="http://schemas.microsoft.com/office/drawing/2014/main" id="{B9A69859-B3D2-D629-FE23-244FDFEC15F0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62440E3D-50B7-88B7-7148-D08C25BC4548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3">
              <a:extLst>
                <a:ext uri="{FF2B5EF4-FFF2-40B4-BE49-F238E27FC236}">
                  <a16:creationId xmlns:a16="http://schemas.microsoft.com/office/drawing/2014/main" id="{E36AE5D7-91FC-E9E6-4450-1E61383CBBB6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3">
              <a:extLst>
                <a:ext uri="{FF2B5EF4-FFF2-40B4-BE49-F238E27FC236}">
                  <a16:creationId xmlns:a16="http://schemas.microsoft.com/office/drawing/2014/main" id="{2723A3D0-2ECC-3847-2345-834689A513FE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2B7DAFEF-F06C-84EC-2135-65ACEB26BC6B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3">
              <a:extLst>
                <a:ext uri="{FF2B5EF4-FFF2-40B4-BE49-F238E27FC236}">
                  <a16:creationId xmlns:a16="http://schemas.microsoft.com/office/drawing/2014/main" id="{5F8CB71C-21E7-F458-33CF-7279F47AFF7D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3">
              <a:extLst>
                <a:ext uri="{FF2B5EF4-FFF2-40B4-BE49-F238E27FC236}">
                  <a16:creationId xmlns:a16="http://schemas.microsoft.com/office/drawing/2014/main" id="{B20AEBBF-691A-7518-2C59-C639DA0E4267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3">
              <a:extLst>
                <a:ext uri="{FF2B5EF4-FFF2-40B4-BE49-F238E27FC236}">
                  <a16:creationId xmlns:a16="http://schemas.microsoft.com/office/drawing/2014/main" id="{CD02EB2F-FBAA-A4E9-4C18-D221CECB6618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3">
              <a:extLst>
                <a:ext uri="{FF2B5EF4-FFF2-40B4-BE49-F238E27FC236}">
                  <a16:creationId xmlns:a16="http://schemas.microsoft.com/office/drawing/2014/main" id="{D5481A47-E5E4-4EAF-8EC8-5CE65283A643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3">
              <a:extLst>
                <a:ext uri="{FF2B5EF4-FFF2-40B4-BE49-F238E27FC236}">
                  <a16:creationId xmlns:a16="http://schemas.microsoft.com/office/drawing/2014/main" id="{31918A66-48B6-813A-7788-01EB2FD83237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3">
              <a:extLst>
                <a:ext uri="{FF2B5EF4-FFF2-40B4-BE49-F238E27FC236}">
                  <a16:creationId xmlns:a16="http://schemas.microsoft.com/office/drawing/2014/main" id="{64BC2643-5D28-D208-5E59-94A9DB294DC4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3">
              <a:extLst>
                <a:ext uri="{FF2B5EF4-FFF2-40B4-BE49-F238E27FC236}">
                  <a16:creationId xmlns:a16="http://schemas.microsoft.com/office/drawing/2014/main" id="{57ED0687-8466-76B4-24CD-4FCF4BE64CAC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3">
              <a:extLst>
                <a:ext uri="{FF2B5EF4-FFF2-40B4-BE49-F238E27FC236}">
                  <a16:creationId xmlns:a16="http://schemas.microsoft.com/office/drawing/2014/main" id="{40C750B4-C611-1B08-FC4F-BF895EBBD789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3">
              <a:extLst>
                <a:ext uri="{FF2B5EF4-FFF2-40B4-BE49-F238E27FC236}">
                  <a16:creationId xmlns:a16="http://schemas.microsoft.com/office/drawing/2014/main" id="{7C33C289-0C1B-6BFE-8246-01B9851F571B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3">
              <a:extLst>
                <a:ext uri="{FF2B5EF4-FFF2-40B4-BE49-F238E27FC236}">
                  <a16:creationId xmlns:a16="http://schemas.microsoft.com/office/drawing/2014/main" id="{3F7C4CEA-81D5-4D2C-4B9C-8D9B87245B9F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;p13">
              <a:extLst>
                <a:ext uri="{FF2B5EF4-FFF2-40B4-BE49-F238E27FC236}">
                  <a16:creationId xmlns:a16="http://schemas.microsoft.com/office/drawing/2014/main" id="{CBBD98C5-6279-6F5F-CFE0-854410BAEE23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;p13">
              <a:extLst>
                <a:ext uri="{FF2B5EF4-FFF2-40B4-BE49-F238E27FC236}">
                  <a16:creationId xmlns:a16="http://schemas.microsoft.com/office/drawing/2014/main" id="{DCF93184-7D2D-B6C1-8337-2E5C9083C7E9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;p13">
              <a:extLst>
                <a:ext uri="{FF2B5EF4-FFF2-40B4-BE49-F238E27FC236}">
                  <a16:creationId xmlns:a16="http://schemas.microsoft.com/office/drawing/2014/main" id="{A5D3E165-345C-6FB8-37A2-4763C8658246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;p13">
              <a:extLst>
                <a:ext uri="{FF2B5EF4-FFF2-40B4-BE49-F238E27FC236}">
                  <a16:creationId xmlns:a16="http://schemas.microsoft.com/office/drawing/2014/main" id="{18CBA93C-F26F-4834-9B5E-8F6831B41569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;p13">
              <a:extLst>
                <a:ext uri="{FF2B5EF4-FFF2-40B4-BE49-F238E27FC236}">
                  <a16:creationId xmlns:a16="http://schemas.microsoft.com/office/drawing/2014/main" id="{18186DD7-F7E1-8915-56EA-10B37F7212A3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;p13">
              <a:extLst>
                <a:ext uri="{FF2B5EF4-FFF2-40B4-BE49-F238E27FC236}">
                  <a16:creationId xmlns:a16="http://schemas.microsoft.com/office/drawing/2014/main" id="{09CE063E-E624-0019-D900-D2D269F08E6E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;p13">
              <a:extLst>
                <a:ext uri="{FF2B5EF4-FFF2-40B4-BE49-F238E27FC236}">
                  <a16:creationId xmlns:a16="http://schemas.microsoft.com/office/drawing/2014/main" id="{47D4F5FF-6162-506F-0651-2F94F5BEBD29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;p13">
              <a:extLst>
                <a:ext uri="{FF2B5EF4-FFF2-40B4-BE49-F238E27FC236}">
                  <a16:creationId xmlns:a16="http://schemas.microsoft.com/office/drawing/2014/main" id="{360284B5-179E-2FDF-B8B0-E6A79FC34694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;p13">
              <a:extLst>
                <a:ext uri="{FF2B5EF4-FFF2-40B4-BE49-F238E27FC236}">
                  <a16:creationId xmlns:a16="http://schemas.microsoft.com/office/drawing/2014/main" id="{A45A420F-8C47-F406-0712-71A2F3D94E07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;p13">
              <a:extLst>
                <a:ext uri="{FF2B5EF4-FFF2-40B4-BE49-F238E27FC236}">
                  <a16:creationId xmlns:a16="http://schemas.microsoft.com/office/drawing/2014/main" id="{7C1A7A23-346F-F53D-4279-EE5E8E913073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;p13">
              <a:extLst>
                <a:ext uri="{FF2B5EF4-FFF2-40B4-BE49-F238E27FC236}">
                  <a16:creationId xmlns:a16="http://schemas.microsoft.com/office/drawing/2014/main" id="{AFB3F990-1A31-09C5-F51B-AD8667444179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;p13">
              <a:extLst>
                <a:ext uri="{FF2B5EF4-FFF2-40B4-BE49-F238E27FC236}">
                  <a16:creationId xmlns:a16="http://schemas.microsoft.com/office/drawing/2014/main" id="{9FB24A44-EABF-6871-ABCB-99CAB76C327E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;p13">
              <a:extLst>
                <a:ext uri="{FF2B5EF4-FFF2-40B4-BE49-F238E27FC236}">
                  <a16:creationId xmlns:a16="http://schemas.microsoft.com/office/drawing/2014/main" id="{CDC0C716-5F71-CDDC-8FC0-06EA436D8400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;p13">
              <a:extLst>
                <a:ext uri="{FF2B5EF4-FFF2-40B4-BE49-F238E27FC236}">
                  <a16:creationId xmlns:a16="http://schemas.microsoft.com/office/drawing/2014/main" id="{3F084F70-64C2-1B0C-ED9F-6B4ADAC43A3F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;p13">
              <a:extLst>
                <a:ext uri="{FF2B5EF4-FFF2-40B4-BE49-F238E27FC236}">
                  <a16:creationId xmlns:a16="http://schemas.microsoft.com/office/drawing/2014/main" id="{E27AB40A-37CC-BAC2-5718-D8AEA9675D70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;p13">
              <a:extLst>
                <a:ext uri="{FF2B5EF4-FFF2-40B4-BE49-F238E27FC236}">
                  <a16:creationId xmlns:a16="http://schemas.microsoft.com/office/drawing/2014/main" id="{02A2615D-A38D-6880-6880-68AE483DC711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;p13">
              <a:extLst>
                <a:ext uri="{FF2B5EF4-FFF2-40B4-BE49-F238E27FC236}">
                  <a16:creationId xmlns:a16="http://schemas.microsoft.com/office/drawing/2014/main" id="{2617C3A5-7B48-2B88-D50B-CFFBDDBC25C9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;p13">
              <a:extLst>
                <a:ext uri="{FF2B5EF4-FFF2-40B4-BE49-F238E27FC236}">
                  <a16:creationId xmlns:a16="http://schemas.microsoft.com/office/drawing/2014/main" id="{6056FAE4-69AE-A749-BA4D-233AB5C8E0FB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;p13">
              <a:extLst>
                <a:ext uri="{FF2B5EF4-FFF2-40B4-BE49-F238E27FC236}">
                  <a16:creationId xmlns:a16="http://schemas.microsoft.com/office/drawing/2014/main" id="{A7C99460-108F-6B57-BC88-09FE00025A4B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3">
              <a:extLst>
                <a:ext uri="{FF2B5EF4-FFF2-40B4-BE49-F238E27FC236}">
                  <a16:creationId xmlns:a16="http://schemas.microsoft.com/office/drawing/2014/main" id="{8051D098-7D21-ED46-9122-B5AEB2D0201A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3">
              <a:extLst>
                <a:ext uri="{FF2B5EF4-FFF2-40B4-BE49-F238E27FC236}">
                  <a16:creationId xmlns:a16="http://schemas.microsoft.com/office/drawing/2014/main" id="{EF946121-4C1A-75F9-D6ED-55DED52B1D4F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3;p13">
              <a:extLst>
                <a:ext uri="{FF2B5EF4-FFF2-40B4-BE49-F238E27FC236}">
                  <a16:creationId xmlns:a16="http://schemas.microsoft.com/office/drawing/2014/main" id="{12D6216F-6E6E-5062-54AF-891AE9FB6E71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3">
              <a:extLst>
                <a:ext uri="{FF2B5EF4-FFF2-40B4-BE49-F238E27FC236}">
                  <a16:creationId xmlns:a16="http://schemas.microsoft.com/office/drawing/2014/main" id="{B8921F79-3AEA-09B7-C00C-0AE3425425B7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3">
              <a:extLst>
                <a:ext uri="{FF2B5EF4-FFF2-40B4-BE49-F238E27FC236}">
                  <a16:creationId xmlns:a16="http://schemas.microsoft.com/office/drawing/2014/main" id="{39BE421A-5F38-7CC0-1116-D534DD3512D7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;p13">
              <a:extLst>
                <a:ext uri="{FF2B5EF4-FFF2-40B4-BE49-F238E27FC236}">
                  <a16:creationId xmlns:a16="http://schemas.microsoft.com/office/drawing/2014/main" id="{2F46A716-576D-41AF-CE3B-1486732E28BA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3">
              <a:extLst>
                <a:ext uri="{FF2B5EF4-FFF2-40B4-BE49-F238E27FC236}">
                  <a16:creationId xmlns:a16="http://schemas.microsoft.com/office/drawing/2014/main" id="{1B04FB96-B104-CF15-035A-86D7D2C20E80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3">
              <a:extLst>
                <a:ext uri="{FF2B5EF4-FFF2-40B4-BE49-F238E27FC236}">
                  <a16:creationId xmlns:a16="http://schemas.microsoft.com/office/drawing/2014/main" id="{1AD81024-760C-D0CD-3E05-DF09A9A0D9AD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;p13">
              <a:extLst>
                <a:ext uri="{FF2B5EF4-FFF2-40B4-BE49-F238E27FC236}">
                  <a16:creationId xmlns:a16="http://schemas.microsoft.com/office/drawing/2014/main" id="{4BD00E74-C07E-E80F-A23C-318A7393352C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;p13">
              <a:extLst>
                <a:ext uri="{FF2B5EF4-FFF2-40B4-BE49-F238E27FC236}">
                  <a16:creationId xmlns:a16="http://schemas.microsoft.com/office/drawing/2014/main" id="{D69B3E99-2865-DB02-BFA3-55153D46B04F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;p13">
              <a:extLst>
                <a:ext uri="{FF2B5EF4-FFF2-40B4-BE49-F238E27FC236}">
                  <a16:creationId xmlns:a16="http://schemas.microsoft.com/office/drawing/2014/main" id="{4DC1711C-3741-92BF-345A-864ACE99204C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;p13">
              <a:extLst>
                <a:ext uri="{FF2B5EF4-FFF2-40B4-BE49-F238E27FC236}">
                  <a16:creationId xmlns:a16="http://schemas.microsoft.com/office/drawing/2014/main" id="{E9D11578-C4DB-6A28-3A18-841F31E63070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;p13">
              <a:extLst>
                <a:ext uri="{FF2B5EF4-FFF2-40B4-BE49-F238E27FC236}">
                  <a16:creationId xmlns:a16="http://schemas.microsoft.com/office/drawing/2014/main" id="{044A6FBF-1699-5DB0-F979-67F1AF3D2636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;p13">
              <a:extLst>
                <a:ext uri="{FF2B5EF4-FFF2-40B4-BE49-F238E27FC236}">
                  <a16:creationId xmlns:a16="http://schemas.microsoft.com/office/drawing/2014/main" id="{9D79431C-3CF5-5B02-2716-63C52C0EC461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;p13">
              <a:extLst>
                <a:ext uri="{FF2B5EF4-FFF2-40B4-BE49-F238E27FC236}">
                  <a16:creationId xmlns:a16="http://schemas.microsoft.com/office/drawing/2014/main" id="{09575FE5-F39F-1CBF-D923-B4A1A6BF32F3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;p13">
              <a:extLst>
                <a:ext uri="{FF2B5EF4-FFF2-40B4-BE49-F238E27FC236}">
                  <a16:creationId xmlns:a16="http://schemas.microsoft.com/office/drawing/2014/main" id="{41B9F6B8-960A-28E1-D275-0386EA25946F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;p13">
              <a:extLst>
                <a:ext uri="{FF2B5EF4-FFF2-40B4-BE49-F238E27FC236}">
                  <a16:creationId xmlns:a16="http://schemas.microsoft.com/office/drawing/2014/main" id="{430DE4EF-84D8-E225-D303-6CEC99A6DF22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;p13">
              <a:extLst>
                <a:ext uri="{FF2B5EF4-FFF2-40B4-BE49-F238E27FC236}">
                  <a16:creationId xmlns:a16="http://schemas.microsoft.com/office/drawing/2014/main" id="{ED5E9E8C-5B4B-66C0-DBFC-BF4914A64336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;p13">
              <a:extLst>
                <a:ext uri="{FF2B5EF4-FFF2-40B4-BE49-F238E27FC236}">
                  <a16:creationId xmlns:a16="http://schemas.microsoft.com/office/drawing/2014/main" id="{9E11AD89-48E2-8DC2-A522-E32C671E7757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;p13">
              <a:extLst>
                <a:ext uri="{FF2B5EF4-FFF2-40B4-BE49-F238E27FC236}">
                  <a16:creationId xmlns:a16="http://schemas.microsoft.com/office/drawing/2014/main" id="{01E2485C-E18F-8578-4177-110D0E3FD4CE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;p13">
              <a:extLst>
                <a:ext uri="{FF2B5EF4-FFF2-40B4-BE49-F238E27FC236}">
                  <a16:creationId xmlns:a16="http://schemas.microsoft.com/office/drawing/2014/main" id="{807900AD-E526-DD68-D657-3C6ED124B272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;p13">
              <a:extLst>
                <a:ext uri="{FF2B5EF4-FFF2-40B4-BE49-F238E27FC236}">
                  <a16:creationId xmlns:a16="http://schemas.microsoft.com/office/drawing/2014/main" id="{D77FAFF9-14ED-EE90-7D07-AA6692103FF5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;p13">
              <a:extLst>
                <a:ext uri="{FF2B5EF4-FFF2-40B4-BE49-F238E27FC236}">
                  <a16:creationId xmlns:a16="http://schemas.microsoft.com/office/drawing/2014/main" id="{532D0331-8514-ED0A-D9E0-70330ED236CA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;p13">
              <a:extLst>
                <a:ext uri="{FF2B5EF4-FFF2-40B4-BE49-F238E27FC236}">
                  <a16:creationId xmlns:a16="http://schemas.microsoft.com/office/drawing/2014/main" id="{18BCC06E-25A6-C048-1946-BCCE3ABE252A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;p13">
              <a:extLst>
                <a:ext uri="{FF2B5EF4-FFF2-40B4-BE49-F238E27FC236}">
                  <a16:creationId xmlns:a16="http://schemas.microsoft.com/office/drawing/2014/main" id="{60F74FB7-A5B6-10C0-9435-5B65575F0AF0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6;p13">
              <a:extLst>
                <a:ext uri="{FF2B5EF4-FFF2-40B4-BE49-F238E27FC236}">
                  <a16:creationId xmlns:a16="http://schemas.microsoft.com/office/drawing/2014/main" id="{8F529CA8-721C-01B5-010D-E3383058D471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;p13">
              <a:extLst>
                <a:ext uri="{FF2B5EF4-FFF2-40B4-BE49-F238E27FC236}">
                  <a16:creationId xmlns:a16="http://schemas.microsoft.com/office/drawing/2014/main" id="{00CA11D1-3EB4-1BFB-AE48-93C171F898CE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;p13">
              <a:extLst>
                <a:ext uri="{FF2B5EF4-FFF2-40B4-BE49-F238E27FC236}">
                  <a16:creationId xmlns:a16="http://schemas.microsoft.com/office/drawing/2014/main" id="{7FEAE85F-3EFE-9A1F-5630-0F0F514F851D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;p13">
              <a:extLst>
                <a:ext uri="{FF2B5EF4-FFF2-40B4-BE49-F238E27FC236}">
                  <a16:creationId xmlns:a16="http://schemas.microsoft.com/office/drawing/2014/main" id="{DC8527FA-8311-DDFA-1353-28C84FC6E7E3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;p13">
              <a:extLst>
                <a:ext uri="{FF2B5EF4-FFF2-40B4-BE49-F238E27FC236}">
                  <a16:creationId xmlns:a16="http://schemas.microsoft.com/office/drawing/2014/main" id="{5357071E-873B-5247-1D16-29074B3835E3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;p13">
              <a:extLst>
                <a:ext uri="{FF2B5EF4-FFF2-40B4-BE49-F238E27FC236}">
                  <a16:creationId xmlns:a16="http://schemas.microsoft.com/office/drawing/2014/main" id="{8C532356-149A-A353-3FEF-DAFACAE1BAD9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2;p13">
              <a:extLst>
                <a:ext uri="{FF2B5EF4-FFF2-40B4-BE49-F238E27FC236}">
                  <a16:creationId xmlns:a16="http://schemas.microsoft.com/office/drawing/2014/main" id="{E272EA6A-F66E-0188-D345-90BA104BFC0B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;p13">
              <a:extLst>
                <a:ext uri="{FF2B5EF4-FFF2-40B4-BE49-F238E27FC236}">
                  <a16:creationId xmlns:a16="http://schemas.microsoft.com/office/drawing/2014/main" id="{29D08529-AA6E-2245-E5D0-20B23171ECDE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4;p13">
              <a:extLst>
                <a:ext uri="{FF2B5EF4-FFF2-40B4-BE49-F238E27FC236}">
                  <a16:creationId xmlns:a16="http://schemas.microsoft.com/office/drawing/2014/main" id="{EC7ACAAF-587F-B2BF-D664-4B559F3FF3ED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;p13">
              <a:extLst>
                <a:ext uri="{FF2B5EF4-FFF2-40B4-BE49-F238E27FC236}">
                  <a16:creationId xmlns:a16="http://schemas.microsoft.com/office/drawing/2014/main" id="{4E497681-D06C-809E-1442-0D22F3090726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;p13">
              <a:extLst>
                <a:ext uri="{FF2B5EF4-FFF2-40B4-BE49-F238E27FC236}">
                  <a16:creationId xmlns:a16="http://schemas.microsoft.com/office/drawing/2014/main" id="{D9E47232-3BE1-B0C5-1D2A-13E220E7780F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;p13">
              <a:extLst>
                <a:ext uri="{FF2B5EF4-FFF2-40B4-BE49-F238E27FC236}">
                  <a16:creationId xmlns:a16="http://schemas.microsoft.com/office/drawing/2014/main" id="{8E9C31F4-A7D0-83B8-AC13-19870C407145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;p13">
              <a:extLst>
                <a:ext uri="{FF2B5EF4-FFF2-40B4-BE49-F238E27FC236}">
                  <a16:creationId xmlns:a16="http://schemas.microsoft.com/office/drawing/2014/main" id="{F96113EE-AB5A-7041-DF36-C2F7CFC47FDB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;p13">
              <a:extLst>
                <a:ext uri="{FF2B5EF4-FFF2-40B4-BE49-F238E27FC236}">
                  <a16:creationId xmlns:a16="http://schemas.microsoft.com/office/drawing/2014/main" id="{08158B1F-564C-355B-464A-96919646935E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0;p13">
              <a:extLst>
                <a:ext uri="{FF2B5EF4-FFF2-40B4-BE49-F238E27FC236}">
                  <a16:creationId xmlns:a16="http://schemas.microsoft.com/office/drawing/2014/main" id="{48E12E3F-59A2-EDBC-1EB6-29773645B1FD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1;p13">
              <a:extLst>
                <a:ext uri="{FF2B5EF4-FFF2-40B4-BE49-F238E27FC236}">
                  <a16:creationId xmlns:a16="http://schemas.microsoft.com/office/drawing/2014/main" id="{0BD2EA9B-DB89-B248-277F-9D3A6B76102F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2;p13">
              <a:extLst>
                <a:ext uri="{FF2B5EF4-FFF2-40B4-BE49-F238E27FC236}">
                  <a16:creationId xmlns:a16="http://schemas.microsoft.com/office/drawing/2014/main" id="{E9077C9E-377A-1EE3-2A69-4C18C4C78A39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;p13">
              <a:extLst>
                <a:ext uri="{FF2B5EF4-FFF2-40B4-BE49-F238E27FC236}">
                  <a16:creationId xmlns:a16="http://schemas.microsoft.com/office/drawing/2014/main" id="{EE5E1E73-2768-BCAA-8F52-A0215F48C6C1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4;p13">
              <a:extLst>
                <a:ext uri="{FF2B5EF4-FFF2-40B4-BE49-F238E27FC236}">
                  <a16:creationId xmlns:a16="http://schemas.microsoft.com/office/drawing/2014/main" id="{F68B8872-B8C9-75F9-9A98-2402D7958380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5;p13">
              <a:extLst>
                <a:ext uri="{FF2B5EF4-FFF2-40B4-BE49-F238E27FC236}">
                  <a16:creationId xmlns:a16="http://schemas.microsoft.com/office/drawing/2014/main" id="{17689768-3808-018A-44C5-A1F9F9771B2F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;p13">
              <a:extLst>
                <a:ext uri="{FF2B5EF4-FFF2-40B4-BE49-F238E27FC236}">
                  <a16:creationId xmlns:a16="http://schemas.microsoft.com/office/drawing/2014/main" id="{F2BF4B70-5FE6-101E-2C80-9A620A016A1D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7;p13">
              <a:extLst>
                <a:ext uri="{FF2B5EF4-FFF2-40B4-BE49-F238E27FC236}">
                  <a16:creationId xmlns:a16="http://schemas.microsoft.com/office/drawing/2014/main" id="{167AFD73-0E36-D435-A582-6AE8699B6FC9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;p13">
              <a:extLst>
                <a:ext uri="{FF2B5EF4-FFF2-40B4-BE49-F238E27FC236}">
                  <a16:creationId xmlns:a16="http://schemas.microsoft.com/office/drawing/2014/main" id="{B86E0FF0-4E82-8EC1-697D-4464E84B0B07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;p13">
              <a:extLst>
                <a:ext uri="{FF2B5EF4-FFF2-40B4-BE49-F238E27FC236}">
                  <a16:creationId xmlns:a16="http://schemas.microsoft.com/office/drawing/2014/main" id="{C21264CC-6582-3DC8-E85D-6357303172EF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;p13">
              <a:extLst>
                <a:ext uri="{FF2B5EF4-FFF2-40B4-BE49-F238E27FC236}">
                  <a16:creationId xmlns:a16="http://schemas.microsoft.com/office/drawing/2014/main" id="{11BF02D7-9EA5-A53F-95CF-C97EC6F68A02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1;p13">
              <a:extLst>
                <a:ext uri="{FF2B5EF4-FFF2-40B4-BE49-F238E27FC236}">
                  <a16:creationId xmlns:a16="http://schemas.microsoft.com/office/drawing/2014/main" id="{28A6B0C6-BDE4-6A73-AA73-F37A7B537ED5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2;p13">
              <a:extLst>
                <a:ext uri="{FF2B5EF4-FFF2-40B4-BE49-F238E27FC236}">
                  <a16:creationId xmlns:a16="http://schemas.microsoft.com/office/drawing/2014/main" id="{87B9FE2B-3127-A1AF-48B4-8910D57A98E8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;p13">
              <a:extLst>
                <a:ext uri="{FF2B5EF4-FFF2-40B4-BE49-F238E27FC236}">
                  <a16:creationId xmlns:a16="http://schemas.microsoft.com/office/drawing/2014/main" id="{D1AFF9C3-82AD-10C2-BF18-0BBFF3D3B411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28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401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6118623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rgbClr val="000000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F05704F8-CE24-E2D9-57C0-63B985496224}"/>
              </a:ext>
            </a:extLst>
          </p:cNvPr>
          <p:cNvGrpSpPr/>
          <p:nvPr userDrawn="1"/>
        </p:nvGrpSpPr>
        <p:grpSpPr>
          <a:xfrm>
            <a:off x="6478621" y="352303"/>
            <a:ext cx="6121738" cy="6252450"/>
            <a:chOff x="1378000" y="238125"/>
            <a:chExt cx="4864000" cy="5238750"/>
          </a:xfrm>
        </p:grpSpPr>
        <p:sp>
          <p:nvSpPr>
            <p:cNvPr id="3" name="Google Shape;55;p13">
              <a:extLst>
                <a:ext uri="{FF2B5EF4-FFF2-40B4-BE49-F238E27FC236}">
                  <a16:creationId xmlns:a16="http://schemas.microsoft.com/office/drawing/2014/main" id="{F56F6484-2F47-4FCA-3405-693E67C2F7EF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0FCF3C46-7B4F-3022-A135-99F696EF826C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;p13">
              <a:extLst>
                <a:ext uri="{FF2B5EF4-FFF2-40B4-BE49-F238E27FC236}">
                  <a16:creationId xmlns:a16="http://schemas.microsoft.com/office/drawing/2014/main" id="{C49948FE-BB3E-E9BA-768B-ACCC36700A55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3">
              <a:extLst>
                <a:ext uri="{FF2B5EF4-FFF2-40B4-BE49-F238E27FC236}">
                  <a16:creationId xmlns:a16="http://schemas.microsoft.com/office/drawing/2014/main" id="{F624B7CD-223D-F0A6-34A7-997581819A7B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3B2D002D-2B00-F528-BB4C-876F3CBEED51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3">
              <a:extLst>
                <a:ext uri="{FF2B5EF4-FFF2-40B4-BE49-F238E27FC236}">
                  <a16:creationId xmlns:a16="http://schemas.microsoft.com/office/drawing/2014/main" id="{77EFB6BE-9309-03D4-30A2-20E49331E9B8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3">
              <a:extLst>
                <a:ext uri="{FF2B5EF4-FFF2-40B4-BE49-F238E27FC236}">
                  <a16:creationId xmlns:a16="http://schemas.microsoft.com/office/drawing/2014/main" id="{318A5EC3-6E0D-7261-1496-C5391808DC0D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3">
              <a:extLst>
                <a:ext uri="{FF2B5EF4-FFF2-40B4-BE49-F238E27FC236}">
                  <a16:creationId xmlns:a16="http://schemas.microsoft.com/office/drawing/2014/main" id="{85FDCA0C-7C76-E41B-8579-B99D3F67738F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3">
              <a:extLst>
                <a:ext uri="{FF2B5EF4-FFF2-40B4-BE49-F238E27FC236}">
                  <a16:creationId xmlns:a16="http://schemas.microsoft.com/office/drawing/2014/main" id="{12D24929-1061-63FE-4528-C3B4D5E10681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133D1014-092A-2375-3F3F-52935E0243DC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60AE85FC-792C-EC23-6056-D8D463C0052B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3">
              <a:extLst>
                <a:ext uri="{FF2B5EF4-FFF2-40B4-BE49-F238E27FC236}">
                  <a16:creationId xmlns:a16="http://schemas.microsoft.com/office/drawing/2014/main" id="{BC51F00A-1E51-6516-CC88-606D21CF05FE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3">
              <a:extLst>
                <a:ext uri="{FF2B5EF4-FFF2-40B4-BE49-F238E27FC236}">
                  <a16:creationId xmlns:a16="http://schemas.microsoft.com/office/drawing/2014/main" id="{946B0E29-5FC3-9B55-ECAC-3318D2D8C0DF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3">
              <a:extLst>
                <a:ext uri="{FF2B5EF4-FFF2-40B4-BE49-F238E27FC236}">
                  <a16:creationId xmlns:a16="http://schemas.microsoft.com/office/drawing/2014/main" id="{55D22289-E907-221C-9ABE-056E1E41707F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3">
              <a:extLst>
                <a:ext uri="{FF2B5EF4-FFF2-40B4-BE49-F238E27FC236}">
                  <a16:creationId xmlns:a16="http://schemas.microsoft.com/office/drawing/2014/main" id="{AEFCA928-020E-D58E-9BEC-496192814FEA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3">
              <a:extLst>
                <a:ext uri="{FF2B5EF4-FFF2-40B4-BE49-F238E27FC236}">
                  <a16:creationId xmlns:a16="http://schemas.microsoft.com/office/drawing/2014/main" id="{4D16AD42-3165-4735-F824-76C1AA7AB4A9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3">
              <a:extLst>
                <a:ext uri="{FF2B5EF4-FFF2-40B4-BE49-F238E27FC236}">
                  <a16:creationId xmlns:a16="http://schemas.microsoft.com/office/drawing/2014/main" id="{0EDB946D-8F25-9425-2583-A3202CEA1239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3">
              <a:extLst>
                <a:ext uri="{FF2B5EF4-FFF2-40B4-BE49-F238E27FC236}">
                  <a16:creationId xmlns:a16="http://schemas.microsoft.com/office/drawing/2014/main" id="{322930E0-C11E-474D-E635-BA33019F1569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3">
              <a:extLst>
                <a:ext uri="{FF2B5EF4-FFF2-40B4-BE49-F238E27FC236}">
                  <a16:creationId xmlns:a16="http://schemas.microsoft.com/office/drawing/2014/main" id="{5C13C405-D064-FF24-78D4-7422B3DF464F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3">
              <a:extLst>
                <a:ext uri="{FF2B5EF4-FFF2-40B4-BE49-F238E27FC236}">
                  <a16:creationId xmlns:a16="http://schemas.microsoft.com/office/drawing/2014/main" id="{8A420B42-6506-BDB2-5921-EE3FFD28019D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3">
              <a:extLst>
                <a:ext uri="{FF2B5EF4-FFF2-40B4-BE49-F238E27FC236}">
                  <a16:creationId xmlns:a16="http://schemas.microsoft.com/office/drawing/2014/main" id="{066988AF-9CB7-0410-0A36-0859B6BEC4FA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3">
              <a:extLst>
                <a:ext uri="{FF2B5EF4-FFF2-40B4-BE49-F238E27FC236}">
                  <a16:creationId xmlns:a16="http://schemas.microsoft.com/office/drawing/2014/main" id="{49A0845A-A13F-BB0E-40F2-6C86AC7FFCAE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3">
              <a:extLst>
                <a:ext uri="{FF2B5EF4-FFF2-40B4-BE49-F238E27FC236}">
                  <a16:creationId xmlns:a16="http://schemas.microsoft.com/office/drawing/2014/main" id="{5A357903-73E3-AA1E-BD99-9A61C6837D70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ACFE0910-BB1E-0714-D95A-09C3A7F6AE6A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3">
              <a:extLst>
                <a:ext uri="{FF2B5EF4-FFF2-40B4-BE49-F238E27FC236}">
                  <a16:creationId xmlns:a16="http://schemas.microsoft.com/office/drawing/2014/main" id="{1B0BB0FD-916E-EA2A-56E8-08AD5E359F70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3">
              <a:extLst>
                <a:ext uri="{FF2B5EF4-FFF2-40B4-BE49-F238E27FC236}">
                  <a16:creationId xmlns:a16="http://schemas.microsoft.com/office/drawing/2014/main" id="{24164B92-E6D5-E595-566D-6C31A01B4E56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007599BB-664A-23DF-D5E3-06B02891BC53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3">
              <a:extLst>
                <a:ext uri="{FF2B5EF4-FFF2-40B4-BE49-F238E27FC236}">
                  <a16:creationId xmlns:a16="http://schemas.microsoft.com/office/drawing/2014/main" id="{8CF66A36-4C14-A4EE-48AB-164FC13D7004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3">
              <a:extLst>
                <a:ext uri="{FF2B5EF4-FFF2-40B4-BE49-F238E27FC236}">
                  <a16:creationId xmlns:a16="http://schemas.microsoft.com/office/drawing/2014/main" id="{71914330-520F-27CD-67FA-723E24FCAFA1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3">
              <a:extLst>
                <a:ext uri="{FF2B5EF4-FFF2-40B4-BE49-F238E27FC236}">
                  <a16:creationId xmlns:a16="http://schemas.microsoft.com/office/drawing/2014/main" id="{19B32505-58DB-6E3C-6F2D-6136DB0E6FC9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3">
              <a:extLst>
                <a:ext uri="{FF2B5EF4-FFF2-40B4-BE49-F238E27FC236}">
                  <a16:creationId xmlns:a16="http://schemas.microsoft.com/office/drawing/2014/main" id="{42012AEA-E67D-DE8D-F671-F3393C971207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3">
              <a:extLst>
                <a:ext uri="{FF2B5EF4-FFF2-40B4-BE49-F238E27FC236}">
                  <a16:creationId xmlns:a16="http://schemas.microsoft.com/office/drawing/2014/main" id="{A282ED88-E7B7-E98E-3667-F3799C6550BA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3">
              <a:extLst>
                <a:ext uri="{FF2B5EF4-FFF2-40B4-BE49-F238E27FC236}">
                  <a16:creationId xmlns:a16="http://schemas.microsoft.com/office/drawing/2014/main" id="{2360C5A1-649C-603C-E761-98FB7298E4E5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3">
              <a:extLst>
                <a:ext uri="{FF2B5EF4-FFF2-40B4-BE49-F238E27FC236}">
                  <a16:creationId xmlns:a16="http://schemas.microsoft.com/office/drawing/2014/main" id="{3B13CA29-F917-F80B-464B-705B8C34DB9D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3">
              <a:extLst>
                <a:ext uri="{FF2B5EF4-FFF2-40B4-BE49-F238E27FC236}">
                  <a16:creationId xmlns:a16="http://schemas.microsoft.com/office/drawing/2014/main" id="{AC1813F4-16A9-1FD8-2E42-A941FD1EA08D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3">
              <a:extLst>
                <a:ext uri="{FF2B5EF4-FFF2-40B4-BE49-F238E27FC236}">
                  <a16:creationId xmlns:a16="http://schemas.microsoft.com/office/drawing/2014/main" id="{C20C3D2A-E2D3-8D8B-1F15-D25309B32F39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3">
              <a:extLst>
                <a:ext uri="{FF2B5EF4-FFF2-40B4-BE49-F238E27FC236}">
                  <a16:creationId xmlns:a16="http://schemas.microsoft.com/office/drawing/2014/main" id="{AD291CC1-06A9-3CBA-826D-98C5C9537144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;p13">
              <a:extLst>
                <a:ext uri="{FF2B5EF4-FFF2-40B4-BE49-F238E27FC236}">
                  <a16:creationId xmlns:a16="http://schemas.microsoft.com/office/drawing/2014/main" id="{A62373C2-158F-31B8-4E96-74B3E4DFEBFF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;p13">
              <a:extLst>
                <a:ext uri="{FF2B5EF4-FFF2-40B4-BE49-F238E27FC236}">
                  <a16:creationId xmlns:a16="http://schemas.microsoft.com/office/drawing/2014/main" id="{D608AB1F-6503-58D1-20E5-2DA752F4FEC3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;p13">
              <a:extLst>
                <a:ext uri="{FF2B5EF4-FFF2-40B4-BE49-F238E27FC236}">
                  <a16:creationId xmlns:a16="http://schemas.microsoft.com/office/drawing/2014/main" id="{E948B329-6ACB-1386-8009-EE9779BD41D7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;p13">
              <a:extLst>
                <a:ext uri="{FF2B5EF4-FFF2-40B4-BE49-F238E27FC236}">
                  <a16:creationId xmlns:a16="http://schemas.microsoft.com/office/drawing/2014/main" id="{D8CD3F65-E94F-91E2-37D5-021D9569F25E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;p13">
              <a:extLst>
                <a:ext uri="{FF2B5EF4-FFF2-40B4-BE49-F238E27FC236}">
                  <a16:creationId xmlns:a16="http://schemas.microsoft.com/office/drawing/2014/main" id="{2825D510-87EE-1AB8-C093-2436F768F178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;p13">
              <a:extLst>
                <a:ext uri="{FF2B5EF4-FFF2-40B4-BE49-F238E27FC236}">
                  <a16:creationId xmlns:a16="http://schemas.microsoft.com/office/drawing/2014/main" id="{EC6AB62F-F961-7414-E462-0930F5D9D7A7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;p13">
              <a:extLst>
                <a:ext uri="{FF2B5EF4-FFF2-40B4-BE49-F238E27FC236}">
                  <a16:creationId xmlns:a16="http://schemas.microsoft.com/office/drawing/2014/main" id="{DB1D40BB-788A-59A8-A682-1B0B52640105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;p13">
              <a:extLst>
                <a:ext uri="{FF2B5EF4-FFF2-40B4-BE49-F238E27FC236}">
                  <a16:creationId xmlns:a16="http://schemas.microsoft.com/office/drawing/2014/main" id="{0A31CBAB-E2AD-3E85-A758-010E8A00A5A1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;p13">
              <a:extLst>
                <a:ext uri="{FF2B5EF4-FFF2-40B4-BE49-F238E27FC236}">
                  <a16:creationId xmlns:a16="http://schemas.microsoft.com/office/drawing/2014/main" id="{5FF2B61D-FC56-C343-10C7-F4F3111FBF1E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;p13">
              <a:extLst>
                <a:ext uri="{FF2B5EF4-FFF2-40B4-BE49-F238E27FC236}">
                  <a16:creationId xmlns:a16="http://schemas.microsoft.com/office/drawing/2014/main" id="{6AE86AD6-F790-C15F-E97A-B1BC2219855E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;p13">
              <a:extLst>
                <a:ext uri="{FF2B5EF4-FFF2-40B4-BE49-F238E27FC236}">
                  <a16:creationId xmlns:a16="http://schemas.microsoft.com/office/drawing/2014/main" id="{B9140B44-B154-BF9A-52B2-2D5DA257BFC2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;p13">
              <a:extLst>
                <a:ext uri="{FF2B5EF4-FFF2-40B4-BE49-F238E27FC236}">
                  <a16:creationId xmlns:a16="http://schemas.microsoft.com/office/drawing/2014/main" id="{4E5A86F0-8B31-5491-E439-67C4E2A93A7D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;p13">
              <a:extLst>
                <a:ext uri="{FF2B5EF4-FFF2-40B4-BE49-F238E27FC236}">
                  <a16:creationId xmlns:a16="http://schemas.microsoft.com/office/drawing/2014/main" id="{588E5F70-D082-710F-465B-00458B2BE8B0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;p13">
              <a:extLst>
                <a:ext uri="{FF2B5EF4-FFF2-40B4-BE49-F238E27FC236}">
                  <a16:creationId xmlns:a16="http://schemas.microsoft.com/office/drawing/2014/main" id="{DF55559C-E4B0-8F8C-9D9A-416F166CF883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;p13">
              <a:extLst>
                <a:ext uri="{FF2B5EF4-FFF2-40B4-BE49-F238E27FC236}">
                  <a16:creationId xmlns:a16="http://schemas.microsoft.com/office/drawing/2014/main" id="{AAA09626-9014-7332-F5D6-F29AF6482327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;p13">
              <a:extLst>
                <a:ext uri="{FF2B5EF4-FFF2-40B4-BE49-F238E27FC236}">
                  <a16:creationId xmlns:a16="http://schemas.microsoft.com/office/drawing/2014/main" id="{98031E82-7D96-835E-BCE1-5A909C68A46E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;p13">
              <a:extLst>
                <a:ext uri="{FF2B5EF4-FFF2-40B4-BE49-F238E27FC236}">
                  <a16:creationId xmlns:a16="http://schemas.microsoft.com/office/drawing/2014/main" id="{8911CB31-ADBD-4DBF-A732-DF8EEACDE824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;p13">
              <a:extLst>
                <a:ext uri="{FF2B5EF4-FFF2-40B4-BE49-F238E27FC236}">
                  <a16:creationId xmlns:a16="http://schemas.microsoft.com/office/drawing/2014/main" id="{E45B5BB0-5965-A674-D22D-B72D6D78AC74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;p13">
              <a:extLst>
                <a:ext uri="{FF2B5EF4-FFF2-40B4-BE49-F238E27FC236}">
                  <a16:creationId xmlns:a16="http://schemas.microsoft.com/office/drawing/2014/main" id="{B1520052-2A94-E77B-6B48-E6DA16467BC3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3">
              <a:extLst>
                <a:ext uri="{FF2B5EF4-FFF2-40B4-BE49-F238E27FC236}">
                  <a16:creationId xmlns:a16="http://schemas.microsoft.com/office/drawing/2014/main" id="{3F380C4F-CD6B-1176-1319-AC1AD1012444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3">
              <a:extLst>
                <a:ext uri="{FF2B5EF4-FFF2-40B4-BE49-F238E27FC236}">
                  <a16:creationId xmlns:a16="http://schemas.microsoft.com/office/drawing/2014/main" id="{43349CA2-253A-C0EA-2002-BB892677B772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3;p13">
              <a:extLst>
                <a:ext uri="{FF2B5EF4-FFF2-40B4-BE49-F238E27FC236}">
                  <a16:creationId xmlns:a16="http://schemas.microsoft.com/office/drawing/2014/main" id="{114A531C-0F81-41B0-F96A-06626B920101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3">
              <a:extLst>
                <a:ext uri="{FF2B5EF4-FFF2-40B4-BE49-F238E27FC236}">
                  <a16:creationId xmlns:a16="http://schemas.microsoft.com/office/drawing/2014/main" id="{FB4B7CFA-C88E-CBBE-2C2C-359D9BA215E8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3">
              <a:extLst>
                <a:ext uri="{FF2B5EF4-FFF2-40B4-BE49-F238E27FC236}">
                  <a16:creationId xmlns:a16="http://schemas.microsoft.com/office/drawing/2014/main" id="{DCE6A4EA-F4CC-6583-D0C6-BF05B1314166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;p13">
              <a:extLst>
                <a:ext uri="{FF2B5EF4-FFF2-40B4-BE49-F238E27FC236}">
                  <a16:creationId xmlns:a16="http://schemas.microsoft.com/office/drawing/2014/main" id="{3B580917-5642-8825-2E69-318647A19085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3">
              <a:extLst>
                <a:ext uri="{FF2B5EF4-FFF2-40B4-BE49-F238E27FC236}">
                  <a16:creationId xmlns:a16="http://schemas.microsoft.com/office/drawing/2014/main" id="{08C00113-C5DF-E697-CF95-DD4CF7C69BEA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3">
              <a:extLst>
                <a:ext uri="{FF2B5EF4-FFF2-40B4-BE49-F238E27FC236}">
                  <a16:creationId xmlns:a16="http://schemas.microsoft.com/office/drawing/2014/main" id="{CB2B7540-E99C-085A-0369-8C2CCD3C1652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;p13">
              <a:extLst>
                <a:ext uri="{FF2B5EF4-FFF2-40B4-BE49-F238E27FC236}">
                  <a16:creationId xmlns:a16="http://schemas.microsoft.com/office/drawing/2014/main" id="{5409C550-96F9-D19E-B244-C78BD8136521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;p13">
              <a:extLst>
                <a:ext uri="{FF2B5EF4-FFF2-40B4-BE49-F238E27FC236}">
                  <a16:creationId xmlns:a16="http://schemas.microsoft.com/office/drawing/2014/main" id="{BC0D109F-6EC7-7DE4-816D-18FF68FA1FD3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;p13">
              <a:extLst>
                <a:ext uri="{FF2B5EF4-FFF2-40B4-BE49-F238E27FC236}">
                  <a16:creationId xmlns:a16="http://schemas.microsoft.com/office/drawing/2014/main" id="{2F143665-C50B-6C84-593B-061AC2F4F5C4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;p13">
              <a:extLst>
                <a:ext uri="{FF2B5EF4-FFF2-40B4-BE49-F238E27FC236}">
                  <a16:creationId xmlns:a16="http://schemas.microsoft.com/office/drawing/2014/main" id="{F11487B8-C5C1-BA5B-BF15-42412A804B77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;p13">
              <a:extLst>
                <a:ext uri="{FF2B5EF4-FFF2-40B4-BE49-F238E27FC236}">
                  <a16:creationId xmlns:a16="http://schemas.microsoft.com/office/drawing/2014/main" id="{5A1E4696-6059-E341-8D47-3F832E003F26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;p13">
              <a:extLst>
                <a:ext uri="{FF2B5EF4-FFF2-40B4-BE49-F238E27FC236}">
                  <a16:creationId xmlns:a16="http://schemas.microsoft.com/office/drawing/2014/main" id="{022BD631-8827-9C6C-2DEB-A1E19EB0AADF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;p13">
              <a:extLst>
                <a:ext uri="{FF2B5EF4-FFF2-40B4-BE49-F238E27FC236}">
                  <a16:creationId xmlns:a16="http://schemas.microsoft.com/office/drawing/2014/main" id="{B094ACBE-D502-29E1-20BF-E7CA3373FD5E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;p13">
              <a:extLst>
                <a:ext uri="{FF2B5EF4-FFF2-40B4-BE49-F238E27FC236}">
                  <a16:creationId xmlns:a16="http://schemas.microsoft.com/office/drawing/2014/main" id="{CBF5A85F-0CDB-8E13-2562-17258A661A90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;p13">
              <a:extLst>
                <a:ext uri="{FF2B5EF4-FFF2-40B4-BE49-F238E27FC236}">
                  <a16:creationId xmlns:a16="http://schemas.microsoft.com/office/drawing/2014/main" id="{7EEAA557-33DA-5B93-3E2D-D0891E00E118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;p13">
              <a:extLst>
                <a:ext uri="{FF2B5EF4-FFF2-40B4-BE49-F238E27FC236}">
                  <a16:creationId xmlns:a16="http://schemas.microsoft.com/office/drawing/2014/main" id="{0F6A7CEF-422B-5F1F-6B36-5F1106A058EA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;p13">
              <a:extLst>
                <a:ext uri="{FF2B5EF4-FFF2-40B4-BE49-F238E27FC236}">
                  <a16:creationId xmlns:a16="http://schemas.microsoft.com/office/drawing/2014/main" id="{DC7338C8-8C56-082C-C6CD-C9AF4AA2CF6E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;p13">
              <a:extLst>
                <a:ext uri="{FF2B5EF4-FFF2-40B4-BE49-F238E27FC236}">
                  <a16:creationId xmlns:a16="http://schemas.microsoft.com/office/drawing/2014/main" id="{A5EE6A15-D6D9-DF13-37D0-3600958F4B5D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;p13">
              <a:extLst>
                <a:ext uri="{FF2B5EF4-FFF2-40B4-BE49-F238E27FC236}">
                  <a16:creationId xmlns:a16="http://schemas.microsoft.com/office/drawing/2014/main" id="{0B495310-DF75-9D9A-0368-806953C11E5C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;p13">
              <a:extLst>
                <a:ext uri="{FF2B5EF4-FFF2-40B4-BE49-F238E27FC236}">
                  <a16:creationId xmlns:a16="http://schemas.microsoft.com/office/drawing/2014/main" id="{92AD809F-0FB6-4625-AA27-72AC6F79142E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;p13">
              <a:extLst>
                <a:ext uri="{FF2B5EF4-FFF2-40B4-BE49-F238E27FC236}">
                  <a16:creationId xmlns:a16="http://schemas.microsoft.com/office/drawing/2014/main" id="{D3C8C1BC-5B2C-06DB-AB5D-D3FF8DD67972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;p13">
              <a:extLst>
                <a:ext uri="{FF2B5EF4-FFF2-40B4-BE49-F238E27FC236}">
                  <a16:creationId xmlns:a16="http://schemas.microsoft.com/office/drawing/2014/main" id="{E668CF6D-D149-19E0-3A63-ED4189014DE0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;p13">
              <a:extLst>
                <a:ext uri="{FF2B5EF4-FFF2-40B4-BE49-F238E27FC236}">
                  <a16:creationId xmlns:a16="http://schemas.microsoft.com/office/drawing/2014/main" id="{82839337-0670-1FFD-84F1-5F9B3E1A58E9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6;p13">
              <a:extLst>
                <a:ext uri="{FF2B5EF4-FFF2-40B4-BE49-F238E27FC236}">
                  <a16:creationId xmlns:a16="http://schemas.microsoft.com/office/drawing/2014/main" id="{ECC44560-0651-2DFF-2175-59EA0B2BF95A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;p13">
              <a:extLst>
                <a:ext uri="{FF2B5EF4-FFF2-40B4-BE49-F238E27FC236}">
                  <a16:creationId xmlns:a16="http://schemas.microsoft.com/office/drawing/2014/main" id="{4399E2AC-485B-D945-D7E2-1B4870D6EC44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;p13">
              <a:extLst>
                <a:ext uri="{FF2B5EF4-FFF2-40B4-BE49-F238E27FC236}">
                  <a16:creationId xmlns:a16="http://schemas.microsoft.com/office/drawing/2014/main" id="{5C76E995-907E-9174-1CBB-262618353AA1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;p13">
              <a:extLst>
                <a:ext uri="{FF2B5EF4-FFF2-40B4-BE49-F238E27FC236}">
                  <a16:creationId xmlns:a16="http://schemas.microsoft.com/office/drawing/2014/main" id="{0EFE21EE-B884-91F6-16AF-16B798587EF5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;p13">
              <a:extLst>
                <a:ext uri="{FF2B5EF4-FFF2-40B4-BE49-F238E27FC236}">
                  <a16:creationId xmlns:a16="http://schemas.microsoft.com/office/drawing/2014/main" id="{5DB9D545-8805-986D-88E8-9CE3B9E40567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;p13">
              <a:extLst>
                <a:ext uri="{FF2B5EF4-FFF2-40B4-BE49-F238E27FC236}">
                  <a16:creationId xmlns:a16="http://schemas.microsoft.com/office/drawing/2014/main" id="{20911D19-4D04-28BD-0AD9-901A2CD11E53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2;p13">
              <a:extLst>
                <a:ext uri="{FF2B5EF4-FFF2-40B4-BE49-F238E27FC236}">
                  <a16:creationId xmlns:a16="http://schemas.microsoft.com/office/drawing/2014/main" id="{CE6EEB3D-3446-60EB-1153-80A9698E84F7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;p13">
              <a:extLst>
                <a:ext uri="{FF2B5EF4-FFF2-40B4-BE49-F238E27FC236}">
                  <a16:creationId xmlns:a16="http://schemas.microsoft.com/office/drawing/2014/main" id="{5E2CBE27-27A7-66BE-AA54-A74AC982B317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4;p13">
              <a:extLst>
                <a:ext uri="{FF2B5EF4-FFF2-40B4-BE49-F238E27FC236}">
                  <a16:creationId xmlns:a16="http://schemas.microsoft.com/office/drawing/2014/main" id="{9BDDEEB8-0402-B779-003D-A76C4DD62AA8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;p13">
              <a:extLst>
                <a:ext uri="{FF2B5EF4-FFF2-40B4-BE49-F238E27FC236}">
                  <a16:creationId xmlns:a16="http://schemas.microsoft.com/office/drawing/2014/main" id="{FE9804D4-A455-10C5-6342-667EB46A26BE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;p13">
              <a:extLst>
                <a:ext uri="{FF2B5EF4-FFF2-40B4-BE49-F238E27FC236}">
                  <a16:creationId xmlns:a16="http://schemas.microsoft.com/office/drawing/2014/main" id="{7755FF80-E76B-8C1F-1E81-52F7ECE01BFE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;p13">
              <a:extLst>
                <a:ext uri="{FF2B5EF4-FFF2-40B4-BE49-F238E27FC236}">
                  <a16:creationId xmlns:a16="http://schemas.microsoft.com/office/drawing/2014/main" id="{D8ACE7F1-B634-4990-19DD-15121714017F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;p13">
              <a:extLst>
                <a:ext uri="{FF2B5EF4-FFF2-40B4-BE49-F238E27FC236}">
                  <a16:creationId xmlns:a16="http://schemas.microsoft.com/office/drawing/2014/main" id="{7FD32412-B85A-E8AA-1D17-1678CCC3DB5E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;p13">
              <a:extLst>
                <a:ext uri="{FF2B5EF4-FFF2-40B4-BE49-F238E27FC236}">
                  <a16:creationId xmlns:a16="http://schemas.microsoft.com/office/drawing/2014/main" id="{3298A865-BDA0-9544-31CE-8893A49DD5F1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0;p13">
              <a:extLst>
                <a:ext uri="{FF2B5EF4-FFF2-40B4-BE49-F238E27FC236}">
                  <a16:creationId xmlns:a16="http://schemas.microsoft.com/office/drawing/2014/main" id="{BAB53647-87E1-295C-7FCA-8459B3BA332D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1;p13">
              <a:extLst>
                <a:ext uri="{FF2B5EF4-FFF2-40B4-BE49-F238E27FC236}">
                  <a16:creationId xmlns:a16="http://schemas.microsoft.com/office/drawing/2014/main" id="{8AD5120E-3411-CA55-D0DC-4E3A07505FC3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2;p13">
              <a:extLst>
                <a:ext uri="{FF2B5EF4-FFF2-40B4-BE49-F238E27FC236}">
                  <a16:creationId xmlns:a16="http://schemas.microsoft.com/office/drawing/2014/main" id="{76718951-24ED-53C3-F60B-A9338D9C0807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;p13">
              <a:extLst>
                <a:ext uri="{FF2B5EF4-FFF2-40B4-BE49-F238E27FC236}">
                  <a16:creationId xmlns:a16="http://schemas.microsoft.com/office/drawing/2014/main" id="{C5650BF7-5795-221D-7D2F-5D66FE939462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4;p13">
              <a:extLst>
                <a:ext uri="{FF2B5EF4-FFF2-40B4-BE49-F238E27FC236}">
                  <a16:creationId xmlns:a16="http://schemas.microsoft.com/office/drawing/2014/main" id="{F2F97B06-A9D9-7E1C-C86E-800C081443A4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5;p13">
              <a:extLst>
                <a:ext uri="{FF2B5EF4-FFF2-40B4-BE49-F238E27FC236}">
                  <a16:creationId xmlns:a16="http://schemas.microsoft.com/office/drawing/2014/main" id="{A558EA24-BD2F-400C-448F-733A98F62862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;p13">
              <a:extLst>
                <a:ext uri="{FF2B5EF4-FFF2-40B4-BE49-F238E27FC236}">
                  <a16:creationId xmlns:a16="http://schemas.microsoft.com/office/drawing/2014/main" id="{D47F621A-ADB3-0B83-D432-886D9878C4CA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7;p13">
              <a:extLst>
                <a:ext uri="{FF2B5EF4-FFF2-40B4-BE49-F238E27FC236}">
                  <a16:creationId xmlns:a16="http://schemas.microsoft.com/office/drawing/2014/main" id="{C7E6335F-FEEF-EC80-13F8-0EDA1533FB50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;p13">
              <a:extLst>
                <a:ext uri="{FF2B5EF4-FFF2-40B4-BE49-F238E27FC236}">
                  <a16:creationId xmlns:a16="http://schemas.microsoft.com/office/drawing/2014/main" id="{19868652-7F3E-9AD4-A9E6-106043AC9333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;p13">
              <a:extLst>
                <a:ext uri="{FF2B5EF4-FFF2-40B4-BE49-F238E27FC236}">
                  <a16:creationId xmlns:a16="http://schemas.microsoft.com/office/drawing/2014/main" id="{2A9FBDF6-3B16-8349-4FBE-E7976BD16E87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;p13">
              <a:extLst>
                <a:ext uri="{FF2B5EF4-FFF2-40B4-BE49-F238E27FC236}">
                  <a16:creationId xmlns:a16="http://schemas.microsoft.com/office/drawing/2014/main" id="{F96AF39A-81C5-8972-A148-1BF9768CBD47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1;p13">
              <a:extLst>
                <a:ext uri="{FF2B5EF4-FFF2-40B4-BE49-F238E27FC236}">
                  <a16:creationId xmlns:a16="http://schemas.microsoft.com/office/drawing/2014/main" id="{D74141A3-6627-0377-FD7C-7A0BE72384AC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2;p13">
              <a:extLst>
                <a:ext uri="{FF2B5EF4-FFF2-40B4-BE49-F238E27FC236}">
                  <a16:creationId xmlns:a16="http://schemas.microsoft.com/office/drawing/2014/main" id="{9538CD81-9D87-9B23-1AFD-ADD9B79D8DA6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;p13">
              <a:extLst>
                <a:ext uri="{FF2B5EF4-FFF2-40B4-BE49-F238E27FC236}">
                  <a16:creationId xmlns:a16="http://schemas.microsoft.com/office/drawing/2014/main" id="{55578722-DD59-9F68-B970-4C6FAAD022CB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07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4474649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rgbClr val="000000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7CF4503A-11FF-06F9-5220-3245D731EBB5}"/>
              </a:ext>
            </a:extLst>
          </p:cNvPr>
          <p:cNvGrpSpPr/>
          <p:nvPr userDrawn="1"/>
        </p:nvGrpSpPr>
        <p:grpSpPr>
          <a:xfrm>
            <a:off x="5889477" y="-640217"/>
            <a:ext cx="8219007" cy="8394500"/>
            <a:chOff x="1378000" y="238125"/>
            <a:chExt cx="4864000" cy="5238750"/>
          </a:xfrm>
        </p:grpSpPr>
        <p:sp>
          <p:nvSpPr>
            <p:cNvPr id="3" name="Google Shape;55;p13">
              <a:extLst>
                <a:ext uri="{FF2B5EF4-FFF2-40B4-BE49-F238E27FC236}">
                  <a16:creationId xmlns:a16="http://schemas.microsoft.com/office/drawing/2014/main" id="{5591DDEA-DC33-56D5-FD53-BD7415BAFBFC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09BE934B-AEA2-7DA1-1CCC-8FEFBEE01E66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;p13">
              <a:extLst>
                <a:ext uri="{FF2B5EF4-FFF2-40B4-BE49-F238E27FC236}">
                  <a16:creationId xmlns:a16="http://schemas.microsoft.com/office/drawing/2014/main" id="{8775402A-76C4-4B4F-4DBF-BF76D4F95025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3">
              <a:extLst>
                <a:ext uri="{FF2B5EF4-FFF2-40B4-BE49-F238E27FC236}">
                  <a16:creationId xmlns:a16="http://schemas.microsoft.com/office/drawing/2014/main" id="{2CE311EC-AE83-1743-8423-DD834D388A30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98D77BA8-1632-06CE-4A5C-DFF6309A2FF7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3">
              <a:extLst>
                <a:ext uri="{FF2B5EF4-FFF2-40B4-BE49-F238E27FC236}">
                  <a16:creationId xmlns:a16="http://schemas.microsoft.com/office/drawing/2014/main" id="{276EA319-CCBE-612B-349F-1B308C49003C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3">
              <a:extLst>
                <a:ext uri="{FF2B5EF4-FFF2-40B4-BE49-F238E27FC236}">
                  <a16:creationId xmlns:a16="http://schemas.microsoft.com/office/drawing/2014/main" id="{8771401C-19A3-E03A-403C-6B40AD05215C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3">
              <a:extLst>
                <a:ext uri="{FF2B5EF4-FFF2-40B4-BE49-F238E27FC236}">
                  <a16:creationId xmlns:a16="http://schemas.microsoft.com/office/drawing/2014/main" id="{5A1E3DB7-2E1A-001A-8710-9582F0352E7B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3">
              <a:extLst>
                <a:ext uri="{FF2B5EF4-FFF2-40B4-BE49-F238E27FC236}">
                  <a16:creationId xmlns:a16="http://schemas.microsoft.com/office/drawing/2014/main" id="{1D478063-5D18-DCF2-5DAD-57BAF9AC8041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2BE0052B-07AF-A6BB-68CE-A8F5229DD8DB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591D6D5B-07F9-5828-4B23-1BD5B344105F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3">
              <a:extLst>
                <a:ext uri="{FF2B5EF4-FFF2-40B4-BE49-F238E27FC236}">
                  <a16:creationId xmlns:a16="http://schemas.microsoft.com/office/drawing/2014/main" id="{A2DEC045-C8B3-3AC7-F693-EE7EA2484435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3">
              <a:extLst>
                <a:ext uri="{FF2B5EF4-FFF2-40B4-BE49-F238E27FC236}">
                  <a16:creationId xmlns:a16="http://schemas.microsoft.com/office/drawing/2014/main" id="{84D70E09-BE27-397D-B9D5-D3D36B4E676E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3">
              <a:extLst>
                <a:ext uri="{FF2B5EF4-FFF2-40B4-BE49-F238E27FC236}">
                  <a16:creationId xmlns:a16="http://schemas.microsoft.com/office/drawing/2014/main" id="{A649805E-419F-E4A0-C3A1-11A7E2997BA7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3">
              <a:extLst>
                <a:ext uri="{FF2B5EF4-FFF2-40B4-BE49-F238E27FC236}">
                  <a16:creationId xmlns:a16="http://schemas.microsoft.com/office/drawing/2014/main" id="{1FE802EE-98D0-DEDF-4CF1-5E7B524C6572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3">
              <a:extLst>
                <a:ext uri="{FF2B5EF4-FFF2-40B4-BE49-F238E27FC236}">
                  <a16:creationId xmlns:a16="http://schemas.microsoft.com/office/drawing/2014/main" id="{18C29A9E-D194-C250-48D2-9E81018CCEA2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3">
              <a:extLst>
                <a:ext uri="{FF2B5EF4-FFF2-40B4-BE49-F238E27FC236}">
                  <a16:creationId xmlns:a16="http://schemas.microsoft.com/office/drawing/2014/main" id="{3BE33102-0BB9-1790-4795-09CC58826F2D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3">
              <a:extLst>
                <a:ext uri="{FF2B5EF4-FFF2-40B4-BE49-F238E27FC236}">
                  <a16:creationId xmlns:a16="http://schemas.microsoft.com/office/drawing/2014/main" id="{B7B251E4-D4B7-9027-3F78-B03D4A3743E7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3">
              <a:extLst>
                <a:ext uri="{FF2B5EF4-FFF2-40B4-BE49-F238E27FC236}">
                  <a16:creationId xmlns:a16="http://schemas.microsoft.com/office/drawing/2014/main" id="{DE7342BD-B66E-780F-0255-FB3B6C294EB7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3">
              <a:extLst>
                <a:ext uri="{FF2B5EF4-FFF2-40B4-BE49-F238E27FC236}">
                  <a16:creationId xmlns:a16="http://schemas.microsoft.com/office/drawing/2014/main" id="{CED571E0-CBF4-B7AF-FD36-9B359302065A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3">
              <a:extLst>
                <a:ext uri="{FF2B5EF4-FFF2-40B4-BE49-F238E27FC236}">
                  <a16:creationId xmlns:a16="http://schemas.microsoft.com/office/drawing/2014/main" id="{0E806554-1CB0-D8D0-29DF-CD0C9F317FF3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3">
              <a:extLst>
                <a:ext uri="{FF2B5EF4-FFF2-40B4-BE49-F238E27FC236}">
                  <a16:creationId xmlns:a16="http://schemas.microsoft.com/office/drawing/2014/main" id="{77DD4452-A06B-2561-D87D-B08885BA2B97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3">
              <a:extLst>
                <a:ext uri="{FF2B5EF4-FFF2-40B4-BE49-F238E27FC236}">
                  <a16:creationId xmlns:a16="http://schemas.microsoft.com/office/drawing/2014/main" id="{EFD51049-83F2-DB5B-3DDF-A5AE585AAFD3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2D14CFE6-BC9F-5B8D-EC6C-2C7FE06CAE6E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3">
              <a:extLst>
                <a:ext uri="{FF2B5EF4-FFF2-40B4-BE49-F238E27FC236}">
                  <a16:creationId xmlns:a16="http://schemas.microsoft.com/office/drawing/2014/main" id="{652F441C-7F08-0550-65A1-B1FB16E73B45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3">
              <a:extLst>
                <a:ext uri="{FF2B5EF4-FFF2-40B4-BE49-F238E27FC236}">
                  <a16:creationId xmlns:a16="http://schemas.microsoft.com/office/drawing/2014/main" id="{80752C61-084B-19CE-3AC2-A04393E350C5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4D198ECB-3E93-9D2F-4C53-CF0F43456C84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3">
              <a:extLst>
                <a:ext uri="{FF2B5EF4-FFF2-40B4-BE49-F238E27FC236}">
                  <a16:creationId xmlns:a16="http://schemas.microsoft.com/office/drawing/2014/main" id="{8C993176-FB9F-058D-CE56-C90B20EF8EB7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3">
              <a:extLst>
                <a:ext uri="{FF2B5EF4-FFF2-40B4-BE49-F238E27FC236}">
                  <a16:creationId xmlns:a16="http://schemas.microsoft.com/office/drawing/2014/main" id="{6E4E0A73-DEFD-2A7D-2935-087D22378DA7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3">
              <a:extLst>
                <a:ext uri="{FF2B5EF4-FFF2-40B4-BE49-F238E27FC236}">
                  <a16:creationId xmlns:a16="http://schemas.microsoft.com/office/drawing/2014/main" id="{A2999E6F-1AFB-4207-3CB3-6503A45110A4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3">
              <a:extLst>
                <a:ext uri="{FF2B5EF4-FFF2-40B4-BE49-F238E27FC236}">
                  <a16:creationId xmlns:a16="http://schemas.microsoft.com/office/drawing/2014/main" id="{9281CC53-A64A-70AA-2838-7E70695FB394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3">
              <a:extLst>
                <a:ext uri="{FF2B5EF4-FFF2-40B4-BE49-F238E27FC236}">
                  <a16:creationId xmlns:a16="http://schemas.microsoft.com/office/drawing/2014/main" id="{2AB70476-E7DC-6E3E-75EA-41E2E7CA782E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3">
              <a:extLst>
                <a:ext uri="{FF2B5EF4-FFF2-40B4-BE49-F238E27FC236}">
                  <a16:creationId xmlns:a16="http://schemas.microsoft.com/office/drawing/2014/main" id="{2CCE0341-CB17-B7F5-1C36-1F10C8B32CEA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3">
              <a:extLst>
                <a:ext uri="{FF2B5EF4-FFF2-40B4-BE49-F238E27FC236}">
                  <a16:creationId xmlns:a16="http://schemas.microsoft.com/office/drawing/2014/main" id="{FD5B926F-8265-F433-EDBE-BBFF1193234E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3">
              <a:extLst>
                <a:ext uri="{FF2B5EF4-FFF2-40B4-BE49-F238E27FC236}">
                  <a16:creationId xmlns:a16="http://schemas.microsoft.com/office/drawing/2014/main" id="{B7890C26-9BAC-2EC4-3A0A-9C425948B3C3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3">
              <a:extLst>
                <a:ext uri="{FF2B5EF4-FFF2-40B4-BE49-F238E27FC236}">
                  <a16:creationId xmlns:a16="http://schemas.microsoft.com/office/drawing/2014/main" id="{1C84AFD3-1880-E34E-2FE6-6FA28E7DC433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3">
              <a:extLst>
                <a:ext uri="{FF2B5EF4-FFF2-40B4-BE49-F238E27FC236}">
                  <a16:creationId xmlns:a16="http://schemas.microsoft.com/office/drawing/2014/main" id="{3E9EE336-1F49-088E-B5DE-EA946F8FB8BC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;p13">
              <a:extLst>
                <a:ext uri="{FF2B5EF4-FFF2-40B4-BE49-F238E27FC236}">
                  <a16:creationId xmlns:a16="http://schemas.microsoft.com/office/drawing/2014/main" id="{1FDFF72B-6138-A050-7C89-8E12C8E12184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;p13">
              <a:extLst>
                <a:ext uri="{FF2B5EF4-FFF2-40B4-BE49-F238E27FC236}">
                  <a16:creationId xmlns:a16="http://schemas.microsoft.com/office/drawing/2014/main" id="{5745A4BC-F30B-300D-41FB-A30C5661411B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;p13">
              <a:extLst>
                <a:ext uri="{FF2B5EF4-FFF2-40B4-BE49-F238E27FC236}">
                  <a16:creationId xmlns:a16="http://schemas.microsoft.com/office/drawing/2014/main" id="{7124627D-E749-7C8E-34DB-4B5B6669F02A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;p13">
              <a:extLst>
                <a:ext uri="{FF2B5EF4-FFF2-40B4-BE49-F238E27FC236}">
                  <a16:creationId xmlns:a16="http://schemas.microsoft.com/office/drawing/2014/main" id="{15E7160A-4E0B-1BC0-9B9D-A33F96F02C3E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;p13">
              <a:extLst>
                <a:ext uri="{FF2B5EF4-FFF2-40B4-BE49-F238E27FC236}">
                  <a16:creationId xmlns:a16="http://schemas.microsoft.com/office/drawing/2014/main" id="{84AC8391-8F98-4291-6A2F-30E10A0FD0E4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;p13">
              <a:extLst>
                <a:ext uri="{FF2B5EF4-FFF2-40B4-BE49-F238E27FC236}">
                  <a16:creationId xmlns:a16="http://schemas.microsoft.com/office/drawing/2014/main" id="{DA81DFAF-3BFD-98B1-3756-B48067EB6E05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;p13">
              <a:extLst>
                <a:ext uri="{FF2B5EF4-FFF2-40B4-BE49-F238E27FC236}">
                  <a16:creationId xmlns:a16="http://schemas.microsoft.com/office/drawing/2014/main" id="{44F48C0A-6061-FA71-5408-D574A9151BAF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;p13">
              <a:extLst>
                <a:ext uri="{FF2B5EF4-FFF2-40B4-BE49-F238E27FC236}">
                  <a16:creationId xmlns:a16="http://schemas.microsoft.com/office/drawing/2014/main" id="{B7631F10-9927-81B4-F2ED-8527F56E9B3A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;p13">
              <a:extLst>
                <a:ext uri="{FF2B5EF4-FFF2-40B4-BE49-F238E27FC236}">
                  <a16:creationId xmlns:a16="http://schemas.microsoft.com/office/drawing/2014/main" id="{D160B068-1641-B950-18BC-9FCD2389C562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;p13">
              <a:extLst>
                <a:ext uri="{FF2B5EF4-FFF2-40B4-BE49-F238E27FC236}">
                  <a16:creationId xmlns:a16="http://schemas.microsoft.com/office/drawing/2014/main" id="{148AD35E-9064-1B5D-D879-5EA9CFF53896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;p13">
              <a:extLst>
                <a:ext uri="{FF2B5EF4-FFF2-40B4-BE49-F238E27FC236}">
                  <a16:creationId xmlns:a16="http://schemas.microsoft.com/office/drawing/2014/main" id="{07328818-9298-CC32-BBFA-9E23EF4CED74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;p13">
              <a:extLst>
                <a:ext uri="{FF2B5EF4-FFF2-40B4-BE49-F238E27FC236}">
                  <a16:creationId xmlns:a16="http://schemas.microsoft.com/office/drawing/2014/main" id="{E086C64B-ADCD-BC87-A6E5-6202E1E55096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;p13">
              <a:extLst>
                <a:ext uri="{FF2B5EF4-FFF2-40B4-BE49-F238E27FC236}">
                  <a16:creationId xmlns:a16="http://schemas.microsoft.com/office/drawing/2014/main" id="{B3BED173-BD50-7EED-5133-A1564D2FCA64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;p13">
              <a:extLst>
                <a:ext uri="{FF2B5EF4-FFF2-40B4-BE49-F238E27FC236}">
                  <a16:creationId xmlns:a16="http://schemas.microsoft.com/office/drawing/2014/main" id="{60C1EF36-A45A-415C-545C-84BFC59B017F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;p13">
              <a:extLst>
                <a:ext uri="{FF2B5EF4-FFF2-40B4-BE49-F238E27FC236}">
                  <a16:creationId xmlns:a16="http://schemas.microsoft.com/office/drawing/2014/main" id="{3E600818-BEB9-8A76-E997-306B63B7EB7D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;p13">
              <a:extLst>
                <a:ext uri="{FF2B5EF4-FFF2-40B4-BE49-F238E27FC236}">
                  <a16:creationId xmlns:a16="http://schemas.microsoft.com/office/drawing/2014/main" id="{82DA7034-970C-6DDD-3A51-153986C789AE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;p13">
              <a:extLst>
                <a:ext uri="{FF2B5EF4-FFF2-40B4-BE49-F238E27FC236}">
                  <a16:creationId xmlns:a16="http://schemas.microsoft.com/office/drawing/2014/main" id="{05A98D72-A52A-A232-FF2F-133721FD0B7A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;p13">
              <a:extLst>
                <a:ext uri="{FF2B5EF4-FFF2-40B4-BE49-F238E27FC236}">
                  <a16:creationId xmlns:a16="http://schemas.microsoft.com/office/drawing/2014/main" id="{8AC697CD-13A1-A900-3FCA-7AE1E91020F7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;p13">
              <a:extLst>
                <a:ext uri="{FF2B5EF4-FFF2-40B4-BE49-F238E27FC236}">
                  <a16:creationId xmlns:a16="http://schemas.microsoft.com/office/drawing/2014/main" id="{9E7AE479-4557-ADF4-CC4F-3538284B87E3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3">
              <a:extLst>
                <a:ext uri="{FF2B5EF4-FFF2-40B4-BE49-F238E27FC236}">
                  <a16:creationId xmlns:a16="http://schemas.microsoft.com/office/drawing/2014/main" id="{1B1E87B7-3085-1C29-808E-C2A37399C838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3">
              <a:extLst>
                <a:ext uri="{FF2B5EF4-FFF2-40B4-BE49-F238E27FC236}">
                  <a16:creationId xmlns:a16="http://schemas.microsoft.com/office/drawing/2014/main" id="{07D1560B-B06A-B5B5-CD05-C014736C6DB1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3;p13">
              <a:extLst>
                <a:ext uri="{FF2B5EF4-FFF2-40B4-BE49-F238E27FC236}">
                  <a16:creationId xmlns:a16="http://schemas.microsoft.com/office/drawing/2014/main" id="{E9B793A9-AC0A-E15F-00C5-EF09F3D9078C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3">
              <a:extLst>
                <a:ext uri="{FF2B5EF4-FFF2-40B4-BE49-F238E27FC236}">
                  <a16:creationId xmlns:a16="http://schemas.microsoft.com/office/drawing/2014/main" id="{E30581DA-44A9-BF0F-9A00-84E6EEC8E2F0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3">
              <a:extLst>
                <a:ext uri="{FF2B5EF4-FFF2-40B4-BE49-F238E27FC236}">
                  <a16:creationId xmlns:a16="http://schemas.microsoft.com/office/drawing/2014/main" id="{E48151A1-FF3A-15CF-DF33-6618BDA60273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;p13">
              <a:extLst>
                <a:ext uri="{FF2B5EF4-FFF2-40B4-BE49-F238E27FC236}">
                  <a16:creationId xmlns:a16="http://schemas.microsoft.com/office/drawing/2014/main" id="{66B3C0A5-B3F3-2987-63A5-7E341057E714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3">
              <a:extLst>
                <a:ext uri="{FF2B5EF4-FFF2-40B4-BE49-F238E27FC236}">
                  <a16:creationId xmlns:a16="http://schemas.microsoft.com/office/drawing/2014/main" id="{AB512177-320B-F6D1-8BAC-4B9E2CF8BC61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3">
              <a:extLst>
                <a:ext uri="{FF2B5EF4-FFF2-40B4-BE49-F238E27FC236}">
                  <a16:creationId xmlns:a16="http://schemas.microsoft.com/office/drawing/2014/main" id="{76ECA825-DDBE-078D-70A8-7F3211BCA146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;p13">
              <a:extLst>
                <a:ext uri="{FF2B5EF4-FFF2-40B4-BE49-F238E27FC236}">
                  <a16:creationId xmlns:a16="http://schemas.microsoft.com/office/drawing/2014/main" id="{B4C05DCB-F30F-59C7-D1E3-7F236F1BD17C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;p13">
              <a:extLst>
                <a:ext uri="{FF2B5EF4-FFF2-40B4-BE49-F238E27FC236}">
                  <a16:creationId xmlns:a16="http://schemas.microsoft.com/office/drawing/2014/main" id="{FB657217-B2FA-0BA1-6CAA-1AA5907F25A7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;p13">
              <a:extLst>
                <a:ext uri="{FF2B5EF4-FFF2-40B4-BE49-F238E27FC236}">
                  <a16:creationId xmlns:a16="http://schemas.microsoft.com/office/drawing/2014/main" id="{777825CC-41B0-63CC-FFEB-426642984DAC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;p13">
              <a:extLst>
                <a:ext uri="{FF2B5EF4-FFF2-40B4-BE49-F238E27FC236}">
                  <a16:creationId xmlns:a16="http://schemas.microsoft.com/office/drawing/2014/main" id="{818D9633-1E74-3B89-C2AC-D079625CB8D8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;p13">
              <a:extLst>
                <a:ext uri="{FF2B5EF4-FFF2-40B4-BE49-F238E27FC236}">
                  <a16:creationId xmlns:a16="http://schemas.microsoft.com/office/drawing/2014/main" id="{53248B5C-4D1C-1909-C8F1-9A243C70232F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;p13">
              <a:extLst>
                <a:ext uri="{FF2B5EF4-FFF2-40B4-BE49-F238E27FC236}">
                  <a16:creationId xmlns:a16="http://schemas.microsoft.com/office/drawing/2014/main" id="{AC58E088-0ED0-51F7-AE4F-404347F17380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;p13">
              <a:extLst>
                <a:ext uri="{FF2B5EF4-FFF2-40B4-BE49-F238E27FC236}">
                  <a16:creationId xmlns:a16="http://schemas.microsoft.com/office/drawing/2014/main" id="{3855B1F4-BC9A-3A0F-F89E-01EF89F6708F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;p13">
              <a:extLst>
                <a:ext uri="{FF2B5EF4-FFF2-40B4-BE49-F238E27FC236}">
                  <a16:creationId xmlns:a16="http://schemas.microsoft.com/office/drawing/2014/main" id="{3277A878-BC22-D939-BECE-48540BC977E0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;p13">
              <a:extLst>
                <a:ext uri="{FF2B5EF4-FFF2-40B4-BE49-F238E27FC236}">
                  <a16:creationId xmlns:a16="http://schemas.microsoft.com/office/drawing/2014/main" id="{446E2717-3D83-339C-ED27-A2578C37B6DF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;p13">
              <a:extLst>
                <a:ext uri="{FF2B5EF4-FFF2-40B4-BE49-F238E27FC236}">
                  <a16:creationId xmlns:a16="http://schemas.microsoft.com/office/drawing/2014/main" id="{F2AED42A-955E-7348-254A-6580E39FAFB7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;p13">
              <a:extLst>
                <a:ext uri="{FF2B5EF4-FFF2-40B4-BE49-F238E27FC236}">
                  <a16:creationId xmlns:a16="http://schemas.microsoft.com/office/drawing/2014/main" id="{0CDD1221-13B3-13A6-B6F2-3A00941A81D9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;p13">
              <a:extLst>
                <a:ext uri="{FF2B5EF4-FFF2-40B4-BE49-F238E27FC236}">
                  <a16:creationId xmlns:a16="http://schemas.microsoft.com/office/drawing/2014/main" id="{327949DC-AF81-3A6F-22CB-97CFDA3A69A9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;p13">
              <a:extLst>
                <a:ext uri="{FF2B5EF4-FFF2-40B4-BE49-F238E27FC236}">
                  <a16:creationId xmlns:a16="http://schemas.microsoft.com/office/drawing/2014/main" id="{03501590-3D8C-CC86-28D5-B89F02A02C39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;p13">
              <a:extLst>
                <a:ext uri="{FF2B5EF4-FFF2-40B4-BE49-F238E27FC236}">
                  <a16:creationId xmlns:a16="http://schemas.microsoft.com/office/drawing/2014/main" id="{7E9FC837-B5B6-0BD4-A4A2-C366704CFB7D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;p13">
              <a:extLst>
                <a:ext uri="{FF2B5EF4-FFF2-40B4-BE49-F238E27FC236}">
                  <a16:creationId xmlns:a16="http://schemas.microsoft.com/office/drawing/2014/main" id="{3AA5B0F9-E731-0BB2-758F-6B62827E4BF4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;p13">
              <a:extLst>
                <a:ext uri="{FF2B5EF4-FFF2-40B4-BE49-F238E27FC236}">
                  <a16:creationId xmlns:a16="http://schemas.microsoft.com/office/drawing/2014/main" id="{3CBD7F54-66FE-B133-6A64-161307FE4E96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;p13">
              <a:extLst>
                <a:ext uri="{FF2B5EF4-FFF2-40B4-BE49-F238E27FC236}">
                  <a16:creationId xmlns:a16="http://schemas.microsoft.com/office/drawing/2014/main" id="{F0D253B5-6931-B897-CD3E-B7048128C4D8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6;p13">
              <a:extLst>
                <a:ext uri="{FF2B5EF4-FFF2-40B4-BE49-F238E27FC236}">
                  <a16:creationId xmlns:a16="http://schemas.microsoft.com/office/drawing/2014/main" id="{802ABE62-84D2-4965-9D73-8B05B1C4E134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;p13">
              <a:extLst>
                <a:ext uri="{FF2B5EF4-FFF2-40B4-BE49-F238E27FC236}">
                  <a16:creationId xmlns:a16="http://schemas.microsoft.com/office/drawing/2014/main" id="{39BA7C87-4AA1-3347-9005-F057C2F1D08A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;p13">
              <a:extLst>
                <a:ext uri="{FF2B5EF4-FFF2-40B4-BE49-F238E27FC236}">
                  <a16:creationId xmlns:a16="http://schemas.microsoft.com/office/drawing/2014/main" id="{900794B6-37CF-1B7B-B439-6307B4259F6D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;p13">
              <a:extLst>
                <a:ext uri="{FF2B5EF4-FFF2-40B4-BE49-F238E27FC236}">
                  <a16:creationId xmlns:a16="http://schemas.microsoft.com/office/drawing/2014/main" id="{8E07F6A9-5781-F159-20AD-E289415759BD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;p13">
              <a:extLst>
                <a:ext uri="{FF2B5EF4-FFF2-40B4-BE49-F238E27FC236}">
                  <a16:creationId xmlns:a16="http://schemas.microsoft.com/office/drawing/2014/main" id="{55708235-26FE-235D-F972-F59C600A07C5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;p13">
              <a:extLst>
                <a:ext uri="{FF2B5EF4-FFF2-40B4-BE49-F238E27FC236}">
                  <a16:creationId xmlns:a16="http://schemas.microsoft.com/office/drawing/2014/main" id="{94D42E10-15B4-9296-2443-EC3BA56E9DD0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2;p13">
              <a:extLst>
                <a:ext uri="{FF2B5EF4-FFF2-40B4-BE49-F238E27FC236}">
                  <a16:creationId xmlns:a16="http://schemas.microsoft.com/office/drawing/2014/main" id="{BB24969B-1D7A-D90F-5F62-05572DD1392F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;p13">
              <a:extLst>
                <a:ext uri="{FF2B5EF4-FFF2-40B4-BE49-F238E27FC236}">
                  <a16:creationId xmlns:a16="http://schemas.microsoft.com/office/drawing/2014/main" id="{20039BB8-B947-2900-F611-32647336EB30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4;p13">
              <a:extLst>
                <a:ext uri="{FF2B5EF4-FFF2-40B4-BE49-F238E27FC236}">
                  <a16:creationId xmlns:a16="http://schemas.microsoft.com/office/drawing/2014/main" id="{DA48FCEE-48AB-820B-30F3-0806CDEC2D36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;p13">
              <a:extLst>
                <a:ext uri="{FF2B5EF4-FFF2-40B4-BE49-F238E27FC236}">
                  <a16:creationId xmlns:a16="http://schemas.microsoft.com/office/drawing/2014/main" id="{1A1F3044-A740-918F-0EFA-C737F7CA7F4B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;p13">
              <a:extLst>
                <a:ext uri="{FF2B5EF4-FFF2-40B4-BE49-F238E27FC236}">
                  <a16:creationId xmlns:a16="http://schemas.microsoft.com/office/drawing/2014/main" id="{428FAB12-4C77-72F4-F1FB-F27958A4D54B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;p13">
              <a:extLst>
                <a:ext uri="{FF2B5EF4-FFF2-40B4-BE49-F238E27FC236}">
                  <a16:creationId xmlns:a16="http://schemas.microsoft.com/office/drawing/2014/main" id="{AE2E4878-285D-3CAD-C07E-5B75D4F97282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;p13">
              <a:extLst>
                <a:ext uri="{FF2B5EF4-FFF2-40B4-BE49-F238E27FC236}">
                  <a16:creationId xmlns:a16="http://schemas.microsoft.com/office/drawing/2014/main" id="{9CCDF3FA-1EBA-522A-2FE7-05F9EB21FCDA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;p13">
              <a:extLst>
                <a:ext uri="{FF2B5EF4-FFF2-40B4-BE49-F238E27FC236}">
                  <a16:creationId xmlns:a16="http://schemas.microsoft.com/office/drawing/2014/main" id="{99A26079-7D06-9C1C-02C2-E76B3149F03F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0;p13">
              <a:extLst>
                <a:ext uri="{FF2B5EF4-FFF2-40B4-BE49-F238E27FC236}">
                  <a16:creationId xmlns:a16="http://schemas.microsoft.com/office/drawing/2014/main" id="{2C69246A-14A5-D71D-9BEB-DFE7E46CBF90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1;p13">
              <a:extLst>
                <a:ext uri="{FF2B5EF4-FFF2-40B4-BE49-F238E27FC236}">
                  <a16:creationId xmlns:a16="http://schemas.microsoft.com/office/drawing/2014/main" id="{E41402F6-6E05-CCC7-3FC3-623B479DEAB6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2;p13">
              <a:extLst>
                <a:ext uri="{FF2B5EF4-FFF2-40B4-BE49-F238E27FC236}">
                  <a16:creationId xmlns:a16="http://schemas.microsoft.com/office/drawing/2014/main" id="{AD871480-5EC8-39A1-277B-7407559FF4D9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;p13">
              <a:extLst>
                <a:ext uri="{FF2B5EF4-FFF2-40B4-BE49-F238E27FC236}">
                  <a16:creationId xmlns:a16="http://schemas.microsoft.com/office/drawing/2014/main" id="{FB5764C5-DE79-129C-8F69-538CB6AA8472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4;p13">
              <a:extLst>
                <a:ext uri="{FF2B5EF4-FFF2-40B4-BE49-F238E27FC236}">
                  <a16:creationId xmlns:a16="http://schemas.microsoft.com/office/drawing/2014/main" id="{8C41B462-73EA-DD75-EA23-7A8F4B9A4CE3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5;p13">
              <a:extLst>
                <a:ext uri="{FF2B5EF4-FFF2-40B4-BE49-F238E27FC236}">
                  <a16:creationId xmlns:a16="http://schemas.microsoft.com/office/drawing/2014/main" id="{4D6F344B-051D-1350-B51F-4DF1B2AC6A53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;p13">
              <a:extLst>
                <a:ext uri="{FF2B5EF4-FFF2-40B4-BE49-F238E27FC236}">
                  <a16:creationId xmlns:a16="http://schemas.microsoft.com/office/drawing/2014/main" id="{CEF62314-6A2A-B9C4-38C0-F51EF71D39F3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7;p13">
              <a:extLst>
                <a:ext uri="{FF2B5EF4-FFF2-40B4-BE49-F238E27FC236}">
                  <a16:creationId xmlns:a16="http://schemas.microsoft.com/office/drawing/2014/main" id="{F57C5E99-A818-D761-23A2-DF9FF6463809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;p13">
              <a:extLst>
                <a:ext uri="{FF2B5EF4-FFF2-40B4-BE49-F238E27FC236}">
                  <a16:creationId xmlns:a16="http://schemas.microsoft.com/office/drawing/2014/main" id="{92D7EC3C-144E-0DC0-C73F-D9B9183DBFAA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;p13">
              <a:extLst>
                <a:ext uri="{FF2B5EF4-FFF2-40B4-BE49-F238E27FC236}">
                  <a16:creationId xmlns:a16="http://schemas.microsoft.com/office/drawing/2014/main" id="{3EB15A93-027E-8454-187C-19E746201172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;p13">
              <a:extLst>
                <a:ext uri="{FF2B5EF4-FFF2-40B4-BE49-F238E27FC236}">
                  <a16:creationId xmlns:a16="http://schemas.microsoft.com/office/drawing/2014/main" id="{A891E8F0-BBA4-BF62-E7A4-50E85B509C67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1;p13">
              <a:extLst>
                <a:ext uri="{FF2B5EF4-FFF2-40B4-BE49-F238E27FC236}">
                  <a16:creationId xmlns:a16="http://schemas.microsoft.com/office/drawing/2014/main" id="{55D41ACB-5402-5588-0CF0-EAA8B15C82AB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2;p13">
              <a:extLst>
                <a:ext uri="{FF2B5EF4-FFF2-40B4-BE49-F238E27FC236}">
                  <a16:creationId xmlns:a16="http://schemas.microsoft.com/office/drawing/2014/main" id="{EE187310-A39F-6F01-11E5-58560C2B6A80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;p13">
              <a:extLst>
                <a:ext uri="{FF2B5EF4-FFF2-40B4-BE49-F238E27FC236}">
                  <a16:creationId xmlns:a16="http://schemas.microsoft.com/office/drawing/2014/main" id="{1E75C236-7219-2CDE-0F5A-C46BDB320E73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25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Slides Master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6918" y="6415088"/>
            <a:ext cx="11580281" cy="21431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700" baseline="0">
                <a:solidFill>
                  <a:schemeClr val="bg1">
                    <a:lumMod val="65000"/>
                  </a:schemeClr>
                </a:solidFill>
                <a:latin typeface="+mj-lt"/>
                <a:cs typeface="Franklin Gothic Medium"/>
              </a:defRPr>
            </a:lvl1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449605"/>
            <a:ext cx="11582400" cy="9219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72B8224-0392-C099-6D99-315C6C5CE9F0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56" name="object 15">
              <a:extLst>
                <a:ext uri="{FF2B5EF4-FFF2-40B4-BE49-F238E27FC236}">
                  <a16:creationId xmlns:a16="http://schemas.microsoft.com/office/drawing/2014/main" id="{C027A4B7-02E5-DFBD-D741-543C8A05718D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66" name="object 16">
                <a:extLst>
                  <a:ext uri="{FF2B5EF4-FFF2-40B4-BE49-F238E27FC236}">
                    <a16:creationId xmlns:a16="http://schemas.microsoft.com/office/drawing/2014/main" id="{45321EC5-0B91-017E-1F0A-085D9B37E6F0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7" name="object 17">
                <a:extLst>
                  <a:ext uri="{FF2B5EF4-FFF2-40B4-BE49-F238E27FC236}">
                    <a16:creationId xmlns:a16="http://schemas.microsoft.com/office/drawing/2014/main" id="{FBF3A9A5-98B3-90F2-313C-76AA35D2CD3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1981C29C-0188-6555-16AF-A924E9731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8" name="Picture 57" descr="Logo&#10;&#10;Description automatically generated">
              <a:extLst>
                <a:ext uri="{FF2B5EF4-FFF2-40B4-BE49-F238E27FC236}">
                  <a16:creationId xmlns:a16="http://schemas.microsoft.com/office/drawing/2014/main" id="{325F473C-FCD6-DEB9-F49B-9E4AC8864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9" name="Picture 5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32D8FCF-622C-A481-B1F9-FEEB1CEB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60" name="Picture 5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601667B-6474-3D71-E6E0-C24C0F9F4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C177B64-3921-0BCA-4E4C-1485E49F0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62" name="Picture 61" descr="Logo&#10;&#10;Description automatically generated">
              <a:extLst>
                <a:ext uri="{FF2B5EF4-FFF2-40B4-BE49-F238E27FC236}">
                  <a16:creationId xmlns:a16="http://schemas.microsoft.com/office/drawing/2014/main" id="{C8D957AA-9DA3-15BD-C8E4-16C4C2C4D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63" name="Picture 6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7CCF5C0-408A-8DAB-75D7-742090D2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64" name="Picture 63" descr="Logo&#10;&#10;Description automatically generated">
              <a:extLst>
                <a:ext uri="{FF2B5EF4-FFF2-40B4-BE49-F238E27FC236}">
                  <a16:creationId xmlns:a16="http://schemas.microsoft.com/office/drawing/2014/main" id="{1CCCF15D-C28E-CC62-FA6E-F8C4F962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65" name="Picture 6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D1EBCEC-EDEC-02EF-F2CF-585256AA2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3679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2799" y="1138238"/>
            <a:ext cx="4665663" cy="178723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2799" y="3146902"/>
            <a:ext cx="4665663" cy="18822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" y="561243"/>
            <a:ext cx="2052000" cy="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6650" y="857"/>
            <a:ext cx="12200176" cy="6857143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881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60362" y="2984855"/>
            <a:ext cx="11466511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5488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0872183" y="6320412"/>
            <a:ext cx="969962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692000"/>
            <a:ext cx="11466511" cy="442781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66999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219825"/>
            <a:ext cx="11466998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39CBD8-44FB-CCFD-924F-3CF31BDB522E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46" name="object 15">
              <a:extLst>
                <a:ext uri="{FF2B5EF4-FFF2-40B4-BE49-F238E27FC236}">
                  <a16:creationId xmlns:a16="http://schemas.microsoft.com/office/drawing/2014/main" id="{DCD1964A-57CC-F452-5854-75B8FE17E411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56" name="object 16">
                <a:extLst>
                  <a:ext uri="{FF2B5EF4-FFF2-40B4-BE49-F238E27FC236}">
                    <a16:creationId xmlns:a16="http://schemas.microsoft.com/office/drawing/2014/main" id="{E0D18D73-11AC-587B-0E18-CB10BE6F0BC5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57" name="object 17">
                <a:extLst>
                  <a:ext uri="{FF2B5EF4-FFF2-40B4-BE49-F238E27FC236}">
                    <a16:creationId xmlns:a16="http://schemas.microsoft.com/office/drawing/2014/main" id="{37E09AAB-99F8-8DEB-7B28-16DF21E10BF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5D7BC215-5466-32D4-3509-9A603E6C7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48" name="Picture 47" descr="Logo&#10;&#10;Description automatically generated">
              <a:extLst>
                <a:ext uri="{FF2B5EF4-FFF2-40B4-BE49-F238E27FC236}">
                  <a16:creationId xmlns:a16="http://schemas.microsoft.com/office/drawing/2014/main" id="{E9835332-C906-D266-F5F9-FAEC153DB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49" name="Picture 4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68E4B36-4AFB-13EC-F86B-918227A07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0" name="Picture 4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FB866BC9-3105-5116-52F8-C4CED57C7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66CB27C-B8C2-9BB0-7467-38CA992A7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57E64FBF-9487-AEF0-E936-462F947F3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3" name="Picture 5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2780191-26E4-F075-0058-23DFB6A1E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">
              <a:extLst>
                <a:ext uri="{FF2B5EF4-FFF2-40B4-BE49-F238E27FC236}">
                  <a16:creationId xmlns:a16="http://schemas.microsoft.com/office/drawing/2014/main" id="{694C6D31-4AF4-49FD-5C57-41C59DF35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5" name="Picture 5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0ECDF66-8A2F-F21F-AB90-18F94549B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6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2" y="1692000"/>
            <a:ext cx="11466511" cy="442781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66999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219825"/>
            <a:ext cx="11466998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sub-title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477283-9AB9-B97A-2789-C5303A58427E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3" name="object 15">
              <a:extLst>
                <a:ext uri="{FF2B5EF4-FFF2-40B4-BE49-F238E27FC236}">
                  <a16:creationId xmlns:a16="http://schemas.microsoft.com/office/drawing/2014/main" id="{1D63EDB0-FA88-86AC-FEF6-A105390E63C4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18" name="object 16">
                <a:extLst>
                  <a:ext uri="{FF2B5EF4-FFF2-40B4-BE49-F238E27FC236}">
                    <a16:creationId xmlns:a16="http://schemas.microsoft.com/office/drawing/2014/main" id="{52FF87A6-5468-8928-49CF-CEE0ACFEA31B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19" name="object 17">
                <a:extLst>
                  <a:ext uri="{FF2B5EF4-FFF2-40B4-BE49-F238E27FC236}">
                    <a16:creationId xmlns:a16="http://schemas.microsoft.com/office/drawing/2014/main" id="{72C1EC5F-3089-3322-87D6-02FA9838C5D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75D84B9-068F-094B-4959-11C047EBD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B268E5F3-9C77-5170-4078-B2D5491EC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478B715-8D2E-BEAD-2014-7B0ABF1D1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7725141A-F30E-0108-1F9B-E787A738A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0EEAD87-F797-88E0-4298-362CCE5DE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9887B145-5B52-910D-137F-B391205A2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6FED1F38-1E45-2D03-C17E-4B661AFD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5D68F73A-2445-E38F-78B4-21D27799B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BA856E4-6C73-3649-464B-B1D2AB16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2F5AAB25-55A9-7CB1-DC72-56581A8F8A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72183" y="6320412"/>
            <a:ext cx="969962" cy="19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DB56838C-6A3A-45E0-EC9B-5E5053382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41600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93234"/>
            <a:ext cx="5626800" cy="4426579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8" name="Content Placeholder 35"/>
          <p:cNvSpPr>
            <a:spLocks noGrp="1"/>
          </p:cNvSpPr>
          <p:nvPr>
            <p:ph sz="quarter" idx="14"/>
          </p:nvPr>
        </p:nvSpPr>
        <p:spPr>
          <a:xfrm>
            <a:off x="6191574" y="1693234"/>
            <a:ext cx="5628408" cy="4426580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84003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60000" y="1219825"/>
            <a:ext cx="11468463" cy="47340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02FE95F2-5855-0587-DA99-A5172105A116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3732921E-A03A-FEF3-DD84-0831294C0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5E77C7-4F91-CE3B-F8BD-9C33CBC88E68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48" name="object 15">
              <a:extLst>
                <a:ext uri="{FF2B5EF4-FFF2-40B4-BE49-F238E27FC236}">
                  <a16:creationId xmlns:a16="http://schemas.microsoft.com/office/drawing/2014/main" id="{2B18DDC8-DC0B-7493-1E02-3E9E72A574FB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59" name="object 16">
                <a:extLst>
                  <a:ext uri="{FF2B5EF4-FFF2-40B4-BE49-F238E27FC236}">
                    <a16:creationId xmlns:a16="http://schemas.microsoft.com/office/drawing/2014/main" id="{481891A9-8257-4B40-6B54-801041C1A2FF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0" name="object 17">
                <a:extLst>
                  <a:ext uri="{FF2B5EF4-FFF2-40B4-BE49-F238E27FC236}">
                    <a16:creationId xmlns:a16="http://schemas.microsoft.com/office/drawing/2014/main" id="{9155A870-8383-8ABC-C093-7293E1960D13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49" name="Picture 48" descr="Icon&#10;&#10;Description automatically generated">
              <a:extLst>
                <a:ext uri="{FF2B5EF4-FFF2-40B4-BE49-F238E27FC236}">
                  <a16:creationId xmlns:a16="http://schemas.microsoft.com/office/drawing/2014/main" id="{B5C1FE9A-5C08-DCDE-8C58-9A4DFDA2D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0" name="Picture 49" descr="Logo&#10;&#10;Description automatically generated">
              <a:extLst>
                <a:ext uri="{FF2B5EF4-FFF2-40B4-BE49-F238E27FC236}">
                  <a16:creationId xmlns:a16="http://schemas.microsoft.com/office/drawing/2014/main" id="{8BA1ACA7-3B70-6A3B-39F4-9D400AD58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1" name="Picture 5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63B97E8-A62E-FC6C-94E2-02B93EB11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E74215CE-C985-EAB9-EB18-F232E7884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D8AB7E8D-36D9-57A8-6705-FDF26AC35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">
              <a:extLst>
                <a:ext uri="{FF2B5EF4-FFF2-40B4-BE49-F238E27FC236}">
                  <a16:creationId xmlns:a16="http://schemas.microsoft.com/office/drawing/2014/main" id="{CDADA5C5-56C7-7AB8-7C7D-642239D30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5" name="Picture 54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BE1A90C-5768-2B0B-D7A7-87D480FA8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6" name="Picture 55" descr="Logo&#10;&#10;Description automatically generated">
              <a:extLst>
                <a:ext uri="{FF2B5EF4-FFF2-40B4-BE49-F238E27FC236}">
                  <a16:creationId xmlns:a16="http://schemas.microsoft.com/office/drawing/2014/main" id="{8E4B627F-C762-8B16-89D8-C9614EA8F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6FEB6FC-BCE6-452D-65B6-870B3484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70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(7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692000"/>
            <a:ext cx="36792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251325" y="1692000"/>
            <a:ext cx="36792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8142653" y="1692000"/>
            <a:ext cx="3677328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360000" y="1219825"/>
            <a:ext cx="11468463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5DA30D65-1957-620F-0F09-E14AA061C409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C688D26E-96E8-07E7-D5C5-E062B91E6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112457-07A5-91F9-BCAA-397E9CBA7548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50" name="object 15">
              <a:extLst>
                <a:ext uri="{FF2B5EF4-FFF2-40B4-BE49-F238E27FC236}">
                  <a16:creationId xmlns:a16="http://schemas.microsoft.com/office/drawing/2014/main" id="{D9457BFF-F15A-592A-AA78-4F5B99439474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60" name="object 16">
                <a:extLst>
                  <a:ext uri="{FF2B5EF4-FFF2-40B4-BE49-F238E27FC236}">
                    <a16:creationId xmlns:a16="http://schemas.microsoft.com/office/drawing/2014/main" id="{19EA73A0-AA1E-8A82-38CD-ACC2A2E3C78E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1" name="object 17">
                <a:extLst>
                  <a:ext uri="{FF2B5EF4-FFF2-40B4-BE49-F238E27FC236}">
                    <a16:creationId xmlns:a16="http://schemas.microsoft.com/office/drawing/2014/main" id="{DBCFC7B2-7E77-414F-AA42-FB51315A8986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1" name="Picture 50" descr="Icon&#10;&#10;Description automatically generated">
              <a:extLst>
                <a:ext uri="{FF2B5EF4-FFF2-40B4-BE49-F238E27FC236}">
                  <a16:creationId xmlns:a16="http://schemas.microsoft.com/office/drawing/2014/main" id="{F11BB7ED-21B7-00D9-F61C-94934F3A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AA7B19F9-AD0E-C8F0-0363-0C9E224E4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3" name="Picture 5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82CFDC6-1FC9-66C8-3129-086A9F8B5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7072035-AFC9-D391-8829-C9ED48C20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6AC1FD1-DBF2-2D30-0BA6-8BCFA35A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6" name="Picture 55" descr="Logo&#10;&#10;Description automatically generated">
              <a:extLst>
                <a:ext uri="{FF2B5EF4-FFF2-40B4-BE49-F238E27FC236}">
                  <a16:creationId xmlns:a16="http://schemas.microsoft.com/office/drawing/2014/main" id="{F0D54828-5490-7E50-898F-34018B64B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7" name="Picture 5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B605C8F-31E5-A965-2CE7-3A2C4E2A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8" name="Picture 57" descr="Logo&#10;&#10;Description automatically generated">
              <a:extLst>
                <a:ext uri="{FF2B5EF4-FFF2-40B4-BE49-F238E27FC236}">
                  <a16:creationId xmlns:a16="http://schemas.microsoft.com/office/drawing/2014/main" id="{0A71F308-D060-24B8-25EC-497618BC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9" name="Picture 5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9F338A3-772B-5360-62C0-73554DE1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39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324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279775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6199553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9105580" y="1692000"/>
            <a:ext cx="2714400" cy="4427813"/>
          </a:xfrm>
        </p:spPr>
        <p:txBody>
          <a:bodyPr>
            <a:noAutofit/>
          </a:bodyPr>
          <a:lstStyle>
            <a:lvl1pPr>
              <a:defRPr sz="1600" b="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 hasCustomPrompt="1"/>
          </p:nvPr>
        </p:nvSpPr>
        <p:spPr>
          <a:xfrm>
            <a:off x="360000" y="1219825"/>
            <a:ext cx="11459980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EBAB9451-76E0-CE4A-E62A-7BF6F18B1C71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9" name="Text Placeholder 17">
            <a:extLst>
              <a:ext uri="{FF2B5EF4-FFF2-40B4-BE49-F238E27FC236}">
                <a16:creationId xmlns:a16="http://schemas.microsoft.com/office/drawing/2014/main" id="{EE7E0DCC-BEC5-3C1D-73FD-04C9FE1A0B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86DFE9-392A-F93B-1377-9FA8B51C837F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51" name="object 15">
              <a:extLst>
                <a:ext uri="{FF2B5EF4-FFF2-40B4-BE49-F238E27FC236}">
                  <a16:creationId xmlns:a16="http://schemas.microsoft.com/office/drawing/2014/main" id="{A6474820-4928-2310-37AA-637160717435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61" name="object 16">
                <a:extLst>
                  <a:ext uri="{FF2B5EF4-FFF2-40B4-BE49-F238E27FC236}">
                    <a16:creationId xmlns:a16="http://schemas.microsoft.com/office/drawing/2014/main" id="{9AD0B651-E16B-4DF1-112A-513BBAAF8D03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2" name="object 17">
                <a:extLst>
                  <a:ext uri="{FF2B5EF4-FFF2-40B4-BE49-F238E27FC236}">
                    <a16:creationId xmlns:a16="http://schemas.microsoft.com/office/drawing/2014/main" id="{84E72903-9A1D-D2B3-5A23-F27A7499081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B74EE10F-2F6B-9AE9-4DFF-5A69321F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3" name="Picture 52" descr="Logo&#10;&#10;Description automatically generated">
              <a:extLst>
                <a:ext uri="{FF2B5EF4-FFF2-40B4-BE49-F238E27FC236}">
                  <a16:creationId xmlns:a16="http://schemas.microsoft.com/office/drawing/2014/main" id="{86BFD4C9-4B96-C8C8-1C91-1E26211A7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4" name="Picture 5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01AECF4-9C6D-28E6-CA3E-1BAE3E70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5" name="Picture 5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DB23AD0-B7C5-664A-2F9C-0AFFB688E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0D6CB10-9755-2541-B9F6-772506B79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7" name="Picture 56" descr="Logo&#10;&#10;Description automatically generated">
              <a:extLst>
                <a:ext uri="{FF2B5EF4-FFF2-40B4-BE49-F238E27FC236}">
                  <a16:creationId xmlns:a16="http://schemas.microsoft.com/office/drawing/2014/main" id="{3739F65F-5FAB-B4A3-A43C-70A7B72F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8" name="Picture 5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45D7E0A-DBFB-6901-2736-68ACB4793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9" name="Picture 58" descr="Logo&#10;&#10;Description automatically generated">
              <a:extLst>
                <a:ext uri="{FF2B5EF4-FFF2-40B4-BE49-F238E27FC236}">
                  <a16:creationId xmlns:a16="http://schemas.microsoft.com/office/drawing/2014/main" id="{E0D12864-29D8-654E-7F6D-F609828C6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60" name="Picture 5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66EF74C-474E-D9D2-FBFA-FFD6DF1C5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41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0000" y="853200"/>
            <a:ext cx="11466874" cy="8388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60000" y="1219825"/>
            <a:ext cx="11466873" cy="4721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sub-title</a:t>
            </a: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B797E3BD-CBA6-7AF0-A424-289994584B1B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64452DF1-E277-27E7-C117-B428E8A85D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4AFBDF9-0571-5E4F-3265-90251CDC1356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47" name="object 15">
              <a:extLst>
                <a:ext uri="{FF2B5EF4-FFF2-40B4-BE49-F238E27FC236}">
                  <a16:creationId xmlns:a16="http://schemas.microsoft.com/office/drawing/2014/main" id="{7D7D37C6-436F-CA25-E23F-DCC603F21DAC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57" name="object 16">
                <a:extLst>
                  <a:ext uri="{FF2B5EF4-FFF2-40B4-BE49-F238E27FC236}">
                    <a16:creationId xmlns:a16="http://schemas.microsoft.com/office/drawing/2014/main" id="{475E48D1-8525-C418-B22C-97F517625BC3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58" name="object 17">
                <a:extLst>
                  <a:ext uri="{FF2B5EF4-FFF2-40B4-BE49-F238E27FC236}">
                    <a16:creationId xmlns:a16="http://schemas.microsoft.com/office/drawing/2014/main" id="{16A82CF0-9D94-0C7D-4DC4-F2E30383DDC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48" name="Picture 47" descr="Icon&#10;&#10;Description automatically generated">
              <a:extLst>
                <a:ext uri="{FF2B5EF4-FFF2-40B4-BE49-F238E27FC236}">
                  <a16:creationId xmlns:a16="http://schemas.microsoft.com/office/drawing/2014/main" id="{17C70874-0085-43B7-D615-C7C0230C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49" name="Picture 48" descr="Logo&#10;&#10;Description automatically generated">
              <a:extLst>
                <a:ext uri="{FF2B5EF4-FFF2-40B4-BE49-F238E27FC236}">
                  <a16:creationId xmlns:a16="http://schemas.microsoft.com/office/drawing/2014/main" id="{7568791D-C51B-060B-755D-5FAE89A9F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32EBE57-C9C0-8E7D-BC96-8ED612260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51" name="Picture 50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9C1E2AF8-A57E-26C7-5034-D378E0D3F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E0C409B-F7C3-0AC9-CD15-1A944A705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53" name="Picture 52" descr="Logo&#10;&#10;Description automatically generated">
              <a:extLst>
                <a:ext uri="{FF2B5EF4-FFF2-40B4-BE49-F238E27FC236}">
                  <a16:creationId xmlns:a16="http://schemas.microsoft.com/office/drawing/2014/main" id="{CB83EBB1-CBEF-38C4-49A8-511879313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54" name="Picture 53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2FDF076B-C7D1-BA96-BC8D-3FEA9636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55" name="Picture 54" descr="Logo&#10;&#10;Description automatically generated">
              <a:extLst>
                <a:ext uri="{FF2B5EF4-FFF2-40B4-BE49-F238E27FC236}">
                  <a16:creationId xmlns:a16="http://schemas.microsoft.com/office/drawing/2014/main" id="{4FEACCC9-DFF5-9A92-72EA-13E777E08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56" name="Picture 5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A9F8734-FDC4-DDBC-C708-A769B50E2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3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1E5EEA28-58EC-E337-DE4C-FBDFD5774E6A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3231B5E0-737E-5404-3219-1433A5A55E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9999" y="6286501"/>
            <a:ext cx="10422301" cy="230762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35D54A-859D-1B01-257E-FB8D6F542DBE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23" name="object 15">
              <a:extLst>
                <a:ext uri="{FF2B5EF4-FFF2-40B4-BE49-F238E27FC236}">
                  <a16:creationId xmlns:a16="http://schemas.microsoft.com/office/drawing/2014/main" id="{363390EE-8403-E4EC-B90F-7F2421785129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42" name="object 16">
                <a:extLst>
                  <a:ext uri="{FF2B5EF4-FFF2-40B4-BE49-F238E27FC236}">
                    <a16:creationId xmlns:a16="http://schemas.microsoft.com/office/drawing/2014/main" id="{FAA56122-41BE-E5BE-9494-2B67B32357D1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43" name="object 17">
                <a:extLst>
                  <a:ext uri="{FF2B5EF4-FFF2-40B4-BE49-F238E27FC236}">
                    <a16:creationId xmlns:a16="http://schemas.microsoft.com/office/drawing/2014/main" id="{7A1349A8-6C5A-BD1F-C544-B13FE7C6036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29483688-B050-1C92-E3CE-3932E4C6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8432277C-CE3E-E614-CE6D-45D25311C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102F4C-30BE-E669-19EB-DAB6B2D40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27" name="Picture 2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E0F28C9C-53FB-80DC-11AD-B237814B6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26CE280-4CC3-4DBF-991E-61067EB09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38" name="Picture 37" descr="Logo&#10;&#10;Description automatically generated">
              <a:extLst>
                <a:ext uri="{FF2B5EF4-FFF2-40B4-BE49-F238E27FC236}">
                  <a16:creationId xmlns:a16="http://schemas.microsoft.com/office/drawing/2014/main" id="{A30A939D-25F3-FD93-3313-CA2E77854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39" name="Picture 3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CE0E9E2C-06BD-F03B-612B-0A3F6919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6CE68536-F591-6450-7458-FD219A7C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41" name="Picture 4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BD46E9C4-B6CB-6F75-6F0A-C9042E9B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972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BD8FEC-8457-4C94-8089-8641BDF31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162800" y="1137600"/>
            <a:ext cx="4666800" cy="17892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162800" y="3146400"/>
            <a:ext cx="4666800" cy="1882800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830" y="561242"/>
            <a:ext cx="2052000" cy="417129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5710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Black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60000" y="3846097"/>
            <a:ext cx="11466875" cy="1143000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60000" y="4989097"/>
            <a:ext cx="11466875" cy="1125748"/>
          </a:xfrm>
        </p:spPr>
        <p:txBody>
          <a:bodyPr anchor="t">
            <a:noAutofit/>
          </a:bodyPr>
          <a:lstStyle>
            <a:lvl1pPr marL="0" indent="0" algn="l">
              <a:spcBef>
                <a:spcPts val="200"/>
              </a:spcBef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6928ADD8-C468-02C7-C551-BE3066F2E1EA}"/>
              </a:ext>
            </a:extLst>
          </p:cNvPr>
          <p:cNvGrpSpPr/>
          <p:nvPr userDrawn="1"/>
        </p:nvGrpSpPr>
        <p:grpSpPr>
          <a:xfrm rot="19081525">
            <a:off x="2156794" y="-4118107"/>
            <a:ext cx="8425321" cy="8605219"/>
            <a:chOff x="1378000" y="238125"/>
            <a:chExt cx="4864000" cy="5238750"/>
          </a:xfrm>
        </p:grpSpPr>
        <p:sp>
          <p:nvSpPr>
            <p:cNvPr id="3" name="Google Shape;55;p13">
              <a:extLst>
                <a:ext uri="{FF2B5EF4-FFF2-40B4-BE49-F238E27FC236}">
                  <a16:creationId xmlns:a16="http://schemas.microsoft.com/office/drawing/2014/main" id="{8567C52A-0426-A7D4-09B5-5D8C4075813A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895E56A9-D3A1-1B42-1D7C-9823BB098537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;p13">
              <a:extLst>
                <a:ext uri="{FF2B5EF4-FFF2-40B4-BE49-F238E27FC236}">
                  <a16:creationId xmlns:a16="http://schemas.microsoft.com/office/drawing/2014/main" id="{1455D182-C543-ED57-B0B8-C305705480D7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3">
              <a:extLst>
                <a:ext uri="{FF2B5EF4-FFF2-40B4-BE49-F238E27FC236}">
                  <a16:creationId xmlns:a16="http://schemas.microsoft.com/office/drawing/2014/main" id="{7959778A-AD4C-B0CB-810E-28757559B5BF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5D016E16-8EB6-DE98-2F73-722596F6824A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3">
              <a:extLst>
                <a:ext uri="{FF2B5EF4-FFF2-40B4-BE49-F238E27FC236}">
                  <a16:creationId xmlns:a16="http://schemas.microsoft.com/office/drawing/2014/main" id="{FAC9153D-BD7D-8B87-3A96-CFA2ED934EEA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3">
              <a:extLst>
                <a:ext uri="{FF2B5EF4-FFF2-40B4-BE49-F238E27FC236}">
                  <a16:creationId xmlns:a16="http://schemas.microsoft.com/office/drawing/2014/main" id="{52B046F7-53EB-9513-EF76-D9B16716AC17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3">
              <a:extLst>
                <a:ext uri="{FF2B5EF4-FFF2-40B4-BE49-F238E27FC236}">
                  <a16:creationId xmlns:a16="http://schemas.microsoft.com/office/drawing/2014/main" id="{CD524D33-CB66-13D0-459B-B00C02F478EA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3">
              <a:extLst>
                <a:ext uri="{FF2B5EF4-FFF2-40B4-BE49-F238E27FC236}">
                  <a16:creationId xmlns:a16="http://schemas.microsoft.com/office/drawing/2014/main" id="{D6544ADF-8D37-191E-6824-79D87EF12CDA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A7383636-90CE-ECEB-29A7-6F0F16EEF593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4A4546DE-0EA3-ACAB-D540-52122DD406C8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3">
              <a:extLst>
                <a:ext uri="{FF2B5EF4-FFF2-40B4-BE49-F238E27FC236}">
                  <a16:creationId xmlns:a16="http://schemas.microsoft.com/office/drawing/2014/main" id="{7DC87BAF-6ED8-8FF7-959A-5345EDC0B924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3">
              <a:extLst>
                <a:ext uri="{FF2B5EF4-FFF2-40B4-BE49-F238E27FC236}">
                  <a16:creationId xmlns:a16="http://schemas.microsoft.com/office/drawing/2014/main" id="{12D4EB6C-81DD-A7C2-CD71-A0D93F7E8DB5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3">
              <a:extLst>
                <a:ext uri="{FF2B5EF4-FFF2-40B4-BE49-F238E27FC236}">
                  <a16:creationId xmlns:a16="http://schemas.microsoft.com/office/drawing/2014/main" id="{5D19B939-DABC-7B3C-C33F-20D8479E36E4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3">
              <a:extLst>
                <a:ext uri="{FF2B5EF4-FFF2-40B4-BE49-F238E27FC236}">
                  <a16:creationId xmlns:a16="http://schemas.microsoft.com/office/drawing/2014/main" id="{A0AF9FF1-8ED8-5CED-3B6B-4B0C9854A835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3">
              <a:extLst>
                <a:ext uri="{FF2B5EF4-FFF2-40B4-BE49-F238E27FC236}">
                  <a16:creationId xmlns:a16="http://schemas.microsoft.com/office/drawing/2014/main" id="{9FDC7801-F230-AD2B-3394-9A965B8C3016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3">
              <a:extLst>
                <a:ext uri="{FF2B5EF4-FFF2-40B4-BE49-F238E27FC236}">
                  <a16:creationId xmlns:a16="http://schemas.microsoft.com/office/drawing/2014/main" id="{93C53286-B358-7110-E8FE-5CCD71F6271E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3">
              <a:extLst>
                <a:ext uri="{FF2B5EF4-FFF2-40B4-BE49-F238E27FC236}">
                  <a16:creationId xmlns:a16="http://schemas.microsoft.com/office/drawing/2014/main" id="{BE4FB6A5-3DE3-424F-45AC-EA70049898EC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3">
              <a:extLst>
                <a:ext uri="{FF2B5EF4-FFF2-40B4-BE49-F238E27FC236}">
                  <a16:creationId xmlns:a16="http://schemas.microsoft.com/office/drawing/2014/main" id="{B03C381A-4EFE-5BF8-8D07-E18A31BAF0D9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3">
              <a:extLst>
                <a:ext uri="{FF2B5EF4-FFF2-40B4-BE49-F238E27FC236}">
                  <a16:creationId xmlns:a16="http://schemas.microsoft.com/office/drawing/2014/main" id="{0764DD75-4871-E054-30BA-1337517ED314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3">
              <a:extLst>
                <a:ext uri="{FF2B5EF4-FFF2-40B4-BE49-F238E27FC236}">
                  <a16:creationId xmlns:a16="http://schemas.microsoft.com/office/drawing/2014/main" id="{8C62A7D5-820E-18A7-210B-2CD810E35087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3">
              <a:extLst>
                <a:ext uri="{FF2B5EF4-FFF2-40B4-BE49-F238E27FC236}">
                  <a16:creationId xmlns:a16="http://schemas.microsoft.com/office/drawing/2014/main" id="{2ABE6B74-1A7C-5085-5430-801380DFA2CC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3">
              <a:extLst>
                <a:ext uri="{FF2B5EF4-FFF2-40B4-BE49-F238E27FC236}">
                  <a16:creationId xmlns:a16="http://schemas.microsoft.com/office/drawing/2014/main" id="{B9A69859-B3D2-D629-FE23-244FDFEC15F0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62440E3D-50B7-88B7-7148-D08C25BC4548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3">
              <a:extLst>
                <a:ext uri="{FF2B5EF4-FFF2-40B4-BE49-F238E27FC236}">
                  <a16:creationId xmlns:a16="http://schemas.microsoft.com/office/drawing/2014/main" id="{E36AE5D7-91FC-E9E6-4450-1E61383CBBB6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3">
              <a:extLst>
                <a:ext uri="{FF2B5EF4-FFF2-40B4-BE49-F238E27FC236}">
                  <a16:creationId xmlns:a16="http://schemas.microsoft.com/office/drawing/2014/main" id="{2723A3D0-2ECC-3847-2345-834689A513FE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2B7DAFEF-F06C-84EC-2135-65ACEB26BC6B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3">
              <a:extLst>
                <a:ext uri="{FF2B5EF4-FFF2-40B4-BE49-F238E27FC236}">
                  <a16:creationId xmlns:a16="http://schemas.microsoft.com/office/drawing/2014/main" id="{5F8CB71C-21E7-F458-33CF-7279F47AFF7D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3">
              <a:extLst>
                <a:ext uri="{FF2B5EF4-FFF2-40B4-BE49-F238E27FC236}">
                  <a16:creationId xmlns:a16="http://schemas.microsoft.com/office/drawing/2014/main" id="{B20AEBBF-691A-7518-2C59-C639DA0E4267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3">
              <a:extLst>
                <a:ext uri="{FF2B5EF4-FFF2-40B4-BE49-F238E27FC236}">
                  <a16:creationId xmlns:a16="http://schemas.microsoft.com/office/drawing/2014/main" id="{CD02EB2F-FBAA-A4E9-4C18-D221CECB6618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3">
              <a:extLst>
                <a:ext uri="{FF2B5EF4-FFF2-40B4-BE49-F238E27FC236}">
                  <a16:creationId xmlns:a16="http://schemas.microsoft.com/office/drawing/2014/main" id="{D5481A47-E5E4-4EAF-8EC8-5CE65283A643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3">
              <a:extLst>
                <a:ext uri="{FF2B5EF4-FFF2-40B4-BE49-F238E27FC236}">
                  <a16:creationId xmlns:a16="http://schemas.microsoft.com/office/drawing/2014/main" id="{31918A66-48B6-813A-7788-01EB2FD83237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3">
              <a:extLst>
                <a:ext uri="{FF2B5EF4-FFF2-40B4-BE49-F238E27FC236}">
                  <a16:creationId xmlns:a16="http://schemas.microsoft.com/office/drawing/2014/main" id="{64BC2643-5D28-D208-5E59-94A9DB294DC4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3">
              <a:extLst>
                <a:ext uri="{FF2B5EF4-FFF2-40B4-BE49-F238E27FC236}">
                  <a16:creationId xmlns:a16="http://schemas.microsoft.com/office/drawing/2014/main" id="{57ED0687-8466-76B4-24CD-4FCF4BE64CAC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3">
              <a:extLst>
                <a:ext uri="{FF2B5EF4-FFF2-40B4-BE49-F238E27FC236}">
                  <a16:creationId xmlns:a16="http://schemas.microsoft.com/office/drawing/2014/main" id="{40C750B4-C611-1B08-FC4F-BF895EBBD789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3">
              <a:extLst>
                <a:ext uri="{FF2B5EF4-FFF2-40B4-BE49-F238E27FC236}">
                  <a16:creationId xmlns:a16="http://schemas.microsoft.com/office/drawing/2014/main" id="{7C33C289-0C1B-6BFE-8246-01B9851F571B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3">
              <a:extLst>
                <a:ext uri="{FF2B5EF4-FFF2-40B4-BE49-F238E27FC236}">
                  <a16:creationId xmlns:a16="http://schemas.microsoft.com/office/drawing/2014/main" id="{3F7C4CEA-81D5-4D2C-4B9C-8D9B87245B9F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;p13">
              <a:extLst>
                <a:ext uri="{FF2B5EF4-FFF2-40B4-BE49-F238E27FC236}">
                  <a16:creationId xmlns:a16="http://schemas.microsoft.com/office/drawing/2014/main" id="{CBBD98C5-6279-6F5F-CFE0-854410BAEE23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;p13">
              <a:extLst>
                <a:ext uri="{FF2B5EF4-FFF2-40B4-BE49-F238E27FC236}">
                  <a16:creationId xmlns:a16="http://schemas.microsoft.com/office/drawing/2014/main" id="{DCF93184-7D2D-B6C1-8337-2E5C9083C7E9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;p13">
              <a:extLst>
                <a:ext uri="{FF2B5EF4-FFF2-40B4-BE49-F238E27FC236}">
                  <a16:creationId xmlns:a16="http://schemas.microsoft.com/office/drawing/2014/main" id="{A5D3E165-345C-6FB8-37A2-4763C8658246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;p13">
              <a:extLst>
                <a:ext uri="{FF2B5EF4-FFF2-40B4-BE49-F238E27FC236}">
                  <a16:creationId xmlns:a16="http://schemas.microsoft.com/office/drawing/2014/main" id="{18CBA93C-F26F-4834-9B5E-8F6831B41569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;p13">
              <a:extLst>
                <a:ext uri="{FF2B5EF4-FFF2-40B4-BE49-F238E27FC236}">
                  <a16:creationId xmlns:a16="http://schemas.microsoft.com/office/drawing/2014/main" id="{18186DD7-F7E1-8915-56EA-10B37F7212A3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;p13">
              <a:extLst>
                <a:ext uri="{FF2B5EF4-FFF2-40B4-BE49-F238E27FC236}">
                  <a16:creationId xmlns:a16="http://schemas.microsoft.com/office/drawing/2014/main" id="{09CE063E-E624-0019-D900-D2D269F08E6E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;p13">
              <a:extLst>
                <a:ext uri="{FF2B5EF4-FFF2-40B4-BE49-F238E27FC236}">
                  <a16:creationId xmlns:a16="http://schemas.microsoft.com/office/drawing/2014/main" id="{47D4F5FF-6162-506F-0651-2F94F5BEBD29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;p13">
              <a:extLst>
                <a:ext uri="{FF2B5EF4-FFF2-40B4-BE49-F238E27FC236}">
                  <a16:creationId xmlns:a16="http://schemas.microsoft.com/office/drawing/2014/main" id="{360284B5-179E-2FDF-B8B0-E6A79FC34694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;p13">
              <a:extLst>
                <a:ext uri="{FF2B5EF4-FFF2-40B4-BE49-F238E27FC236}">
                  <a16:creationId xmlns:a16="http://schemas.microsoft.com/office/drawing/2014/main" id="{A45A420F-8C47-F406-0712-71A2F3D94E07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;p13">
              <a:extLst>
                <a:ext uri="{FF2B5EF4-FFF2-40B4-BE49-F238E27FC236}">
                  <a16:creationId xmlns:a16="http://schemas.microsoft.com/office/drawing/2014/main" id="{7C1A7A23-346F-F53D-4279-EE5E8E913073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;p13">
              <a:extLst>
                <a:ext uri="{FF2B5EF4-FFF2-40B4-BE49-F238E27FC236}">
                  <a16:creationId xmlns:a16="http://schemas.microsoft.com/office/drawing/2014/main" id="{AFB3F990-1A31-09C5-F51B-AD8667444179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;p13">
              <a:extLst>
                <a:ext uri="{FF2B5EF4-FFF2-40B4-BE49-F238E27FC236}">
                  <a16:creationId xmlns:a16="http://schemas.microsoft.com/office/drawing/2014/main" id="{9FB24A44-EABF-6871-ABCB-99CAB76C327E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;p13">
              <a:extLst>
                <a:ext uri="{FF2B5EF4-FFF2-40B4-BE49-F238E27FC236}">
                  <a16:creationId xmlns:a16="http://schemas.microsoft.com/office/drawing/2014/main" id="{CDC0C716-5F71-CDDC-8FC0-06EA436D8400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;p13">
              <a:extLst>
                <a:ext uri="{FF2B5EF4-FFF2-40B4-BE49-F238E27FC236}">
                  <a16:creationId xmlns:a16="http://schemas.microsoft.com/office/drawing/2014/main" id="{3F084F70-64C2-1B0C-ED9F-6B4ADAC43A3F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;p13">
              <a:extLst>
                <a:ext uri="{FF2B5EF4-FFF2-40B4-BE49-F238E27FC236}">
                  <a16:creationId xmlns:a16="http://schemas.microsoft.com/office/drawing/2014/main" id="{E27AB40A-37CC-BAC2-5718-D8AEA9675D70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;p13">
              <a:extLst>
                <a:ext uri="{FF2B5EF4-FFF2-40B4-BE49-F238E27FC236}">
                  <a16:creationId xmlns:a16="http://schemas.microsoft.com/office/drawing/2014/main" id="{02A2615D-A38D-6880-6880-68AE483DC711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;p13">
              <a:extLst>
                <a:ext uri="{FF2B5EF4-FFF2-40B4-BE49-F238E27FC236}">
                  <a16:creationId xmlns:a16="http://schemas.microsoft.com/office/drawing/2014/main" id="{2617C3A5-7B48-2B88-D50B-CFFBDDBC25C9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;p13">
              <a:extLst>
                <a:ext uri="{FF2B5EF4-FFF2-40B4-BE49-F238E27FC236}">
                  <a16:creationId xmlns:a16="http://schemas.microsoft.com/office/drawing/2014/main" id="{6056FAE4-69AE-A749-BA4D-233AB5C8E0FB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;p13">
              <a:extLst>
                <a:ext uri="{FF2B5EF4-FFF2-40B4-BE49-F238E27FC236}">
                  <a16:creationId xmlns:a16="http://schemas.microsoft.com/office/drawing/2014/main" id="{A7C99460-108F-6B57-BC88-09FE00025A4B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3">
              <a:extLst>
                <a:ext uri="{FF2B5EF4-FFF2-40B4-BE49-F238E27FC236}">
                  <a16:creationId xmlns:a16="http://schemas.microsoft.com/office/drawing/2014/main" id="{8051D098-7D21-ED46-9122-B5AEB2D0201A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3">
              <a:extLst>
                <a:ext uri="{FF2B5EF4-FFF2-40B4-BE49-F238E27FC236}">
                  <a16:creationId xmlns:a16="http://schemas.microsoft.com/office/drawing/2014/main" id="{EF946121-4C1A-75F9-D6ED-55DED52B1D4F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3;p13">
              <a:extLst>
                <a:ext uri="{FF2B5EF4-FFF2-40B4-BE49-F238E27FC236}">
                  <a16:creationId xmlns:a16="http://schemas.microsoft.com/office/drawing/2014/main" id="{12D6216F-6E6E-5062-54AF-891AE9FB6E71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3">
              <a:extLst>
                <a:ext uri="{FF2B5EF4-FFF2-40B4-BE49-F238E27FC236}">
                  <a16:creationId xmlns:a16="http://schemas.microsoft.com/office/drawing/2014/main" id="{B8921F79-3AEA-09B7-C00C-0AE3425425B7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3">
              <a:extLst>
                <a:ext uri="{FF2B5EF4-FFF2-40B4-BE49-F238E27FC236}">
                  <a16:creationId xmlns:a16="http://schemas.microsoft.com/office/drawing/2014/main" id="{39BE421A-5F38-7CC0-1116-D534DD3512D7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;p13">
              <a:extLst>
                <a:ext uri="{FF2B5EF4-FFF2-40B4-BE49-F238E27FC236}">
                  <a16:creationId xmlns:a16="http://schemas.microsoft.com/office/drawing/2014/main" id="{2F46A716-576D-41AF-CE3B-1486732E28BA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3">
              <a:extLst>
                <a:ext uri="{FF2B5EF4-FFF2-40B4-BE49-F238E27FC236}">
                  <a16:creationId xmlns:a16="http://schemas.microsoft.com/office/drawing/2014/main" id="{1B04FB96-B104-CF15-035A-86D7D2C20E80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3">
              <a:extLst>
                <a:ext uri="{FF2B5EF4-FFF2-40B4-BE49-F238E27FC236}">
                  <a16:creationId xmlns:a16="http://schemas.microsoft.com/office/drawing/2014/main" id="{1AD81024-760C-D0CD-3E05-DF09A9A0D9AD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;p13">
              <a:extLst>
                <a:ext uri="{FF2B5EF4-FFF2-40B4-BE49-F238E27FC236}">
                  <a16:creationId xmlns:a16="http://schemas.microsoft.com/office/drawing/2014/main" id="{4BD00E74-C07E-E80F-A23C-318A7393352C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;p13">
              <a:extLst>
                <a:ext uri="{FF2B5EF4-FFF2-40B4-BE49-F238E27FC236}">
                  <a16:creationId xmlns:a16="http://schemas.microsoft.com/office/drawing/2014/main" id="{D69B3E99-2865-DB02-BFA3-55153D46B04F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;p13">
              <a:extLst>
                <a:ext uri="{FF2B5EF4-FFF2-40B4-BE49-F238E27FC236}">
                  <a16:creationId xmlns:a16="http://schemas.microsoft.com/office/drawing/2014/main" id="{4DC1711C-3741-92BF-345A-864ACE99204C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;p13">
              <a:extLst>
                <a:ext uri="{FF2B5EF4-FFF2-40B4-BE49-F238E27FC236}">
                  <a16:creationId xmlns:a16="http://schemas.microsoft.com/office/drawing/2014/main" id="{E9D11578-C4DB-6A28-3A18-841F31E63070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;p13">
              <a:extLst>
                <a:ext uri="{FF2B5EF4-FFF2-40B4-BE49-F238E27FC236}">
                  <a16:creationId xmlns:a16="http://schemas.microsoft.com/office/drawing/2014/main" id="{044A6FBF-1699-5DB0-F979-67F1AF3D2636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;p13">
              <a:extLst>
                <a:ext uri="{FF2B5EF4-FFF2-40B4-BE49-F238E27FC236}">
                  <a16:creationId xmlns:a16="http://schemas.microsoft.com/office/drawing/2014/main" id="{9D79431C-3CF5-5B02-2716-63C52C0EC461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;p13">
              <a:extLst>
                <a:ext uri="{FF2B5EF4-FFF2-40B4-BE49-F238E27FC236}">
                  <a16:creationId xmlns:a16="http://schemas.microsoft.com/office/drawing/2014/main" id="{09575FE5-F39F-1CBF-D923-B4A1A6BF32F3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;p13">
              <a:extLst>
                <a:ext uri="{FF2B5EF4-FFF2-40B4-BE49-F238E27FC236}">
                  <a16:creationId xmlns:a16="http://schemas.microsoft.com/office/drawing/2014/main" id="{41B9F6B8-960A-28E1-D275-0386EA25946F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;p13">
              <a:extLst>
                <a:ext uri="{FF2B5EF4-FFF2-40B4-BE49-F238E27FC236}">
                  <a16:creationId xmlns:a16="http://schemas.microsoft.com/office/drawing/2014/main" id="{430DE4EF-84D8-E225-D303-6CEC99A6DF22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;p13">
              <a:extLst>
                <a:ext uri="{FF2B5EF4-FFF2-40B4-BE49-F238E27FC236}">
                  <a16:creationId xmlns:a16="http://schemas.microsoft.com/office/drawing/2014/main" id="{ED5E9E8C-5B4B-66C0-DBFC-BF4914A64336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;p13">
              <a:extLst>
                <a:ext uri="{FF2B5EF4-FFF2-40B4-BE49-F238E27FC236}">
                  <a16:creationId xmlns:a16="http://schemas.microsoft.com/office/drawing/2014/main" id="{9E11AD89-48E2-8DC2-A522-E32C671E7757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;p13">
              <a:extLst>
                <a:ext uri="{FF2B5EF4-FFF2-40B4-BE49-F238E27FC236}">
                  <a16:creationId xmlns:a16="http://schemas.microsoft.com/office/drawing/2014/main" id="{01E2485C-E18F-8578-4177-110D0E3FD4CE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;p13">
              <a:extLst>
                <a:ext uri="{FF2B5EF4-FFF2-40B4-BE49-F238E27FC236}">
                  <a16:creationId xmlns:a16="http://schemas.microsoft.com/office/drawing/2014/main" id="{807900AD-E526-DD68-D657-3C6ED124B272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;p13">
              <a:extLst>
                <a:ext uri="{FF2B5EF4-FFF2-40B4-BE49-F238E27FC236}">
                  <a16:creationId xmlns:a16="http://schemas.microsoft.com/office/drawing/2014/main" id="{D77FAFF9-14ED-EE90-7D07-AA6692103FF5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;p13">
              <a:extLst>
                <a:ext uri="{FF2B5EF4-FFF2-40B4-BE49-F238E27FC236}">
                  <a16:creationId xmlns:a16="http://schemas.microsoft.com/office/drawing/2014/main" id="{532D0331-8514-ED0A-D9E0-70330ED236CA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;p13">
              <a:extLst>
                <a:ext uri="{FF2B5EF4-FFF2-40B4-BE49-F238E27FC236}">
                  <a16:creationId xmlns:a16="http://schemas.microsoft.com/office/drawing/2014/main" id="{18BCC06E-25A6-C048-1946-BCCE3ABE252A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;p13">
              <a:extLst>
                <a:ext uri="{FF2B5EF4-FFF2-40B4-BE49-F238E27FC236}">
                  <a16:creationId xmlns:a16="http://schemas.microsoft.com/office/drawing/2014/main" id="{60F74FB7-A5B6-10C0-9435-5B65575F0AF0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6;p13">
              <a:extLst>
                <a:ext uri="{FF2B5EF4-FFF2-40B4-BE49-F238E27FC236}">
                  <a16:creationId xmlns:a16="http://schemas.microsoft.com/office/drawing/2014/main" id="{8F529CA8-721C-01B5-010D-E3383058D471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;p13">
              <a:extLst>
                <a:ext uri="{FF2B5EF4-FFF2-40B4-BE49-F238E27FC236}">
                  <a16:creationId xmlns:a16="http://schemas.microsoft.com/office/drawing/2014/main" id="{00CA11D1-3EB4-1BFB-AE48-93C171F898CE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;p13">
              <a:extLst>
                <a:ext uri="{FF2B5EF4-FFF2-40B4-BE49-F238E27FC236}">
                  <a16:creationId xmlns:a16="http://schemas.microsoft.com/office/drawing/2014/main" id="{7FEAE85F-3EFE-9A1F-5630-0F0F514F851D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;p13">
              <a:extLst>
                <a:ext uri="{FF2B5EF4-FFF2-40B4-BE49-F238E27FC236}">
                  <a16:creationId xmlns:a16="http://schemas.microsoft.com/office/drawing/2014/main" id="{DC8527FA-8311-DDFA-1353-28C84FC6E7E3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;p13">
              <a:extLst>
                <a:ext uri="{FF2B5EF4-FFF2-40B4-BE49-F238E27FC236}">
                  <a16:creationId xmlns:a16="http://schemas.microsoft.com/office/drawing/2014/main" id="{5357071E-873B-5247-1D16-29074B3835E3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;p13">
              <a:extLst>
                <a:ext uri="{FF2B5EF4-FFF2-40B4-BE49-F238E27FC236}">
                  <a16:creationId xmlns:a16="http://schemas.microsoft.com/office/drawing/2014/main" id="{8C532356-149A-A353-3FEF-DAFACAE1BAD9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2;p13">
              <a:extLst>
                <a:ext uri="{FF2B5EF4-FFF2-40B4-BE49-F238E27FC236}">
                  <a16:creationId xmlns:a16="http://schemas.microsoft.com/office/drawing/2014/main" id="{E272EA6A-F66E-0188-D345-90BA104BFC0B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;p13">
              <a:extLst>
                <a:ext uri="{FF2B5EF4-FFF2-40B4-BE49-F238E27FC236}">
                  <a16:creationId xmlns:a16="http://schemas.microsoft.com/office/drawing/2014/main" id="{29D08529-AA6E-2245-E5D0-20B23171ECDE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4;p13">
              <a:extLst>
                <a:ext uri="{FF2B5EF4-FFF2-40B4-BE49-F238E27FC236}">
                  <a16:creationId xmlns:a16="http://schemas.microsoft.com/office/drawing/2014/main" id="{EC7ACAAF-587F-B2BF-D664-4B559F3FF3ED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;p13">
              <a:extLst>
                <a:ext uri="{FF2B5EF4-FFF2-40B4-BE49-F238E27FC236}">
                  <a16:creationId xmlns:a16="http://schemas.microsoft.com/office/drawing/2014/main" id="{4E497681-D06C-809E-1442-0D22F3090726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;p13">
              <a:extLst>
                <a:ext uri="{FF2B5EF4-FFF2-40B4-BE49-F238E27FC236}">
                  <a16:creationId xmlns:a16="http://schemas.microsoft.com/office/drawing/2014/main" id="{D9E47232-3BE1-B0C5-1D2A-13E220E7780F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;p13">
              <a:extLst>
                <a:ext uri="{FF2B5EF4-FFF2-40B4-BE49-F238E27FC236}">
                  <a16:creationId xmlns:a16="http://schemas.microsoft.com/office/drawing/2014/main" id="{8E9C31F4-A7D0-83B8-AC13-19870C407145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;p13">
              <a:extLst>
                <a:ext uri="{FF2B5EF4-FFF2-40B4-BE49-F238E27FC236}">
                  <a16:creationId xmlns:a16="http://schemas.microsoft.com/office/drawing/2014/main" id="{F96113EE-AB5A-7041-DF36-C2F7CFC47FDB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;p13">
              <a:extLst>
                <a:ext uri="{FF2B5EF4-FFF2-40B4-BE49-F238E27FC236}">
                  <a16:creationId xmlns:a16="http://schemas.microsoft.com/office/drawing/2014/main" id="{08158B1F-564C-355B-464A-96919646935E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0;p13">
              <a:extLst>
                <a:ext uri="{FF2B5EF4-FFF2-40B4-BE49-F238E27FC236}">
                  <a16:creationId xmlns:a16="http://schemas.microsoft.com/office/drawing/2014/main" id="{48E12E3F-59A2-EDBC-1EB6-29773645B1FD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1;p13">
              <a:extLst>
                <a:ext uri="{FF2B5EF4-FFF2-40B4-BE49-F238E27FC236}">
                  <a16:creationId xmlns:a16="http://schemas.microsoft.com/office/drawing/2014/main" id="{0BD2EA9B-DB89-B248-277F-9D3A6B76102F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2;p13">
              <a:extLst>
                <a:ext uri="{FF2B5EF4-FFF2-40B4-BE49-F238E27FC236}">
                  <a16:creationId xmlns:a16="http://schemas.microsoft.com/office/drawing/2014/main" id="{E9077C9E-377A-1EE3-2A69-4C18C4C78A39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;p13">
              <a:extLst>
                <a:ext uri="{FF2B5EF4-FFF2-40B4-BE49-F238E27FC236}">
                  <a16:creationId xmlns:a16="http://schemas.microsoft.com/office/drawing/2014/main" id="{EE5E1E73-2768-BCAA-8F52-A0215F48C6C1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4;p13">
              <a:extLst>
                <a:ext uri="{FF2B5EF4-FFF2-40B4-BE49-F238E27FC236}">
                  <a16:creationId xmlns:a16="http://schemas.microsoft.com/office/drawing/2014/main" id="{F68B8872-B8C9-75F9-9A98-2402D7958380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5;p13">
              <a:extLst>
                <a:ext uri="{FF2B5EF4-FFF2-40B4-BE49-F238E27FC236}">
                  <a16:creationId xmlns:a16="http://schemas.microsoft.com/office/drawing/2014/main" id="{17689768-3808-018A-44C5-A1F9F9771B2F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;p13">
              <a:extLst>
                <a:ext uri="{FF2B5EF4-FFF2-40B4-BE49-F238E27FC236}">
                  <a16:creationId xmlns:a16="http://schemas.microsoft.com/office/drawing/2014/main" id="{F2BF4B70-5FE6-101E-2C80-9A620A016A1D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7;p13">
              <a:extLst>
                <a:ext uri="{FF2B5EF4-FFF2-40B4-BE49-F238E27FC236}">
                  <a16:creationId xmlns:a16="http://schemas.microsoft.com/office/drawing/2014/main" id="{167AFD73-0E36-D435-A582-6AE8699B6FC9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;p13">
              <a:extLst>
                <a:ext uri="{FF2B5EF4-FFF2-40B4-BE49-F238E27FC236}">
                  <a16:creationId xmlns:a16="http://schemas.microsoft.com/office/drawing/2014/main" id="{B86E0FF0-4E82-8EC1-697D-4464E84B0B07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;p13">
              <a:extLst>
                <a:ext uri="{FF2B5EF4-FFF2-40B4-BE49-F238E27FC236}">
                  <a16:creationId xmlns:a16="http://schemas.microsoft.com/office/drawing/2014/main" id="{C21264CC-6582-3DC8-E85D-6357303172EF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;p13">
              <a:extLst>
                <a:ext uri="{FF2B5EF4-FFF2-40B4-BE49-F238E27FC236}">
                  <a16:creationId xmlns:a16="http://schemas.microsoft.com/office/drawing/2014/main" id="{11BF02D7-9EA5-A53F-95CF-C97EC6F68A02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1;p13">
              <a:extLst>
                <a:ext uri="{FF2B5EF4-FFF2-40B4-BE49-F238E27FC236}">
                  <a16:creationId xmlns:a16="http://schemas.microsoft.com/office/drawing/2014/main" id="{28A6B0C6-BDE4-6A73-AA73-F37A7B537ED5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2;p13">
              <a:extLst>
                <a:ext uri="{FF2B5EF4-FFF2-40B4-BE49-F238E27FC236}">
                  <a16:creationId xmlns:a16="http://schemas.microsoft.com/office/drawing/2014/main" id="{87B9FE2B-3127-A1AF-48B4-8910D57A98E8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;p13">
              <a:extLst>
                <a:ext uri="{FF2B5EF4-FFF2-40B4-BE49-F238E27FC236}">
                  <a16:creationId xmlns:a16="http://schemas.microsoft.com/office/drawing/2014/main" id="{D1AFF9C3-82AD-10C2-BF18-0BBFF3D3B411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63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6118623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rgbClr val="000000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2564672"/>
            <a:ext cx="976312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F05704F8-CE24-E2D9-57C0-63B985496224}"/>
              </a:ext>
            </a:extLst>
          </p:cNvPr>
          <p:cNvGrpSpPr/>
          <p:nvPr userDrawn="1"/>
        </p:nvGrpSpPr>
        <p:grpSpPr>
          <a:xfrm>
            <a:off x="6478621" y="352303"/>
            <a:ext cx="6121738" cy="6252450"/>
            <a:chOff x="1378000" y="238125"/>
            <a:chExt cx="4864000" cy="5238750"/>
          </a:xfrm>
        </p:grpSpPr>
        <p:sp>
          <p:nvSpPr>
            <p:cNvPr id="3" name="Google Shape;55;p13">
              <a:extLst>
                <a:ext uri="{FF2B5EF4-FFF2-40B4-BE49-F238E27FC236}">
                  <a16:creationId xmlns:a16="http://schemas.microsoft.com/office/drawing/2014/main" id="{F56F6484-2F47-4FCA-3405-693E67C2F7EF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0FCF3C46-7B4F-3022-A135-99F696EF826C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;p13">
              <a:extLst>
                <a:ext uri="{FF2B5EF4-FFF2-40B4-BE49-F238E27FC236}">
                  <a16:creationId xmlns:a16="http://schemas.microsoft.com/office/drawing/2014/main" id="{C49948FE-BB3E-E9BA-768B-ACCC36700A55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3">
              <a:extLst>
                <a:ext uri="{FF2B5EF4-FFF2-40B4-BE49-F238E27FC236}">
                  <a16:creationId xmlns:a16="http://schemas.microsoft.com/office/drawing/2014/main" id="{F624B7CD-223D-F0A6-34A7-997581819A7B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3B2D002D-2B00-F528-BB4C-876F3CBEED51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3">
              <a:extLst>
                <a:ext uri="{FF2B5EF4-FFF2-40B4-BE49-F238E27FC236}">
                  <a16:creationId xmlns:a16="http://schemas.microsoft.com/office/drawing/2014/main" id="{77EFB6BE-9309-03D4-30A2-20E49331E9B8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3">
              <a:extLst>
                <a:ext uri="{FF2B5EF4-FFF2-40B4-BE49-F238E27FC236}">
                  <a16:creationId xmlns:a16="http://schemas.microsoft.com/office/drawing/2014/main" id="{318A5EC3-6E0D-7261-1496-C5391808DC0D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3">
              <a:extLst>
                <a:ext uri="{FF2B5EF4-FFF2-40B4-BE49-F238E27FC236}">
                  <a16:creationId xmlns:a16="http://schemas.microsoft.com/office/drawing/2014/main" id="{85FDCA0C-7C76-E41B-8579-B99D3F67738F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3">
              <a:extLst>
                <a:ext uri="{FF2B5EF4-FFF2-40B4-BE49-F238E27FC236}">
                  <a16:creationId xmlns:a16="http://schemas.microsoft.com/office/drawing/2014/main" id="{12D24929-1061-63FE-4528-C3B4D5E10681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133D1014-092A-2375-3F3F-52935E0243DC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60AE85FC-792C-EC23-6056-D8D463C0052B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3">
              <a:extLst>
                <a:ext uri="{FF2B5EF4-FFF2-40B4-BE49-F238E27FC236}">
                  <a16:creationId xmlns:a16="http://schemas.microsoft.com/office/drawing/2014/main" id="{BC51F00A-1E51-6516-CC88-606D21CF05FE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3">
              <a:extLst>
                <a:ext uri="{FF2B5EF4-FFF2-40B4-BE49-F238E27FC236}">
                  <a16:creationId xmlns:a16="http://schemas.microsoft.com/office/drawing/2014/main" id="{946B0E29-5FC3-9B55-ECAC-3318D2D8C0DF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3">
              <a:extLst>
                <a:ext uri="{FF2B5EF4-FFF2-40B4-BE49-F238E27FC236}">
                  <a16:creationId xmlns:a16="http://schemas.microsoft.com/office/drawing/2014/main" id="{55D22289-E907-221C-9ABE-056E1E41707F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3">
              <a:extLst>
                <a:ext uri="{FF2B5EF4-FFF2-40B4-BE49-F238E27FC236}">
                  <a16:creationId xmlns:a16="http://schemas.microsoft.com/office/drawing/2014/main" id="{AEFCA928-020E-D58E-9BEC-496192814FEA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3">
              <a:extLst>
                <a:ext uri="{FF2B5EF4-FFF2-40B4-BE49-F238E27FC236}">
                  <a16:creationId xmlns:a16="http://schemas.microsoft.com/office/drawing/2014/main" id="{4D16AD42-3165-4735-F824-76C1AA7AB4A9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3">
              <a:extLst>
                <a:ext uri="{FF2B5EF4-FFF2-40B4-BE49-F238E27FC236}">
                  <a16:creationId xmlns:a16="http://schemas.microsoft.com/office/drawing/2014/main" id="{0EDB946D-8F25-9425-2583-A3202CEA1239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3">
              <a:extLst>
                <a:ext uri="{FF2B5EF4-FFF2-40B4-BE49-F238E27FC236}">
                  <a16:creationId xmlns:a16="http://schemas.microsoft.com/office/drawing/2014/main" id="{322930E0-C11E-474D-E635-BA33019F1569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3">
              <a:extLst>
                <a:ext uri="{FF2B5EF4-FFF2-40B4-BE49-F238E27FC236}">
                  <a16:creationId xmlns:a16="http://schemas.microsoft.com/office/drawing/2014/main" id="{5C13C405-D064-FF24-78D4-7422B3DF464F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3">
              <a:extLst>
                <a:ext uri="{FF2B5EF4-FFF2-40B4-BE49-F238E27FC236}">
                  <a16:creationId xmlns:a16="http://schemas.microsoft.com/office/drawing/2014/main" id="{8A420B42-6506-BDB2-5921-EE3FFD28019D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3">
              <a:extLst>
                <a:ext uri="{FF2B5EF4-FFF2-40B4-BE49-F238E27FC236}">
                  <a16:creationId xmlns:a16="http://schemas.microsoft.com/office/drawing/2014/main" id="{066988AF-9CB7-0410-0A36-0859B6BEC4FA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3">
              <a:extLst>
                <a:ext uri="{FF2B5EF4-FFF2-40B4-BE49-F238E27FC236}">
                  <a16:creationId xmlns:a16="http://schemas.microsoft.com/office/drawing/2014/main" id="{49A0845A-A13F-BB0E-40F2-6C86AC7FFCAE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3">
              <a:extLst>
                <a:ext uri="{FF2B5EF4-FFF2-40B4-BE49-F238E27FC236}">
                  <a16:creationId xmlns:a16="http://schemas.microsoft.com/office/drawing/2014/main" id="{5A357903-73E3-AA1E-BD99-9A61C6837D70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ACFE0910-BB1E-0714-D95A-09C3A7F6AE6A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3">
              <a:extLst>
                <a:ext uri="{FF2B5EF4-FFF2-40B4-BE49-F238E27FC236}">
                  <a16:creationId xmlns:a16="http://schemas.microsoft.com/office/drawing/2014/main" id="{1B0BB0FD-916E-EA2A-56E8-08AD5E359F70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3">
              <a:extLst>
                <a:ext uri="{FF2B5EF4-FFF2-40B4-BE49-F238E27FC236}">
                  <a16:creationId xmlns:a16="http://schemas.microsoft.com/office/drawing/2014/main" id="{24164B92-E6D5-E595-566D-6C31A01B4E56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007599BB-664A-23DF-D5E3-06B02891BC53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3">
              <a:extLst>
                <a:ext uri="{FF2B5EF4-FFF2-40B4-BE49-F238E27FC236}">
                  <a16:creationId xmlns:a16="http://schemas.microsoft.com/office/drawing/2014/main" id="{8CF66A36-4C14-A4EE-48AB-164FC13D7004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3">
              <a:extLst>
                <a:ext uri="{FF2B5EF4-FFF2-40B4-BE49-F238E27FC236}">
                  <a16:creationId xmlns:a16="http://schemas.microsoft.com/office/drawing/2014/main" id="{71914330-520F-27CD-67FA-723E24FCAFA1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3">
              <a:extLst>
                <a:ext uri="{FF2B5EF4-FFF2-40B4-BE49-F238E27FC236}">
                  <a16:creationId xmlns:a16="http://schemas.microsoft.com/office/drawing/2014/main" id="{19B32505-58DB-6E3C-6F2D-6136DB0E6FC9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3">
              <a:extLst>
                <a:ext uri="{FF2B5EF4-FFF2-40B4-BE49-F238E27FC236}">
                  <a16:creationId xmlns:a16="http://schemas.microsoft.com/office/drawing/2014/main" id="{42012AEA-E67D-DE8D-F671-F3393C971207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3">
              <a:extLst>
                <a:ext uri="{FF2B5EF4-FFF2-40B4-BE49-F238E27FC236}">
                  <a16:creationId xmlns:a16="http://schemas.microsoft.com/office/drawing/2014/main" id="{A282ED88-E7B7-E98E-3667-F3799C6550BA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3">
              <a:extLst>
                <a:ext uri="{FF2B5EF4-FFF2-40B4-BE49-F238E27FC236}">
                  <a16:creationId xmlns:a16="http://schemas.microsoft.com/office/drawing/2014/main" id="{2360C5A1-649C-603C-E761-98FB7298E4E5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3">
              <a:extLst>
                <a:ext uri="{FF2B5EF4-FFF2-40B4-BE49-F238E27FC236}">
                  <a16:creationId xmlns:a16="http://schemas.microsoft.com/office/drawing/2014/main" id="{3B13CA29-F917-F80B-464B-705B8C34DB9D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3">
              <a:extLst>
                <a:ext uri="{FF2B5EF4-FFF2-40B4-BE49-F238E27FC236}">
                  <a16:creationId xmlns:a16="http://schemas.microsoft.com/office/drawing/2014/main" id="{AC1813F4-16A9-1FD8-2E42-A941FD1EA08D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3">
              <a:extLst>
                <a:ext uri="{FF2B5EF4-FFF2-40B4-BE49-F238E27FC236}">
                  <a16:creationId xmlns:a16="http://schemas.microsoft.com/office/drawing/2014/main" id="{C20C3D2A-E2D3-8D8B-1F15-D25309B32F39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3">
              <a:extLst>
                <a:ext uri="{FF2B5EF4-FFF2-40B4-BE49-F238E27FC236}">
                  <a16:creationId xmlns:a16="http://schemas.microsoft.com/office/drawing/2014/main" id="{AD291CC1-06A9-3CBA-826D-98C5C9537144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;p13">
              <a:extLst>
                <a:ext uri="{FF2B5EF4-FFF2-40B4-BE49-F238E27FC236}">
                  <a16:creationId xmlns:a16="http://schemas.microsoft.com/office/drawing/2014/main" id="{A62373C2-158F-31B8-4E96-74B3E4DFEBFF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;p13">
              <a:extLst>
                <a:ext uri="{FF2B5EF4-FFF2-40B4-BE49-F238E27FC236}">
                  <a16:creationId xmlns:a16="http://schemas.microsoft.com/office/drawing/2014/main" id="{D608AB1F-6503-58D1-20E5-2DA752F4FEC3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;p13">
              <a:extLst>
                <a:ext uri="{FF2B5EF4-FFF2-40B4-BE49-F238E27FC236}">
                  <a16:creationId xmlns:a16="http://schemas.microsoft.com/office/drawing/2014/main" id="{E948B329-6ACB-1386-8009-EE9779BD41D7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;p13">
              <a:extLst>
                <a:ext uri="{FF2B5EF4-FFF2-40B4-BE49-F238E27FC236}">
                  <a16:creationId xmlns:a16="http://schemas.microsoft.com/office/drawing/2014/main" id="{D8CD3F65-E94F-91E2-37D5-021D9569F25E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;p13">
              <a:extLst>
                <a:ext uri="{FF2B5EF4-FFF2-40B4-BE49-F238E27FC236}">
                  <a16:creationId xmlns:a16="http://schemas.microsoft.com/office/drawing/2014/main" id="{2825D510-87EE-1AB8-C093-2436F768F178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;p13">
              <a:extLst>
                <a:ext uri="{FF2B5EF4-FFF2-40B4-BE49-F238E27FC236}">
                  <a16:creationId xmlns:a16="http://schemas.microsoft.com/office/drawing/2014/main" id="{EC6AB62F-F961-7414-E462-0930F5D9D7A7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;p13">
              <a:extLst>
                <a:ext uri="{FF2B5EF4-FFF2-40B4-BE49-F238E27FC236}">
                  <a16:creationId xmlns:a16="http://schemas.microsoft.com/office/drawing/2014/main" id="{DB1D40BB-788A-59A8-A682-1B0B52640105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;p13">
              <a:extLst>
                <a:ext uri="{FF2B5EF4-FFF2-40B4-BE49-F238E27FC236}">
                  <a16:creationId xmlns:a16="http://schemas.microsoft.com/office/drawing/2014/main" id="{0A31CBAB-E2AD-3E85-A758-010E8A00A5A1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;p13">
              <a:extLst>
                <a:ext uri="{FF2B5EF4-FFF2-40B4-BE49-F238E27FC236}">
                  <a16:creationId xmlns:a16="http://schemas.microsoft.com/office/drawing/2014/main" id="{5FF2B61D-FC56-C343-10C7-F4F3111FBF1E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;p13">
              <a:extLst>
                <a:ext uri="{FF2B5EF4-FFF2-40B4-BE49-F238E27FC236}">
                  <a16:creationId xmlns:a16="http://schemas.microsoft.com/office/drawing/2014/main" id="{6AE86AD6-F790-C15F-E97A-B1BC2219855E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;p13">
              <a:extLst>
                <a:ext uri="{FF2B5EF4-FFF2-40B4-BE49-F238E27FC236}">
                  <a16:creationId xmlns:a16="http://schemas.microsoft.com/office/drawing/2014/main" id="{B9140B44-B154-BF9A-52B2-2D5DA257BFC2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;p13">
              <a:extLst>
                <a:ext uri="{FF2B5EF4-FFF2-40B4-BE49-F238E27FC236}">
                  <a16:creationId xmlns:a16="http://schemas.microsoft.com/office/drawing/2014/main" id="{4E5A86F0-8B31-5491-E439-67C4E2A93A7D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;p13">
              <a:extLst>
                <a:ext uri="{FF2B5EF4-FFF2-40B4-BE49-F238E27FC236}">
                  <a16:creationId xmlns:a16="http://schemas.microsoft.com/office/drawing/2014/main" id="{588E5F70-D082-710F-465B-00458B2BE8B0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;p13">
              <a:extLst>
                <a:ext uri="{FF2B5EF4-FFF2-40B4-BE49-F238E27FC236}">
                  <a16:creationId xmlns:a16="http://schemas.microsoft.com/office/drawing/2014/main" id="{DF55559C-E4B0-8F8C-9D9A-416F166CF883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;p13">
              <a:extLst>
                <a:ext uri="{FF2B5EF4-FFF2-40B4-BE49-F238E27FC236}">
                  <a16:creationId xmlns:a16="http://schemas.microsoft.com/office/drawing/2014/main" id="{AAA09626-9014-7332-F5D6-F29AF6482327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;p13">
              <a:extLst>
                <a:ext uri="{FF2B5EF4-FFF2-40B4-BE49-F238E27FC236}">
                  <a16:creationId xmlns:a16="http://schemas.microsoft.com/office/drawing/2014/main" id="{98031E82-7D96-835E-BCE1-5A909C68A46E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;p13">
              <a:extLst>
                <a:ext uri="{FF2B5EF4-FFF2-40B4-BE49-F238E27FC236}">
                  <a16:creationId xmlns:a16="http://schemas.microsoft.com/office/drawing/2014/main" id="{8911CB31-ADBD-4DBF-A732-DF8EEACDE824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;p13">
              <a:extLst>
                <a:ext uri="{FF2B5EF4-FFF2-40B4-BE49-F238E27FC236}">
                  <a16:creationId xmlns:a16="http://schemas.microsoft.com/office/drawing/2014/main" id="{E45B5BB0-5965-A674-D22D-B72D6D78AC74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;p13">
              <a:extLst>
                <a:ext uri="{FF2B5EF4-FFF2-40B4-BE49-F238E27FC236}">
                  <a16:creationId xmlns:a16="http://schemas.microsoft.com/office/drawing/2014/main" id="{B1520052-2A94-E77B-6B48-E6DA16467BC3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3">
              <a:extLst>
                <a:ext uri="{FF2B5EF4-FFF2-40B4-BE49-F238E27FC236}">
                  <a16:creationId xmlns:a16="http://schemas.microsoft.com/office/drawing/2014/main" id="{3F380C4F-CD6B-1176-1319-AC1AD1012444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3">
              <a:extLst>
                <a:ext uri="{FF2B5EF4-FFF2-40B4-BE49-F238E27FC236}">
                  <a16:creationId xmlns:a16="http://schemas.microsoft.com/office/drawing/2014/main" id="{43349CA2-253A-C0EA-2002-BB892677B772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3;p13">
              <a:extLst>
                <a:ext uri="{FF2B5EF4-FFF2-40B4-BE49-F238E27FC236}">
                  <a16:creationId xmlns:a16="http://schemas.microsoft.com/office/drawing/2014/main" id="{114A531C-0F81-41B0-F96A-06626B920101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3">
              <a:extLst>
                <a:ext uri="{FF2B5EF4-FFF2-40B4-BE49-F238E27FC236}">
                  <a16:creationId xmlns:a16="http://schemas.microsoft.com/office/drawing/2014/main" id="{FB4B7CFA-C88E-CBBE-2C2C-359D9BA215E8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3">
              <a:extLst>
                <a:ext uri="{FF2B5EF4-FFF2-40B4-BE49-F238E27FC236}">
                  <a16:creationId xmlns:a16="http://schemas.microsoft.com/office/drawing/2014/main" id="{DCE6A4EA-F4CC-6583-D0C6-BF05B1314166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;p13">
              <a:extLst>
                <a:ext uri="{FF2B5EF4-FFF2-40B4-BE49-F238E27FC236}">
                  <a16:creationId xmlns:a16="http://schemas.microsoft.com/office/drawing/2014/main" id="{3B580917-5642-8825-2E69-318647A19085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3">
              <a:extLst>
                <a:ext uri="{FF2B5EF4-FFF2-40B4-BE49-F238E27FC236}">
                  <a16:creationId xmlns:a16="http://schemas.microsoft.com/office/drawing/2014/main" id="{08C00113-C5DF-E697-CF95-DD4CF7C69BEA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3">
              <a:extLst>
                <a:ext uri="{FF2B5EF4-FFF2-40B4-BE49-F238E27FC236}">
                  <a16:creationId xmlns:a16="http://schemas.microsoft.com/office/drawing/2014/main" id="{CB2B7540-E99C-085A-0369-8C2CCD3C1652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;p13">
              <a:extLst>
                <a:ext uri="{FF2B5EF4-FFF2-40B4-BE49-F238E27FC236}">
                  <a16:creationId xmlns:a16="http://schemas.microsoft.com/office/drawing/2014/main" id="{5409C550-96F9-D19E-B244-C78BD8136521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;p13">
              <a:extLst>
                <a:ext uri="{FF2B5EF4-FFF2-40B4-BE49-F238E27FC236}">
                  <a16:creationId xmlns:a16="http://schemas.microsoft.com/office/drawing/2014/main" id="{BC0D109F-6EC7-7DE4-816D-18FF68FA1FD3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;p13">
              <a:extLst>
                <a:ext uri="{FF2B5EF4-FFF2-40B4-BE49-F238E27FC236}">
                  <a16:creationId xmlns:a16="http://schemas.microsoft.com/office/drawing/2014/main" id="{2F143665-C50B-6C84-593B-061AC2F4F5C4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;p13">
              <a:extLst>
                <a:ext uri="{FF2B5EF4-FFF2-40B4-BE49-F238E27FC236}">
                  <a16:creationId xmlns:a16="http://schemas.microsoft.com/office/drawing/2014/main" id="{F11487B8-C5C1-BA5B-BF15-42412A804B77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;p13">
              <a:extLst>
                <a:ext uri="{FF2B5EF4-FFF2-40B4-BE49-F238E27FC236}">
                  <a16:creationId xmlns:a16="http://schemas.microsoft.com/office/drawing/2014/main" id="{5A1E4696-6059-E341-8D47-3F832E003F26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;p13">
              <a:extLst>
                <a:ext uri="{FF2B5EF4-FFF2-40B4-BE49-F238E27FC236}">
                  <a16:creationId xmlns:a16="http://schemas.microsoft.com/office/drawing/2014/main" id="{022BD631-8827-9C6C-2DEB-A1E19EB0AADF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;p13">
              <a:extLst>
                <a:ext uri="{FF2B5EF4-FFF2-40B4-BE49-F238E27FC236}">
                  <a16:creationId xmlns:a16="http://schemas.microsoft.com/office/drawing/2014/main" id="{B094ACBE-D502-29E1-20BF-E7CA3373FD5E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;p13">
              <a:extLst>
                <a:ext uri="{FF2B5EF4-FFF2-40B4-BE49-F238E27FC236}">
                  <a16:creationId xmlns:a16="http://schemas.microsoft.com/office/drawing/2014/main" id="{CBF5A85F-0CDB-8E13-2562-17258A661A90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;p13">
              <a:extLst>
                <a:ext uri="{FF2B5EF4-FFF2-40B4-BE49-F238E27FC236}">
                  <a16:creationId xmlns:a16="http://schemas.microsoft.com/office/drawing/2014/main" id="{7EEAA557-33DA-5B93-3E2D-D0891E00E118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;p13">
              <a:extLst>
                <a:ext uri="{FF2B5EF4-FFF2-40B4-BE49-F238E27FC236}">
                  <a16:creationId xmlns:a16="http://schemas.microsoft.com/office/drawing/2014/main" id="{0F6A7CEF-422B-5F1F-6B36-5F1106A058EA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;p13">
              <a:extLst>
                <a:ext uri="{FF2B5EF4-FFF2-40B4-BE49-F238E27FC236}">
                  <a16:creationId xmlns:a16="http://schemas.microsoft.com/office/drawing/2014/main" id="{DC7338C8-8C56-082C-C6CD-C9AF4AA2CF6E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;p13">
              <a:extLst>
                <a:ext uri="{FF2B5EF4-FFF2-40B4-BE49-F238E27FC236}">
                  <a16:creationId xmlns:a16="http://schemas.microsoft.com/office/drawing/2014/main" id="{A5EE6A15-D6D9-DF13-37D0-3600958F4B5D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;p13">
              <a:extLst>
                <a:ext uri="{FF2B5EF4-FFF2-40B4-BE49-F238E27FC236}">
                  <a16:creationId xmlns:a16="http://schemas.microsoft.com/office/drawing/2014/main" id="{0B495310-DF75-9D9A-0368-806953C11E5C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;p13">
              <a:extLst>
                <a:ext uri="{FF2B5EF4-FFF2-40B4-BE49-F238E27FC236}">
                  <a16:creationId xmlns:a16="http://schemas.microsoft.com/office/drawing/2014/main" id="{92AD809F-0FB6-4625-AA27-72AC6F79142E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;p13">
              <a:extLst>
                <a:ext uri="{FF2B5EF4-FFF2-40B4-BE49-F238E27FC236}">
                  <a16:creationId xmlns:a16="http://schemas.microsoft.com/office/drawing/2014/main" id="{D3C8C1BC-5B2C-06DB-AB5D-D3FF8DD67972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;p13">
              <a:extLst>
                <a:ext uri="{FF2B5EF4-FFF2-40B4-BE49-F238E27FC236}">
                  <a16:creationId xmlns:a16="http://schemas.microsoft.com/office/drawing/2014/main" id="{E668CF6D-D149-19E0-3A63-ED4189014DE0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;p13">
              <a:extLst>
                <a:ext uri="{FF2B5EF4-FFF2-40B4-BE49-F238E27FC236}">
                  <a16:creationId xmlns:a16="http://schemas.microsoft.com/office/drawing/2014/main" id="{82839337-0670-1FFD-84F1-5F9B3E1A58E9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6;p13">
              <a:extLst>
                <a:ext uri="{FF2B5EF4-FFF2-40B4-BE49-F238E27FC236}">
                  <a16:creationId xmlns:a16="http://schemas.microsoft.com/office/drawing/2014/main" id="{ECC44560-0651-2DFF-2175-59EA0B2BF95A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;p13">
              <a:extLst>
                <a:ext uri="{FF2B5EF4-FFF2-40B4-BE49-F238E27FC236}">
                  <a16:creationId xmlns:a16="http://schemas.microsoft.com/office/drawing/2014/main" id="{4399E2AC-485B-D945-D7E2-1B4870D6EC44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;p13">
              <a:extLst>
                <a:ext uri="{FF2B5EF4-FFF2-40B4-BE49-F238E27FC236}">
                  <a16:creationId xmlns:a16="http://schemas.microsoft.com/office/drawing/2014/main" id="{5C76E995-907E-9174-1CBB-262618353AA1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;p13">
              <a:extLst>
                <a:ext uri="{FF2B5EF4-FFF2-40B4-BE49-F238E27FC236}">
                  <a16:creationId xmlns:a16="http://schemas.microsoft.com/office/drawing/2014/main" id="{0EFE21EE-B884-91F6-16AF-16B798587EF5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;p13">
              <a:extLst>
                <a:ext uri="{FF2B5EF4-FFF2-40B4-BE49-F238E27FC236}">
                  <a16:creationId xmlns:a16="http://schemas.microsoft.com/office/drawing/2014/main" id="{5DB9D545-8805-986D-88E8-9CE3B9E40567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;p13">
              <a:extLst>
                <a:ext uri="{FF2B5EF4-FFF2-40B4-BE49-F238E27FC236}">
                  <a16:creationId xmlns:a16="http://schemas.microsoft.com/office/drawing/2014/main" id="{20911D19-4D04-28BD-0AD9-901A2CD11E53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2;p13">
              <a:extLst>
                <a:ext uri="{FF2B5EF4-FFF2-40B4-BE49-F238E27FC236}">
                  <a16:creationId xmlns:a16="http://schemas.microsoft.com/office/drawing/2014/main" id="{CE6EEB3D-3446-60EB-1153-80A9698E84F7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;p13">
              <a:extLst>
                <a:ext uri="{FF2B5EF4-FFF2-40B4-BE49-F238E27FC236}">
                  <a16:creationId xmlns:a16="http://schemas.microsoft.com/office/drawing/2014/main" id="{5E2CBE27-27A7-66BE-AA54-A74AC982B317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4;p13">
              <a:extLst>
                <a:ext uri="{FF2B5EF4-FFF2-40B4-BE49-F238E27FC236}">
                  <a16:creationId xmlns:a16="http://schemas.microsoft.com/office/drawing/2014/main" id="{9BDDEEB8-0402-B779-003D-A76C4DD62AA8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;p13">
              <a:extLst>
                <a:ext uri="{FF2B5EF4-FFF2-40B4-BE49-F238E27FC236}">
                  <a16:creationId xmlns:a16="http://schemas.microsoft.com/office/drawing/2014/main" id="{FE9804D4-A455-10C5-6342-667EB46A26BE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;p13">
              <a:extLst>
                <a:ext uri="{FF2B5EF4-FFF2-40B4-BE49-F238E27FC236}">
                  <a16:creationId xmlns:a16="http://schemas.microsoft.com/office/drawing/2014/main" id="{7755FF80-E76B-8C1F-1E81-52F7ECE01BFE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;p13">
              <a:extLst>
                <a:ext uri="{FF2B5EF4-FFF2-40B4-BE49-F238E27FC236}">
                  <a16:creationId xmlns:a16="http://schemas.microsoft.com/office/drawing/2014/main" id="{D8ACE7F1-B634-4990-19DD-15121714017F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;p13">
              <a:extLst>
                <a:ext uri="{FF2B5EF4-FFF2-40B4-BE49-F238E27FC236}">
                  <a16:creationId xmlns:a16="http://schemas.microsoft.com/office/drawing/2014/main" id="{7FD32412-B85A-E8AA-1D17-1678CCC3DB5E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;p13">
              <a:extLst>
                <a:ext uri="{FF2B5EF4-FFF2-40B4-BE49-F238E27FC236}">
                  <a16:creationId xmlns:a16="http://schemas.microsoft.com/office/drawing/2014/main" id="{3298A865-BDA0-9544-31CE-8893A49DD5F1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0;p13">
              <a:extLst>
                <a:ext uri="{FF2B5EF4-FFF2-40B4-BE49-F238E27FC236}">
                  <a16:creationId xmlns:a16="http://schemas.microsoft.com/office/drawing/2014/main" id="{BAB53647-87E1-295C-7FCA-8459B3BA332D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1;p13">
              <a:extLst>
                <a:ext uri="{FF2B5EF4-FFF2-40B4-BE49-F238E27FC236}">
                  <a16:creationId xmlns:a16="http://schemas.microsoft.com/office/drawing/2014/main" id="{8AD5120E-3411-CA55-D0DC-4E3A07505FC3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2;p13">
              <a:extLst>
                <a:ext uri="{FF2B5EF4-FFF2-40B4-BE49-F238E27FC236}">
                  <a16:creationId xmlns:a16="http://schemas.microsoft.com/office/drawing/2014/main" id="{76718951-24ED-53C3-F60B-A9338D9C0807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;p13">
              <a:extLst>
                <a:ext uri="{FF2B5EF4-FFF2-40B4-BE49-F238E27FC236}">
                  <a16:creationId xmlns:a16="http://schemas.microsoft.com/office/drawing/2014/main" id="{C5650BF7-5795-221D-7D2F-5D66FE939462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4;p13">
              <a:extLst>
                <a:ext uri="{FF2B5EF4-FFF2-40B4-BE49-F238E27FC236}">
                  <a16:creationId xmlns:a16="http://schemas.microsoft.com/office/drawing/2014/main" id="{F2F97B06-A9D9-7E1C-C86E-800C081443A4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5;p13">
              <a:extLst>
                <a:ext uri="{FF2B5EF4-FFF2-40B4-BE49-F238E27FC236}">
                  <a16:creationId xmlns:a16="http://schemas.microsoft.com/office/drawing/2014/main" id="{A558EA24-BD2F-400C-448F-733A98F62862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;p13">
              <a:extLst>
                <a:ext uri="{FF2B5EF4-FFF2-40B4-BE49-F238E27FC236}">
                  <a16:creationId xmlns:a16="http://schemas.microsoft.com/office/drawing/2014/main" id="{D47F621A-ADB3-0B83-D432-886D9878C4CA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7;p13">
              <a:extLst>
                <a:ext uri="{FF2B5EF4-FFF2-40B4-BE49-F238E27FC236}">
                  <a16:creationId xmlns:a16="http://schemas.microsoft.com/office/drawing/2014/main" id="{C7E6335F-FEEF-EC80-13F8-0EDA1533FB50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;p13">
              <a:extLst>
                <a:ext uri="{FF2B5EF4-FFF2-40B4-BE49-F238E27FC236}">
                  <a16:creationId xmlns:a16="http://schemas.microsoft.com/office/drawing/2014/main" id="{19868652-7F3E-9AD4-A9E6-106043AC9333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;p13">
              <a:extLst>
                <a:ext uri="{FF2B5EF4-FFF2-40B4-BE49-F238E27FC236}">
                  <a16:creationId xmlns:a16="http://schemas.microsoft.com/office/drawing/2014/main" id="{2A9FBDF6-3B16-8349-4FBE-E7976BD16E87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;p13">
              <a:extLst>
                <a:ext uri="{FF2B5EF4-FFF2-40B4-BE49-F238E27FC236}">
                  <a16:creationId xmlns:a16="http://schemas.microsoft.com/office/drawing/2014/main" id="{F96AF39A-81C5-8972-A148-1BF9768CBD47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1;p13">
              <a:extLst>
                <a:ext uri="{FF2B5EF4-FFF2-40B4-BE49-F238E27FC236}">
                  <a16:creationId xmlns:a16="http://schemas.microsoft.com/office/drawing/2014/main" id="{D74141A3-6627-0377-FD7C-7A0BE72384AC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2;p13">
              <a:extLst>
                <a:ext uri="{FF2B5EF4-FFF2-40B4-BE49-F238E27FC236}">
                  <a16:creationId xmlns:a16="http://schemas.microsoft.com/office/drawing/2014/main" id="{9538CD81-9D87-9B23-1AFD-ADD9B79D8DA6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;p13">
              <a:extLst>
                <a:ext uri="{FF2B5EF4-FFF2-40B4-BE49-F238E27FC236}">
                  <a16:creationId xmlns:a16="http://schemas.microsoft.com/office/drawing/2014/main" id="{55578722-DD59-9F68-B970-4C6FAAD022CB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033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 with imag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D98664-882C-4D8A-B754-A20392790825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59999" y="6286500"/>
            <a:ext cx="11466875" cy="264675"/>
          </a:xfrm>
        </p:spPr>
        <p:txBody>
          <a:bodyPr anchor="b">
            <a:noAutofit/>
          </a:bodyPr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8" y="2984855"/>
            <a:ext cx="4474649" cy="1585557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rgbClr val="000000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2564672"/>
            <a:ext cx="976676" cy="411163"/>
          </a:xfrm>
        </p:spPr>
        <p:txBody>
          <a:bodyPr anchor="t"/>
          <a:lstStyle>
            <a:lvl1pPr algn="l">
              <a:spcBef>
                <a:spcPts val="200"/>
              </a:spcBef>
              <a:defRPr sz="2400" b="1">
                <a:solidFill>
                  <a:srgbClr val="000000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grpSp>
        <p:nvGrpSpPr>
          <p:cNvPr id="2" name="Google Shape;54;p13">
            <a:extLst>
              <a:ext uri="{FF2B5EF4-FFF2-40B4-BE49-F238E27FC236}">
                <a16:creationId xmlns:a16="http://schemas.microsoft.com/office/drawing/2014/main" id="{7CF4503A-11FF-06F9-5220-3245D731EBB5}"/>
              </a:ext>
            </a:extLst>
          </p:cNvPr>
          <p:cNvGrpSpPr/>
          <p:nvPr userDrawn="1"/>
        </p:nvGrpSpPr>
        <p:grpSpPr>
          <a:xfrm>
            <a:off x="5889477" y="-640217"/>
            <a:ext cx="8219007" cy="8394500"/>
            <a:chOff x="1378000" y="238125"/>
            <a:chExt cx="4864000" cy="5238750"/>
          </a:xfrm>
        </p:grpSpPr>
        <p:sp>
          <p:nvSpPr>
            <p:cNvPr id="3" name="Google Shape;55;p13">
              <a:extLst>
                <a:ext uri="{FF2B5EF4-FFF2-40B4-BE49-F238E27FC236}">
                  <a16:creationId xmlns:a16="http://schemas.microsoft.com/office/drawing/2014/main" id="{5591DDEA-DC33-56D5-FD53-BD7415BAFBFC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09BE934B-AEA2-7DA1-1CCC-8FEFBEE01E66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7;p13">
              <a:extLst>
                <a:ext uri="{FF2B5EF4-FFF2-40B4-BE49-F238E27FC236}">
                  <a16:creationId xmlns:a16="http://schemas.microsoft.com/office/drawing/2014/main" id="{8775402A-76C4-4B4F-4DBF-BF76D4F95025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3">
              <a:extLst>
                <a:ext uri="{FF2B5EF4-FFF2-40B4-BE49-F238E27FC236}">
                  <a16:creationId xmlns:a16="http://schemas.microsoft.com/office/drawing/2014/main" id="{2CE311EC-AE83-1743-8423-DD834D388A30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3">
              <a:extLst>
                <a:ext uri="{FF2B5EF4-FFF2-40B4-BE49-F238E27FC236}">
                  <a16:creationId xmlns:a16="http://schemas.microsoft.com/office/drawing/2014/main" id="{98D77BA8-1632-06CE-4A5C-DFF6309A2FF7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3">
              <a:extLst>
                <a:ext uri="{FF2B5EF4-FFF2-40B4-BE49-F238E27FC236}">
                  <a16:creationId xmlns:a16="http://schemas.microsoft.com/office/drawing/2014/main" id="{276EA319-CCBE-612B-349F-1B308C49003C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3">
              <a:extLst>
                <a:ext uri="{FF2B5EF4-FFF2-40B4-BE49-F238E27FC236}">
                  <a16:creationId xmlns:a16="http://schemas.microsoft.com/office/drawing/2014/main" id="{8771401C-19A3-E03A-403C-6B40AD05215C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3">
              <a:extLst>
                <a:ext uri="{FF2B5EF4-FFF2-40B4-BE49-F238E27FC236}">
                  <a16:creationId xmlns:a16="http://schemas.microsoft.com/office/drawing/2014/main" id="{5A1E3DB7-2E1A-001A-8710-9582F0352E7B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3">
              <a:extLst>
                <a:ext uri="{FF2B5EF4-FFF2-40B4-BE49-F238E27FC236}">
                  <a16:creationId xmlns:a16="http://schemas.microsoft.com/office/drawing/2014/main" id="{1D478063-5D18-DCF2-5DAD-57BAF9AC8041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3">
              <a:extLst>
                <a:ext uri="{FF2B5EF4-FFF2-40B4-BE49-F238E27FC236}">
                  <a16:creationId xmlns:a16="http://schemas.microsoft.com/office/drawing/2014/main" id="{2BE0052B-07AF-A6BB-68CE-A8F5229DD8DB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3">
              <a:extLst>
                <a:ext uri="{FF2B5EF4-FFF2-40B4-BE49-F238E27FC236}">
                  <a16:creationId xmlns:a16="http://schemas.microsoft.com/office/drawing/2014/main" id="{591D6D5B-07F9-5828-4B23-1BD5B344105F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3">
              <a:extLst>
                <a:ext uri="{FF2B5EF4-FFF2-40B4-BE49-F238E27FC236}">
                  <a16:creationId xmlns:a16="http://schemas.microsoft.com/office/drawing/2014/main" id="{A2DEC045-C8B3-3AC7-F693-EE7EA2484435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3">
              <a:extLst>
                <a:ext uri="{FF2B5EF4-FFF2-40B4-BE49-F238E27FC236}">
                  <a16:creationId xmlns:a16="http://schemas.microsoft.com/office/drawing/2014/main" id="{84D70E09-BE27-397D-B9D5-D3D36B4E676E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3">
              <a:extLst>
                <a:ext uri="{FF2B5EF4-FFF2-40B4-BE49-F238E27FC236}">
                  <a16:creationId xmlns:a16="http://schemas.microsoft.com/office/drawing/2014/main" id="{A649805E-419F-E4A0-C3A1-11A7E2997BA7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3">
              <a:extLst>
                <a:ext uri="{FF2B5EF4-FFF2-40B4-BE49-F238E27FC236}">
                  <a16:creationId xmlns:a16="http://schemas.microsoft.com/office/drawing/2014/main" id="{1FE802EE-98D0-DEDF-4CF1-5E7B524C6572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3">
              <a:extLst>
                <a:ext uri="{FF2B5EF4-FFF2-40B4-BE49-F238E27FC236}">
                  <a16:creationId xmlns:a16="http://schemas.microsoft.com/office/drawing/2014/main" id="{18C29A9E-D194-C250-48D2-9E81018CCEA2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3">
              <a:extLst>
                <a:ext uri="{FF2B5EF4-FFF2-40B4-BE49-F238E27FC236}">
                  <a16:creationId xmlns:a16="http://schemas.microsoft.com/office/drawing/2014/main" id="{3BE33102-0BB9-1790-4795-09CC58826F2D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3">
              <a:extLst>
                <a:ext uri="{FF2B5EF4-FFF2-40B4-BE49-F238E27FC236}">
                  <a16:creationId xmlns:a16="http://schemas.microsoft.com/office/drawing/2014/main" id="{B7B251E4-D4B7-9027-3F78-B03D4A3743E7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3">
              <a:extLst>
                <a:ext uri="{FF2B5EF4-FFF2-40B4-BE49-F238E27FC236}">
                  <a16:creationId xmlns:a16="http://schemas.microsoft.com/office/drawing/2014/main" id="{DE7342BD-B66E-780F-0255-FB3B6C294EB7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3">
              <a:extLst>
                <a:ext uri="{FF2B5EF4-FFF2-40B4-BE49-F238E27FC236}">
                  <a16:creationId xmlns:a16="http://schemas.microsoft.com/office/drawing/2014/main" id="{CED571E0-CBF4-B7AF-FD36-9B359302065A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3">
              <a:extLst>
                <a:ext uri="{FF2B5EF4-FFF2-40B4-BE49-F238E27FC236}">
                  <a16:creationId xmlns:a16="http://schemas.microsoft.com/office/drawing/2014/main" id="{0E806554-1CB0-D8D0-29DF-CD0C9F317FF3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3">
              <a:extLst>
                <a:ext uri="{FF2B5EF4-FFF2-40B4-BE49-F238E27FC236}">
                  <a16:creationId xmlns:a16="http://schemas.microsoft.com/office/drawing/2014/main" id="{77DD4452-A06B-2561-D87D-B08885BA2B97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3">
              <a:extLst>
                <a:ext uri="{FF2B5EF4-FFF2-40B4-BE49-F238E27FC236}">
                  <a16:creationId xmlns:a16="http://schemas.microsoft.com/office/drawing/2014/main" id="{EFD51049-83F2-DB5B-3DDF-A5AE585AAFD3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3">
              <a:extLst>
                <a:ext uri="{FF2B5EF4-FFF2-40B4-BE49-F238E27FC236}">
                  <a16:creationId xmlns:a16="http://schemas.microsoft.com/office/drawing/2014/main" id="{2D14CFE6-BC9F-5B8D-EC6C-2C7FE06CAE6E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3">
              <a:extLst>
                <a:ext uri="{FF2B5EF4-FFF2-40B4-BE49-F238E27FC236}">
                  <a16:creationId xmlns:a16="http://schemas.microsoft.com/office/drawing/2014/main" id="{652F441C-7F08-0550-65A1-B1FB16E73B45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3">
              <a:extLst>
                <a:ext uri="{FF2B5EF4-FFF2-40B4-BE49-F238E27FC236}">
                  <a16:creationId xmlns:a16="http://schemas.microsoft.com/office/drawing/2014/main" id="{80752C61-084B-19CE-3AC2-A04393E350C5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3">
              <a:extLst>
                <a:ext uri="{FF2B5EF4-FFF2-40B4-BE49-F238E27FC236}">
                  <a16:creationId xmlns:a16="http://schemas.microsoft.com/office/drawing/2014/main" id="{4D198ECB-3E93-9D2F-4C53-CF0F43456C84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3">
              <a:extLst>
                <a:ext uri="{FF2B5EF4-FFF2-40B4-BE49-F238E27FC236}">
                  <a16:creationId xmlns:a16="http://schemas.microsoft.com/office/drawing/2014/main" id="{8C993176-FB9F-058D-CE56-C90B20EF8EB7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3">
              <a:extLst>
                <a:ext uri="{FF2B5EF4-FFF2-40B4-BE49-F238E27FC236}">
                  <a16:creationId xmlns:a16="http://schemas.microsoft.com/office/drawing/2014/main" id="{6E4E0A73-DEFD-2A7D-2935-087D22378DA7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3">
              <a:extLst>
                <a:ext uri="{FF2B5EF4-FFF2-40B4-BE49-F238E27FC236}">
                  <a16:creationId xmlns:a16="http://schemas.microsoft.com/office/drawing/2014/main" id="{A2999E6F-1AFB-4207-3CB3-6503A45110A4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3">
              <a:extLst>
                <a:ext uri="{FF2B5EF4-FFF2-40B4-BE49-F238E27FC236}">
                  <a16:creationId xmlns:a16="http://schemas.microsoft.com/office/drawing/2014/main" id="{9281CC53-A64A-70AA-2838-7E70695FB394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3">
              <a:extLst>
                <a:ext uri="{FF2B5EF4-FFF2-40B4-BE49-F238E27FC236}">
                  <a16:creationId xmlns:a16="http://schemas.microsoft.com/office/drawing/2014/main" id="{2AB70476-E7DC-6E3E-75EA-41E2E7CA782E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3">
              <a:extLst>
                <a:ext uri="{FF2B5EF4-FFF2-40B4-BE49-F238E27FC236}">
                  <a16:creationId xmlns:a16="http://schemas.microsoft.com/office/drawing/2014/main" id="{2CCE0341-CB17-B7F5-1C36-1F10C8B32CEA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3">
              <a:extLst>
                <a:ext uri="{FF2B5EF4-FFF2-40B4-BE49-F238E27FC236}">
                  <a16:creationId xmlns:a16="http://schemas.microsoft.com/office/drawing/2014/main" id="{FD5B926F-8265-F433-EDBE-BBFF1193234E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3">
              <a:extLst>
                <a:ext uri="{FF2B5EF4-FFF2-40B4-BE49-F238E27FC236}">
                  <a16:creationId xmlns:a16="http://schemas.microsoft.com/office/drawing/2014/main" id="{B7890C26-9BAC-2EC4-3A0A-9C425948B3C3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3">
              <a:extLst>
                <a:ext uri="{FF2B5EF4-FFF2-40B4-BE49-F238E27FC236}">
                  <a16:creationId xmlns:a16="http://schemas.microsoft.com/office/drawing/2014/main" id="{1C84AFD3-1880-E34E-2FE6-6FA28E7DC433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3">
              <a:extLst>
                <a:ext uri="{FF2B5EF4-FFF2-40B4-BE49-F238E27FC236}">
                  <a16:creationId xmlns:a16="http://schemas.microsoft.com/office/drawing/2014/main" id="{3E9EE336-1F49-088E-B5DE-EA946F8FB8BC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;p13">
              <a:extLst>
                <a:ext uri="{FF2B5EF4-FFF2-40B4-BE49-F238E27FC236}">
                  <a16:creationId xmlns:a16="http://schemas.microsoft.com/office/drawing/2014/main" id="{1FDFF72B-6138-A050-7C89-8E12C8E12184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;p13">
              <a:extLst>
                <a:ext uri="{FF2B5EF4-FFF2-40B4-BE49-F238E27FC236}">
                  <a16:creationId xmlns:a16="http://schemas.microsoft.com/office/drawing/2014/main" id="{5745A4BC-F30B-300D-41FB-A30C5661411B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4;p13">
              <a:extLst>
                <a:ext uri="{FF2B5EF4-FFF2-40B4-BE49-F238E27FC236}">
                  <a16:creationId xmlns:a16="http://schemas.microsoft.com/office/drawing/2014/main" id="{7124627D-E749-7C8E-34DB-4B5B6669F02A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5;p13">
              <a:extLst>
                <a:ext uri="{FF2B5EF4-FFF2-40B4-BE49-F238E27FC236}">
                  <a16:creationId xmlns:a16="http://schemas.microsoft.com/office/drawing/2014/main" id="{15E7160A-4E0B-1BC0-9B9D-A33F96F02C3E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;p13">
              <a:extLst>
                <a:ext uri="{FF2B5EF4-FFF2-40B4-BE49-F238E27FC236}">
                  <a16:creationId xmlns:a16="http://schemas.microsoft.com/office/drawing/2014/main" id="{84AC8391-8F98-4291-6A2F-30E10A0FD0E4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7;p13">
              <a:extLst>
                <a:ext uri="{FF2B5EF4-FFF2-40B4-BE49-F238E27FC236}">
                  <a16:creationId xmlns:a16="http://schemas.microsoft.com/office/drawing/2014/main" id="{DA81DFAF-3BFD-98B1-3756-B48067EB6E05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8;p13">
              <a:extLst>
                <a:ext uri="{FF2B5EF4-FFF2-40B4-BE49-F238E27FC236}">
                  <a16:creationId xmlns:a16="http://schemas.microsoft.com/office/drawing/2014/main" id="{44F48C0A-6061-FA71-5408-D574A9151BAF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9;p13">
              <a:extLst>
                <a:ext uri="{FF2B5EF4-FFF2-40B4-BE49-F238E27FC236}">
                  <a16:creationId xmlns:a16="http://schemas.microsoft.com/office/drawing/2014/main" id="{B7631F10-9927-81B4-F2ED-8527F56E9B3A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00;p13">
              <a:extLst>
                <a:ext uri="{FF2B5EF4-FFF2-40B4-BE49-F238E27FC236}">
                  <a16:creationId xmlns:a16="http://schemas.microsoft.com/office/drawing/2014/main" id="{D160B068-1641-B950-18BC-9FCD2389C562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01;p13">
              <a:extLst>
                <a:ext uri="{FF2B5EF4-FFF2-40B4-BE49-F238E27FC236}">
                  <a16:creationId xmlns:a16="http://schemas.microsoft.com/office/drawing/2014/main" id="{148AD35E-9064-1B5D-D879-5EA9CFF53896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02;p13">
              <a:extLst>
                <a:ext uri="{FF2B5EF4-FFF2-40B4-BE49-F238E27FC236}">
                  <a16:creationId xmlns:a16="http://schemas.microsoft.com/office/drawing/2014/main" id="{07328818-9298-CC32-BBFA-9E23EF4CED74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03;p13">
              <a:extLst>
                <a:ext uri="{FF2B5EF4-FFF2-40B4-BE49-F238E27FC236}">
                  <a16:creationId xmlns:a16="http://schemas.microsoft.com/office/drawing/2014/main" id="{E086C64B-ADCD-BC87-A6E5-6202E1E55096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04;p13">
              <a:extLst>
                <a:ext uri="{FF2B5EF4-FFF2-40B4-BE49-F238E27FC236}">
                  <a16:creationId xmlns:a16="http://schemas.microsoft.com/office/drawing/2014/main" id="{B3BED173-BD50-7EED-5133-A1564D2FCA64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05;p13">
              <a:extLst>
                <a:ext uri="{FF2B5EF4-FFF2-40B4-BE49-F238E27FC236}">
                  <a16:creationId xmlns:a16="http://schemas.microsoft.com/office/drawing/2014/main" id="{60C1EF36-A45A-415C-545C-84BFC59B017F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06;p13">
              <a:extLst>
                <a:ext uri="{FF2B5EF4-FFF2-40B4-BE49-F238E27FC236}">
                  <a16:creationId xmlns:a16="http://schemas.microsoft.com/office/drawing/2014/main" id="{3E600818-BEB9-8A76-E997-306B63B7EB7D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07;p13">
              <a:extLst>
                <a:ext uri="{FF2B5EF4-FFF2-40B4-BE49-F238E27FC236}">
                  <a16:creationId xmlns:a16="http://schemas.microsoft.com/office/drawing/2014/main" id="{82DA7034-970C-6DDD-3A51-153986C789AE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08;p13">
              <a:extLst>
                <a:ext uri="{FF2B5EF4-FFF2-40B4-BE49-F238E27FC236}">
                  <a16:creationId xmlns:a16="http://schemas.microsoft.com/office/drawing/2014/main" id="{05A98D72-A52A-A232-FF2F-133721FD0B7A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09;p13">
              <a:extLst>
                <a:ext uri="{FF2B5EF4-FFF2-40B4-BE49-F238E27FC236}">
                  <a16:creationId xmlns:a16="http://schemas.microsoft.com/office/drawing/2014/main" id="{8AC697CD-13A1-A900-3FCA-7AE1E91020F7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10;p13">
              <a:extLst>
                <a:ext uri="{FF2B5EF4-FFF2-40B4-BE49-F238E27FC236}">
                  <a16:creationId xmlns:a16="http://schemas.microsoft.com/office/drawing/2014/main" id="{9E7AE479-4557-ADF4-CC4F-3538284B87E3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11;p13">
              <a:extLst>
                <a:ext uri="{FF2B5EF4-FFF2-40B4-BE49-F238E27FC236}">
                  <a16:creationId xmlns:a16="http://schemas.microsoft.com/office/drawing/2014/main" id="{1B1E87B7-3085-1C29-808E-C2A37399C838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2;p13">
              <a:extLst>
                <a:ext uri="{FF2B5EF4-FFF2-40B4-BE49-F238E27FC236}">
                  <a16:creationId xmlns:a16="http://schemas.microsoft.com/office/drawing/2014/main" id="{07D1560B-B06A-B5B5-CD05-C014736C6DB1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3;p13">
              <a:extLst>
                <a:ext uri="{FF2B5EF4-FFF2-40B4-BE49-F238E27FC236}">
                  <a16:creationId xmlns:a16="http://schemas.microsoft.com/office/drawing/2014/main" id="{E9B793A9-AC0A-E15F-00C5-EF09F3D9078C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14;p13">
              <a:extLst>
                <a:ext uri="{FF2B5EF4-FFF2-40B4-BE49-F238E27FC236}">
                  <a16:creationId xmlns:a16="http://schemas.microsoft.com/office/drawing/2014/main" id="{E30581DA-44A9-BF0F-9A00-84E6EEC8E2F0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15;p13">
              <a:extLst>
                <a:ext uri="{FF2B5EF4-FFF2-40B4-BE49-F238E27FC236}">
                  <a16:creationId xmlns:a16="http://schemas.microsoft.com/office/drawing/2014/main" id="{E48151A1-FF3A-15CF-DF33-6618BDA60273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16;p13">
              <a:extLst>
                <a:ext uri="{FF2B5EF4-FFF2-40B4-BE49-F238E27FC236}">
                  <a16:creationId xmlns:a16="http://schemas.microsoft.com/office/drawing/2014/main" id="{66B3C0A5-B3F3-2987-63A5-7E341057E714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17;p13">
              <a:extLst>
                <a:ext uri="{FF2B5EF4-FFF2-40B4-BE49-F238E27FC236}">
                  <a16:creationId xmlns:a16="http://schemas.microsoft.com/office/drawing/2014/main" id="{AB512177-320B-F6D1-8BAC-4B9E2CF8BC61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18;p13">
              <a:extLst>
                <a:ext uri="{FF2B5EF4-FFF2-40B4-BE49-F238E27FC236}">
                  <a16:creationId xmlns:a16="http://schemas.microsoft.com/office/drawing/2014/main" id="{76ECA825-DDBE-078D-70A8-7F3211BCA146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19;p13">
              <a:extLst>
                <a:ext uri="{FF2B5EF4-FFF2-40B4-BE49-F238E27FC236}">
                  <a16:creationId xmlns:a16="http://schemas.microsoft.com/office/drawing/2014/main" id="{B4C05DCB-F30F-59C7-D1E3-7F236F1BD17C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0;p13">
              <a:extLst>
                <a:ext uri="{FF2B5EF4-FFF2-40B4-BE49-F238E27FC236}">
                  <a16:creationId xmlns:a16="http://schemas.microsoft.com/office/drawing/2014/main" id="{FB657217-B2FA-0BA1-6CAA-1AA5907F25A7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1;p13">
              <a:extLst>
                <a:ext uri="{FF2B5EF4-FFF2-40B4-BE49-F238E27FC236}">
                  <a16:creationId xmlns:a16="http://schemas.microsoft.com/office/drawing/2014/main" id="{777825CC-41B0-63CC-FFEB-426642984DAC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2;p13">
              <a:extLst>
                <a:ext uri="{FF2B5EF4-FFF2-40B4-BE49-F238E27FC236}">
                  <a16:creationId xmlns:a16="http://schemas.microsoft.com/office/drawing/2014/main" id="{818D9633-1E74-3B89-C2AC-D079625CB8D8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3;p13">
              <a:extLst>
                <a:ext uri="{FF2B5EF4-FFF2-40B4-BE49-F238E27FC236}">
                  <a16:creationId xmlns:a16="http://schemas.microsoft.com/office/drawing/2014/main" id="{53248B5C-4D1C-1909-C8F1-9A243C70232F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4;p13">
              <a:extLst>
                <a:ext uri="{FF2B5EF4-FFF2-40B4-BE49-F238E27FC236}">
                  <a16:creationId xmlns:a16="http://schemas.microsoft.com/office/drawing/2014/main" id="{AC58E088-0ED0-51F7-AE4F-404347F17380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;p13">
              <a:extLst>
                <a:ext uri="{FF2B5EF4-FFF2-40B4-BE49-F238E27FC236}">
                  <a16:creationId xmlns:a16="http://schemas.microsoft.com/office/drawing/2014/main" id="{3855B1F4-BC9A-3A0F-F89E-01EF89F6708F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6;p13">
              <a:extLst>
                <a:ext uri="{FF2B5EF4-FFF2-40B4-BE49-F238E27FC236}">
                  <a16:creationId xmlns:a16="http://schemas.microsoft.com/office/drawing/2014/main" id="{3277A878-BC22-D939-BECE-48540BC977E0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7;p13">
              <a:extLst>
                <a:ext uri="{FF2B5EF4-FFF2-40B4-BE49-F238E27FC236}">
                  <a16:creationId xmlns:a16="http://schemas.microsoft.com/office/drawing/2014/main" id="{446E2717-3D83-339C-ED27-A2578C37B6DF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8;p13">
              <a:extLst>
                <a:ext uri="{FF2B5EF4-FFF2-40B4-BE49-F238E27FC236}">
                  <a16:creationId xmlns:a16="http://schemas.microsoft.com/office/drawing/2014/main" id="{F2AED42A-955E-7348-254A-6580E39FAFB7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9;p13">
              <a:extLst>
                <a:ext uri="{FF2B5EF4-FFF2-40B4-BE49-F238E27FC236}">
                  <a16:creationId xmlns:a16="http://schemas.microsoft.com/office/drawing/2014/main" id="{0CDD1221-13B3-13A6-B6F2-3A00941A81D9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;p13">
              <a:extLst>
                <a:ext uri="{FF2B5EF4-FFF2-40B4-BE49-F238E27FC236}">
                  <a16:creationId xmlns:a16="http://schemas.microsoft.com/office/drawing/2014/main" id="{327949DC-AF81-3A6F-22CB-97CFDA3A69A9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;p13">
              <a:extLst>
                <a:ext uri="{FF2B5EF4-FFF2-40B4-BE49-F238E27FC236}">
                  <a16:creationId xmlns:a16="http://schemas.microsoft.com/office/drawing/2014/main" id="{03501590-3D8C-CC86-28D5-B89F02A02C39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2;p13">
              <a:extLst>
                <a:ext uri="{FF2B5EF4-FFF2-40B4-BE49-F238E27FC236}">
                  <a16:creationId xmlns:a16="http://schemas.microsoft.com/office/drawing/2014/main" id="{7E9FC837-B5B6-0BD4-A4A2-C366704CFB7D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3;p13">
              <a:extLst>
                <a:ext uri="{FF2B5EF4-FFF2-40B4-BE49-F238E27FC236}">
                  <a16:creationId xmlns:a16="http://schemas.microsoft.com/office/drawing/2014/main" id="{3AA5B0F9-E731-0BB2-758F-6B62827E4BF4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4;p13">
              <a:extLst>
                <a:ext uri="{FF2B5EF4-FFF2-40B4-BE49-F238E27FC236}">
                  <a16:creationId xmlns:a16="http://schemas.microsoft.com/office/drawing/2014/main" id="{3CBD7F54-66FE-B133-6A64-161307FE4E96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5;p13">
              <a:extLst>
                <a:ext uri="{FF2B5EF4-FFF2-40B4-BE49-F238E27FC236}">
                  <a16:creationId xmlns:a16="http://schemas.microsoft.com/office/drawing/2014/main" id="{F0D253B5-6931-B897-CD3E-B7048128C4D8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6;p13">
              <a:extLst>
                <a:ext uri="{FF2B5EF4-FFF2-40B4-BE49-F238E27FC236}">
                  <a16:creationId xmlns:a16="http://schemas.microsoft.com/office/drawing/2014/main" id="{802ABE62-84D2-4965-9D73-8B05B1C4E134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7;p13">
              <a:extLst>
                <a:ext uri="{FF2B5EF4-FFF2-40B4-BE49-F238E27FC236}">
                  <a16:creationId xmlns:a16="http://schemas.microsoft.com/office/drawing/2014/main" id="{39BA7C87-4AA1-3347-9005-F057C2F1D08A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8;p13">
              <a:extLst>
                <a:ext uri="{FF2B5EF4-FFF2-40B4-BE49-F238E27FC236}">
                  <a16:creationId xmlns:a16="http://schemas.microsoft.com/office/drawing/2014/main" id="{900794B6-37CF-1B7B-B439-6307B4259F6D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;p13">
              <a:extLst>
                <a:ext uri="{FF2B5EF4-FFF2-40B4-BE49-F238E27FC236}">
                  <a16:creationId xmlns:a16="http://schemas.microsoft.com/office/drawing/2014/main" id="{8E07F6A9-5781-F159-20AD-E289415759BD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0;p13">
              <a:extLst>
                <a:ext uri="{FF2B5EF4-FFF2-40B4-BE49-F238E27FC236}">
                  <a16:creationId xmlns:a16="http://schemas.microsoft.com/office/drawing/2014/main" id="{55708235-26FE-235D-F972-F59C600A07C5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1;p13">
              <a:extLst>
                <a:ext uri="{FF2B5EF4-FFF2-40B4-BE49-F238E27FC236}">
                  <a16:creationId xmlns:a16="http://schemas.microsoft.com/office/drawing/2014/main" id="{94D42E10-15B4-9296-2443-EC3BA56E9DD0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42;p13">
              <a:extLst>
                <a:ext uri="{FF2B5EF4-FFF2-40B4-BE49-F238E27FC236}">
                  <a16:creationId xmlns:a16="http://schemas.microsoft.com/office/drawing/2014/main" id="{BB24969B-1D7A-D90F-5F62-05572DD1392F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3;p13">
              <a:extLst>
                <a:ext uri="{FF2B5EF4-FFF2-40B4-BE49-F238E27FC236}">
                  <a16:creationId xmlns:a16="http://schemas.microsoft.com/office/drawing/2014/main" id="{20039BB8-B947-2900-F611-32647336EB30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4;p13">
              <a:extLst>
                <a:ext uri="{FF2B5EF4-FFF2-40B4-BE49-F238E27FC236}">
                  <a16:creationId xmlns:a16="http://schemas.microsoft.com/office/drawing/2014/main" id="{DA48FCEE-48AB-820B-30F3-0806CDEC2D36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45;p13">
              <a:extLst>
                <a:ext uri="{FF2B5EF4-FFF2-40B4-BE49-F238E27FC236}">
                  <a16:creationId xmlns:a16="http://schemas.microsoft.com/office/drawing/2014/main" id="{1A1F3044-A740-918F-0EFA-C737F7CA7F4B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46;p13">
              <a:extLst>
                <a:ext uri="{FF2B5EF4-FFF2-40B4-BE49-F238E27FC236}">
                  <a16:creationId xmlns:a16="http://schemas.microsoft.com/office/drawing/2014/main" id="{428FAB12-4C77-72F4-F1FB-F27958A4D54B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47;p13">
              <a:extLst>
                <a:ext uri="{FF2B5EF4-FFF2-40B4-BE49-F238E27FC236}">
                  <a16:creationId xmlns:a16="http://schemas.microsoft.com/office/drawing/2014/main" id="{AE2E4878-285D-3CAD-C07E-5B75D4F97282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48;p13">
              <a:extLst>
                <a:ext uri="{FF2B5EF4-FFF2-40B4-BE49-F238E27FC236}">
                  <a16:creationId xmlns:a16="http://schemas.microsoft.com/office/drawing/2014/main" id="{9CCDF3FA-1EBA-522A-2FE7-05F9EB21FCDA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9;p13">
              <a:extLst>
                <a:ext uri="{FF2B5EF4-FFF2-40B4-BE49-F238E27FC236}">
                  <a16:creationId xmlns:a16="http://schemas.microsoft.com/office/drawing/2014/main" id="{99A26079-7D06-9C1C-02C2-E76B3149F03F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0;p13">
              <a:extLst>
                <a:ext uri="{FF2B5EF4-FFF2-40B4-BE49-F238E27FC236}">
                  <a16:creationId xmlns:a16="http://schemas.microsoft.com/office/drawing/2014/main" id="{2C69246A-14A5-D71D-9BEB-DFE7E46CBF90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1;p13">
              <a:extLst>
                <a:ext uri="{FF2B5EF4-FFF2-40B4-BE49-F238E27FC236}">
                  <a16:creationId xmlns:a16="http://schemas.microsoft.com/office/drawing/2014/main" id="{E41402F6-6E05-CCC7-3FC3-623B479DEAB6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2;p13">
              <a:extLst>
                <a:ext uri="{FF2B5EF4-FFF2-40B4-BE49-F238E27FC236}">
                  <a16:creationId xmlns:a16="http://schemas.microsoft.com/office/drawing/2014/main" id="{AD871480-5EC8-39A1-277B-7407559FF4D9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;p13">
              <a:extLst>
                <a:ext uri="{FF2B5EF4-FFF2-40B4-BE49-F238E27FC236}">
                  <a16:creationId xmlns:a16="http://schemas.microsoft.com/office/drawing/2014/main" id="{FB5764C5-DE79-129C-8F69-538CB6AA8472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154;p13">
              <a:extLst>
                <a:ext uri="{FF2B5EF4-FFF2-40B4-BE49-F238E27FC236}">
                  <a16:creationId xmlns:a16="http://schemas.microsoft.com/office/drawing/2014/main" id="{8C41B462-73EA-DD75-EA23-7A8F4B9A4CE3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5;p13">
              <a:extLst>
                <a:ext uri="{FF2B5EF4-FFF2-40B4-BE49-F238E27FC236}">
                  <a16:creationId xmlns:a16="http://schemas.microsoft.com/office/drawing/2014/main" id="{4D6F344B-051D-1350-B51F-4DF1B2AC6A53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6;p13">
              <a:extLst>
                <a:ext uri="{FF2B5EF4-FFF2-40B4-BE49-F238E27FC236}">
                  <a16:creationId xmlns:a16="http://schemas.microsoft.com/office/drawing/2014/main" id="{CEF62314-6A2A-B9C4-38C0-F51EF71D39F3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7;p13">
              <a:extLst>
                <a:ext uri="{FF2B5EF4-FFF2-40B4-BE49-F238E27FC236}">
                  <a16:creationId xmlns:a16="http://schemas.microsoft.com/office/drawing/2014/main" id="{F57C5E99-A818-D761-23A2-DF9FF6463809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8;p13">
              <a:extLst>
                <a:ext uri="{FF2B5EF4-FFF2-40B4-BE49-F238E27FC236}">
                  <a16:creationId xmlns:a16="http://schemas.microsoft.com/office/drawing/2014/main" id="{92D7EC3C-144E-0DC0-C73F-D9B9183DBFAA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9;p13">
              <a:extLst>
                <a:ext uri="{FF2B5EF4-FFF2-40B4-BE49-F238E27FC236}">
                  <a16:creationId xmlns:a16="http://schemas.microsoft.com/office/drawing/2014/main" id="{3EB15A93-027E-8454-187C-19E746201172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60;p13">
              <a:extLst>
                <a:ext uri="{FF2B5EF4-FFF2-40B4-BE49-F238E27FC236}">
                  <a16:creationId xmlns:a16="http://schemas.microsoft.com/office/drawing/2014/main" id="{A891E8F0-BBA4-BF62-E7A4-50E85B509C67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61;p13">
              <a:extLst>
                <a:ext uri="{FF2B5EF4-FFF2-40B4-BE49-F238E27FC236}">
                  <a16:creationId xmlns:a16="http://schemas.microsoft.com/office/drawing/2014/main" id="{55D41ACB-5402-5588-0CF0-EAA8B15C82AB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62;p13">
              <a:extLst>
                <a:ext uri="{FF2B5EF4-FFF2-40B4-BE49-F238E27FC236}">
                  <a16:creationId xmlns:a16="http://schemas.microsoft.com/office/drawing/2014/main" id="{EE187310-A39F-6F01-11E5-58560C2B6A80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63;p13">
              <a:extLst>
                <a:ext uri="{FF2B5EF4-FFF2-40B4-BE49-F238E27FC236}">
                  <a16:creationId xmlns:a16="http://schemas.microsoft.com/office/drawing/2014/main" id="{1E75C236-7219-2CDE-0F5A-C46BDB320E73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16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2 x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0000" y="1708151"/>
            <a:ext cx="5626800" cy="4003675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spcBef>
                <a:spcPts val="769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769"/>
              </a:spcBef>
              <a:defRPr sz="1800">
                <a:solidFill>
                  <a:schemeClr val="tx1"/>
                </a:solidFill>
              </a:defRPr>
            </a:lvl3pPr>
            <a:lvl4pPr>
              <a:spcBef>
                <a:spcPts val="769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769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/>
          </p:nvPr>
        </p:nvSpPr>
        <p:spPr>
          <a:xfrm>
            <a:off x="6191575" y="1708150"/>
            <a:ext cx="5628408" cy="4003676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spcBef>
                <a:spcPts val="769"/>
              </a:spcBef>
              <a:defRPr sz="1800">
                <a:solidFill>
                  <a:schemeClr val="tx1"/>
                </a:solidFill>
              </a:defRPr>
            </a:lvl2pPr>
            <a:lvl3pPr>
              <a:spcBef>
                <a:spcPts val="769"/>
              </a:spcBef>
              <a:defRPr sz="1800">
                <a:solidFill>
                  <a:schemeClr val="tx1"/>
                </a:solidFill>
              </a:defRPr>
            </a:lvl3pPr>
            <a:lvl4pPr>
              <a:spcBef>
                <a:spcPts val="769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769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60001" y="430722"/>
            <a:ext cx="11466875" cy="404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57189" y="909642"/>
            <a:ext cx="11477331" cy="396875"/>
          </a:xfrm>
        </p:spPr>
        <p:txBody>
          <a:bodyPr/>
          <a:lstStyle>
            <a:lvl1pPr>
              <a:defRPr sz="2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1" y="6393513"/>
            <a:ext cx="4670779" cy="197792"/>
          </a:xfrm>
        </p:spPr>
        <p:txBody>
          <a:bodyPr anchor="ctr">
            <a:noAutofit/>
          </a:bodyPr>
          <a:lstStyle>
            <a:lvl1pPr>
              <a:spcBef>
                <a:spcPts val="769"/>
              </a:spcBef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4275"/>
            <a:ext cx="969963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‹N›</a:t>
            </a:fld>
            <a:endParaRPr lang="en-GB">
              <a:solidFill>
                <a:srgbClr val="71717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D06105-31B6-667A-D1DC-5D795836A5A4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30" name="object 15">
              <a:extLst>
                <a:ext uri="{FF2B5EF4-FFF2-40B4-BE49-F238E27FC236}">
                  <a16:creationId xmlns:a16="http://schemas.microsoft.com/office/drawing/2014/main" id="{0B4487F3-8BDD-418B-4573-8D04F5DEF41D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45" name="object 16">
                <a:extLst>
                  <a:ext uri="{FF2B5EF4-FFF2-40B4-BE49-F238E27FC236}">
                    <a16:creationId xmlns:a16="http://schemas.microsoft.com/office/drawing/2014/main" id="{35794606-967F-3811-0F9A-385DAB1AB7C9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46" name="object 17">
                <a:extLst>
                  <a:ext uri="{FF2B5EF4-FFF2-40B4-BE49-F238E27FC236}">
                    <a16:creationId xmlns:a16="http://schemas.microsoft.com/office/drawing/2014/main" id="{C0B669AE-4F23-FDFE-83A8-5DDF1BF88F7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BC7F92F9-657D-8C67-4D83-43C5C733B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160E1619-26FB-A700-A2E7-40A246CB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33" name="Picture 3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AE9CFC3-C350-6699-1AF7-2EF6BF1FC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34" name="Picture 3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FA5C6E5-5918-9C12-301B-B2206F4EC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4001617-CA65-2E84-562B-E3E883466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90F87599-04EA-525C-AA48-29832738A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42" name="Picture 41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DE88A5EB-8A7B-11E5-D09F-6D240C115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43" name="Picture 42" descr="Logo&#10;&#10;Description automatically generated">
              <a:extLst>
                <a:ext uri="{FF2B5EF4-FFF2-40B4-BE49-F238E27FC236}">
                  <a16:creationId xmlns:a16="http://schemas.microsoft.com/office/drawing/2014/main" id="{80E75DA3-8067-02C5-F374-2F5347864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44" name="Picture 4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104DD74-44F6-3243-FFAB-96D0DFAB2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4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d Slides Master Conten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06918" y="6415088"/>
            <a:ext cx="11580281" cy="214312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buFontTx/>
              <a:buNone/>
              <a:defRPr sz="700" baseline="0">
                <a:solidFill>
                  <a:schemeClr val="bg1">
                    <a:lumMod val="65000"/>
                  </a:schemeClr>
                </a:solidFill>
                <a:latin typeface="+mj-lt"/>
                <a:cs typeface="Franklin Gothic Medium"/>
              </a:defRPr>
            </a:lvl1pPr>
          </a:lstStyle>
          <a:p>
            <a:pPr lvl="0"/>
            <a:r>
              <a:rPr lang="en-US"/>
              <a:t>Insert source text here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449605"/>
            <a:ext cx="11582400" cy="9219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72B8224-0392-C099-6D99-315C6C5CE9F0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56" name="object 15">
              <a:extLst>
                <a:ext uri="{FF2B5EF4-FFF2-40B4-BE49-F238E27FC236}">
                  <a16:creationId xmlns:a16="http://schemas.microsoft.com/office/drawing/2014/main" id="{C027A4B7-02E5-DFBD-D741-543C8A05718D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66" name="object 16">
                <a:extLst>
                  <a:ext uri="{FF2B5EF4-FFF2-40B4-BE49-F238E27FC236}">
                    <a16:creationId xmlns:a16="http://schemas.microsoft.com/office/drawing/2014/main" id="{45321EC5-0B91-017E-1F0A-085D9B37E6F0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67" name="object 17">
                <a:extLst>
                  <a:ext uri="{FF2B5EF4-FFF2-40B4-BE49-F238E27FC236}">
                    <a16:creationId xmlns:a16="http://schemas.microsoft.com/office/drawing/2014/main" id="{FBF3A9A5-98B3-90F2-313C-76AA35D2CD3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57" name="Picture 56" descr="Icon&#10;&#10;Description automatically generated">
              <a:extLst>
                <a:ext uri="{FF2B5EF4-FFF2-40B4-BE49-F238E27FC236}">
                  <a16:creationId xmlns:a16="http://schemas.microsoft.com/office/drawing/2014/main" id="{1981C29C-0188-6555-16AF-A924E9731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58" name="Picture 57" descr="Logo&#10;&#10;Description automatically generated">
              <a:extLst>
                <a:ext uri="{FF2B5EF4-FFF2-40B4-BE49-F238E27FC236}">
                  <a16:creationId xmlns:a16="http://schemas.microsoft.com/office/drawing/2014/main" id="{325F473C-FCD6-DEB9-F49B-9E4AC8864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59" name="Picture 5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32D8FCF-622C-A481-B1F9-FEEB1CEB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60" name="Picture 5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4601667B-6474-3D71-E6E0-C24C0F9F4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C177B64-3921-0BCA-4E4C-1485E49F0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62" name="Picture 61" descr="Logo&#10;&#10;Description automatically generated">
              <a:extLst>
                <a:ext uri="{FF2B5EF4-FFF2-40B4-BE49-F238E27FC236}">
                  <a16:creationId xmlns:a16="http://schemas.microsoft.com/office/drawing/2014/main" id="{C8D957AA-9DA3-15BD-C8E4-16C4C2C4D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63" name="Picture 62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37CCF5C0-408A-8DAB-75D7-742090D23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64" name="Picture 63" descr="Logo&#10;&#10;Description automatically generated">
              <a:extLst>
                <a:ext uri="{FF2B5EF4-FFF2-40B4-BE49-F238E27FC236}">
                  <a16:creationId xmlns:a16="http://schemas.microsoft.com/office/drawing/2014/main" id="{1CCCF15D-C28E-CC62-FA6E-F8C4F9627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65" name="Picture 6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D1EBCEC-EDEC-02EF-F2CF-585256AA2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049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ata Poin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557299-4835-B44B-997F-52AA73166D19}"/>
              </a:ext>
            </a:extLst>
          </p:cNvPr>
          <p:cNvSpPr/>
          <p:nvPr userDrawn="1"/>
        </p:nvSpPr>
        <p:spPr>
          <a:xfrm>
            <a:off x="-20" y="787398"/>
            <a:ext cx="3025231" cy="3002075"/>
          </a:xfrm>
          <a:prstGeom prst="rect">
            <a:avLst/>
          </a:prstGeom>
          <a:solidFill>
            <a:srgbClr val="E5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BC3D54-606A-3D4A-BD02-0EEDD6C09C98}"/>
              </a:ext>
            </a:extLst>
          </p:cNvPr>
          <p:cNvSpPr/>
          <p:nvPr userDrawn="1"/>
        </p:nvSpPr>
        <p:spPr>
          <a:xfrm>
            <a:off x="6101525" y="787399"/>
            <a:ext cx="6090475" cy="3002071"/>
          </a:xfrm>
          <a:prstGeom prst="rect">
            <a:avLst/>
          </a:prstGeom>
          <a:solidFill>
            <a:srgbClr val="CB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25C8B6-4722-9647-85F5-5B22028E1E36}"/>
              </a:ext>
            </a:extLst>
          </p:cNvPr>
          <p:cNvSpPr/>
          <p:nvPr userDrawn="1"/>
        </p:nvSpPr>
        <p:spPr>
          <a:xfrm>
            <a:off x="-20" y="3789476"/>
            <a:ext cx="6101545" cy="3068524"/>
          </a:xfrm>
          <a:prstGeom prst="rect">
            <a:avLst/>
          </a:prstGeom>
          <a:solidFill>
            <a:srgbClr val="733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33">
            <a:extLst>
              <a:ext uri="{FF2B5EF4-FFF2-40B4-BE49-F238E27FC236}">
                <a16:creationId xmlns:a16="http://schemas.microsoft.com/office/drawing/2014/main" id="{019A266A-D57A-574A-90A9-93AD2E216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69562" y="1799042"/>
            <a:ext cx="2938315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2-5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75143BE9-539F-5E45-A37B-F32E06C3B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1274" y="2718082"/>
            <a:ext cx="2926603" cy="1523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Products are located within XYZ teams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9DADD739-B722-8A4A-8FBE-3FCA6D4A23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9562" y="4851335"/>
            <a:ext cx="2938315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 dirty="0"/>
              <a:t>409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882C37F0-F65D-5948-B59C-3D01F638C1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81274" y="5770375"/>
            <a:ext cx="2926603" cy="1523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Overall employee contributors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0F6907A0-80F7-6F47-B8BF-95A3D9767E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95173" y="1799042"/>
            <a:ext cx="2938315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33</a:t>
            </a:r>
          </a:p>
        </p:txBody>
      </p:sp>
      <p:sp>
        <p:nvSpPr>
          <p:cNvPr id="31" name="Text Placeholder 33">
            <a:extLst>
              <a:ext uri="{FF2B5EF4-FFF2-40B4-BE49-F238E27FC236}">
                <a16:creationId xmlns:a16="http://schemas.microsoft.com/office/drawing/2014/main" id="{4111B0AE-77B7-C547-A76F-B4FCA9651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06885" y="2718082"/>
            <a:ext cx="2926603" cy="1523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Reviewers comments per week</a:t>
            </a:r>
          </a:p>
        </p:txBody>
      </p:sp>
      <p:sp>
        <p:nvSpPr>
          <p:cNvPr id="32" name="Text Placeholder 33">
            <a:extLst>
              <a:ext uri="{FF2B5EF4-FFF2-40B4-BE49-F238E27FC236}">
                <a16:creationId xmlns:a16="http://schemas.microsoft.com/office/drawing/2014/main" id="{402E44A9-CAD1-354A-9641-A3FAA38823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5173" y="4851335"/>
            <a:ext cx="2938315" cy="83099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7+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2B161E68-1985-D343-9017-C563F454A3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06885" y="5770375"/>
            <a:ext cx="2926603" cy="1523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buClr>
                <a:srgbClr val="57DFB8"/>
              </a:buClr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Clr>
                <a:srgbClr val="57DFB8"/>
              </a:buClr>
              <a:buFont typeface="Arial" panose="020B0604020202020204" pitchFamily="34" charset="0"/>
              <a:buNone/>
              <a:defRPr sz="12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Products launched annually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291999-B3B9-4286-B180-AFBF48547D46}"/>
              </a:ext>
            </a:extLst>
          </p:cNvPr>
          <p:cNvSpPr/>
          <p:nvPr userDrawn="1"/>
        </p:nvSpPr>
        <p:spPr>
          <a:xfrm>
            <a:off x="6095990" y="3789476"/>
            <a:ext cx="3171836" cy="3068524"/>
          </a:xfrm>
          <a:prstGeom prst="rect">
            <a:avLst/>
          </a:prstGeom>
          <a:solidFill>
            <a:srgbClr val="E48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C40EBF-4252-42F2-8DB4-3EFC709AB55F}"/>
              </a:ext>
            </a:extLst>
          </p:cNvPr>
          <p:cNvSpPr/>
          <p:nvPr userDrawn="1"/>
        </p:nvSpPr>
        <p:spPr>
          <a:xfrm>
            <a:off x="3025211" y="3789470"/>
            <a:ext cx="3068010" cy="3068524"/>
          </a:xfrm>
          <a:prstGeom prst="rect">
            <a:avLst/>
          </a:prstGeom>
          <a:solidFill>
            <a:srgbClr val="A4BB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0C5A92F-8165-04F1-BCF2-77606B67E79A}"/>
              </a:ext>
            </a:extLst>
          </p:cNvPr>
          <p:cNvSpPr/>
          <p:nvPr userDrawn="1"/>
        </p:nvSpPr>
        <p:spPr>
          <a:xfrm>
            <a:off x="9126756" y="3789476"/>
            <a:ext cx="3070779" cy="3068524"/>
          </a:xfrm>
          <a:prstGeom prst="rect">
            <a:avLst/>
          </a:prstGeom>
          <a:solidFill>
            <a:srgbClr val="F36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CDCD39-ADBE-B430-0384-3BBD0C276C92}"/>
              </a:ext>
            </a:extLst>
          </p:cNvPr>
          <p:cNvSpPr/>
          <p:nvPr userDrawn="1"/>
        </p:nvSpPr>
        <p:spPr>
          <a:xfrm>
            <a:off x="3025211" y="787393"/>
            <a:ext cx="3070778" cy="3002071"/>
          </a:xfrm>
          <a:prstGeom prst="rect">
            <a:avLst/>
          </a:prstGeom>
          <a:solidFill>
            <a:srgbClr val="799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6057966-E88D-BE71-91AD-B05BD4C733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7663834"/>
              </p:ext>
            </p:extLst>
          </p:nvPr>
        </p:nvGraphicFramePr>
        <p:xfrm>
          <a:off x="13942117" y="-323678"/>
          <a:ext cx="5740009" cy="853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6EAC330-786A-0BFB-31CE-53D7CBD55207}"/>
              </a:ext>
            </a:extLst>
          </p:cNvPr>
          <p:cNvGrpSpPr/>
          <p:nvPr userDrawn="1"/>
        </p:nvGrpSpPr>
        <p:grpSpPr>
          <a:xfrm>
            <a:off x="3025211" y="8481225"/>
            <a:ext cx="5301456" cy="1291975"/>
            <a:chOff x="9236057" y="2981085"/>
            <a:chExt cx="4863305" cy="1185197"/>
          </a:xfrm>
          <a:solidFill>
            <a:srgbClr val="E48AA3"/>
          </a:solidFill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C859CF3-0A4C-B313-52B5-DDB5B244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236057" y="2981085"/>
              <a:ext cx="982189" cy="1170557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D4E323-703C-4A3C-63E3-62C13730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80078" y="2987709"/>
              <a:ext cx="982189" cy="1170557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FC1CAE4-7152-21A6-99CE-50A3F8029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117173" y="2995725"/>
              <a:ext cx="982189" cy="1170557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FE7C6D4-0264-1AE9-E796-F71875C36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184983" y="2988176"/>
              <a:ext cx="982189" cy="1170557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5ABEAB9-4E1F-49B0-C30E-65DEF3CD4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211821" y="2987708"/>
              <a:ext cx="982189" cy="1170557"/>
            </a:xfrm>
            <a:prstGeom prst="rect">
              <a:avLst/>
            </a:prstGeom>
          </p:spPr>
        </p:pic>
      </p:grpSp>
      <p:sp>
        <p:nvSpPr>
          <p:cNvPr id="14" name="object 33">
            <a:extLst>
              <a:ext uri="{FF2B5EF4-FFF2-40B4-BE49-F238E27FC236}">
                <a16:creationId xmlns:a16="http://schemas.microsoft.com/office/drawing/2014/main" id="{2847CA39-B707-F1A0-7A31-4366A0205FB8}"/>
              </a:ext>
            </a:extLst>
          </p:cNvPr>
          <p:cNvSpPr/>
          <p:nvPr userDrawn="1"/>
        </p:nvSpPr>
        <p:spPr>
          <a:xfrm>
            <a:off x="-7575865" y="2718082"/>
            <a:ext cx="4471136" cy="4945461"/>
          </a:xfrm>
          <a:custGeom>
            <a:avLst/>
            <a:gdLst/>
            <a:ahLst/>
            <a:cxnLst/>
            <a:rect l="l" t="t" r="r" b="b"/>
            <a:pathLst>
              <a:path w="5982969" h="7094220">
                <a:moveTo>
                  <a:pt x="5856711" y="0"/>
                </a:moveTo>
                <a:lnTo>
                  <a:pt x="125650" y="0"/>
                </a:lnTo>
                <a:lnTo>
                  <a:pt x="76743" y="9874"/>
                </a:lnTo>
                <a:lnTo>
                  <a:pt x="36803" y="36803"/>
                </a:lnTo>
                <a:lnTo>
                  <a:pt x="9874" y="76743"/>
                </a:lnTo>
                <a:lnTo>
                  <a:pt x="0" y="125650"/>
                </a:lnTo>
                <a:lnTo>
                  <a:pt x="0" y="6968374"/>
                </a:lnTo>
                <a:lnTo>
                  <a:pt x="9874" y="7017281"/>
                </a:lnTo>
                <a:lnTo>
                  <a:pt x="36803" y="7057220"/>
                </a:lnTo>
                <a:lnTo>
                  <a:pt x="76743" y="7084149"/>
                </a:lnTo>
                <a:lnTo>
                  <a:pt x="125650" y="7094024"/>
                </a:lnTo>
                <a:lnTo>
                  <a:pt x="5856711" y="7094024"/>
                </a:lnTo>
                <a:lnTo>
                  <a:pt x="5905623" y="7084149"/>
                </a:lnTo>
                <a:lnTo>
                  <a:pt x="5945562" y="7057220"/>
                </a:lnTo>
                <a:lnTo>
                  <a:pt x="5972488" y="7017281"/>
                </a:lnTo>
                <a:lnTo>
                  <a:pt x="5982362" y="6968374"/>
                </a:lnTo>
                <a:lnTo>
                  <a:pt x="5982362" y="125650"/>
                </a:lnTo>
                <a:lnTo>
                  <a:pt x="5972488" y="76743"/>
                </a:lnTo>
                <a:lnTo>
                  <a:pt x="5945562" y="36803"/>
                </a:lnTo>
                <a:lnTo>
                  <a:pt x="5905623" y="9874"/>
                </a:lnTo>
                <a:lnTo>
                  <a:pt x="5856711" y="0"/>
                </a:lnTo>
                <a:close/>
              </a:path>
            </a:pathLst>
          </a:custGeom>
          <a:solidFill>
            <a:srgbClr val="3F6A60"/>
          </a:solidFill>
        </p:spPr>
        <p:txBody>
          <a:bodyPr wrap="square" lIns="0" tIns="0" rIns="0" bIns="0" rtlCol="0"/>
          <a:lstStyle/>
          <a:p>
            <a:endParaRPr dirty="0">
              <a:latin typeface="Jungka" panose="00000500000000000000" pitchFamily="2" charset="0"/>
            </a:endParaRPr>
          </a:p>
        </p:txBody>
      </p:sp>
      <p:graphicFrame>
        <p:nvGraphicFramePr>
          <p:cNvPr id="15" name="Content Placeholder 4">
            <a:extLst>
              <a:ext uri="{FF2B5EF4-FFF2-40B4-BE49-F238E27FC236}">
                <a16:creationId xmlns:a16="http://schemas.microsoft.com/office/drawing/2014/main" id="{992A908B-B597-D8F8-F151-972F6D18926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51766759"/>
              </p:ext>
            </p:extLst>
          </p:nvPr>
        </p:nvGraphicFramePr>
        <p:xfrm>
          <a:off x="16124549" y="8260898"/>
          <a:ext cx="3557577" cy="355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3002657-BA41-AADA-922D-2EE2D5C09342}"/>
              </a:ext>
            </a:extLst>
          </p:cNvPr>
          <p:cNvGrpSpPr/>
          <p:nvPr userDrawn="1"/>
        </p:nvGrpSpPr>
        <p:grpSpPr>
          <a:xfrm>
            <a:off x="-12649941" y="-5831692"/>
            <a:ext cx="7309644" cy="5831692"/>
            <a:chOff x="1642838" y="7881407"/>
            <a:chExt cx="3698459" cy="2950660"/>
          </a:xfrm>
        </p:grpSpPr>
        <p:graphicFrame>
          <p:nvGraphicFramePr>
            <p:cNvPr id="18" name="Content Placeholder 4">
              <a:extLst>
                <a:ext uri="{FF2B5EF4-FFF2-40B4-BE49-F238E27FC236}">
                  <a16:creationId xmlns:a16="http://schemas.microsoft.com/office/drawing/2014/main" id="{03344EEF-A04B-C1D8-5D4F-CDDEB9CC5F30}"/>
                </a:ext>
              </a:extLst>
            </p:cNvPr>
            <p:cNvGraphicFramePr>
              <a:graphicFrameLocks/>
            </p:cNvGraphicFramePr>
            <p:nvPr>
              <p:custDataLst>
                <p:tags r:id="rId1"/>
              </p:custDataLst>
              <p:extLst>
                <p:ext uri="{D42A27DB-BD31-4B8C-83A1-F6EECF244321}">
                  <p14:modId xmlns:p14="http://schemas.microsoft.com/office/powerpoint/2010/main" val="1905709640"/>
                </p:ext>
              </p:extLst>
            </p:nvPr>
          </p:nvGraphicFramePr>
          <p:xfrm>
            <a:off x="1642838" y="7881407"/>
            <a:ext cx="3698459" cy="2950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2196FC-EEAD-22AB-EE26-E19DCD06293D}"/>
                </a:ext>
              </a:extLst>
            </p:cNvPr>
            <p:cNvSpPr/>
            <p:nvPr/>
          </p:nvSpPr>
          <p:spPr bwMode="ltGray">
            <a:xfrm>
              <a:off x="2304933" y="9952811"/>
              <a:ext cx="457200" cy="457200"/>
            </a:xfrm>
            <a:prstGeom prst="ellipse">
              <a:avLst/>
            </a:prstGeom>
            <a:solidFill>
              <a:srgbClr val="D5D5D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600" b="0"/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51A9107D-1EB2-601E-3F75-33D803B6892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13624092"/>
              </p:ext>
            </p:extLst>
          </p:nvPr>
        </p:nvGraphicFramePr>
        <p:xfrm>
          <a:off x="4889737" y="-6727002"/>
          <a:ext cx="7803916" cy="335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033E54D0-01FE-27CD-C70B-45C35F8A4110}"/>
              </a:ext>
            </a:extLst>
          </p:cNvPr>
          <p:cNvGrpSpPr/>
          <p:nvPr userDrawn="1"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70" name="object 15">
              <a:extLst>
                <a:ext uri="{FF2B5EF4-FFF2-40B4-BE49-F238E27FC236}">
                  <a16:creationId xmlns:a16="http://schemas.microsoft.com/office/drawing/2014/main" id="{6B8EB964-7F2C-A43C-C900-C2CEAF719E18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80" name="object 16">
                <a:extLst>
                  <a:ext uri="{FF2B5EF4-FFF2-40B4-BE49-F238E27FC236}">
                    <a16:creationId xmlns:a16="http://schemas.microsoft.com/office/drawing/2014/main" id="{8AD8347E-0505-E0E7-3902-11A389DAC506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81" name="object 17">
                <a:extLst>
                  <a:ext uri="{FF2B5EF4-FFF2-40B4-BE49-F238E27FC236}">
                    <a16:creationId xmlns:a16="http://schemas.microsoft.com/office/drawing/2014/main" id="{3B9179CB-2F91-91DA-B19C-C3097667942B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71" name="Picture 70" descr="Icon&#10;&#10;Description automatically generated">
              <a:extLst>
                <a:ext uri="{FF2B5EF4-FFF2-40B4-BE49-F238E27FC236}">
                  <a16:creationId xmlns:a16="http://schemas.microsoft.com/office/drawing/2014/main" id="{494D3BC5-4EC7-8327-2752-43256A95B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72" name="Picture 71" descr="Logo&#10;&#10;Description automatically generated">
              <a:extLst>
                <a:ext uri="{FF2B5EF4-FFF2-40B4-BE49-F238E27FC236}">
                  <a16:creationId xmlns:a16="http://schemas.microsoft.com/office/drawing/2014/main" id="{9199C013-4396-5369-5809-2AFA336C5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73" name="Picture 7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7AEDDC4-AB15-753C-D738-4C4FAAD13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74" name="Picture 7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81373BE-D783-8A44-7C4C-33451AB55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74F2916E-1E62-E756-B933-9A3884441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76" name="Picture 75" descr="Logo&#10;&#10;Description automatically generated">
              <a:extLst>
                <a:ext uri="{FF2B5EF4-FFF2-40B4-BE49-F238E27FC236}">
                  <a16:creationId xmlns:a16="http://schemas.microsoft.com/office/drawing/2014/main" id="{01097058-23C9-55DB-E959-59989FCCC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77" name="Picture 7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AE194894-49AC-B39D-CADD-2F11D7480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78" name="Picture 77" descr="Logo&#10;&#10;Description automatically generated">
              <a:extLst>
                <a:ext uri="{FF2B5EF4-FFF2-40B4-BE49-F238E27FC236}">
                  <a16:creationId xmlns:a16="http://schemas.microsoft.com/office/drawing/2014/main" id="{7E365905-8601-DB99-E260-C6078220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79" name="Picture 7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0B04F8-15CF-6CC2-D4D2-81224903E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1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7462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23104">
              <a:spcBef>
                <a:spcPts val="85"/>
              </a:spcBef>
            </a:pPr>
            <a:fld id="{81D60167-4931-47E6-BA6A-407CBD079E47}" type="slidenum">
              <a:rPr lang="it-IT" spc="-12" smtClean="0"/>
              <a:pPr marL="23104">
                <a:spcBef>
                  <a:spcPts val="85"/>
                </a:spcBef>
              </a:pPr>
              <a:t>‹N›</a:t>
            </a:fld>
            <a:endParaRPr lang="it-IT" spc="-12" dirty="0"/>
          </a:p>
        </p:txBody>
      </p:sp>
    </p:spTree>
    <p:extLst>
      <p:ext uri="{BB962C8B-B14F-4D97-AF65-F5344CB8AC3E}">
        <p14:creationId xmlns:p14="http://schemas.microsoft.com/office/powerpoint/2010/main" val="79871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6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819" r:id="rId2"/>
    <p:sldLayoutId id="2147483821" r:id="rId3"/>
    <p:sldLayoutId id="2147483820" r:id="rId4"/>
    <p:sldLayoutId id="2147483697" r:id="rId5"/>
    <p:sldLayoutId id="2147483696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 userDrawn="1">
          <p15:clr>
            <a:srgbClr val="F26B43"/>
          </p15:clr>
        </p15:guide>
        <p15:guide id="14" pos="7453" userDrawn="1">
          <p15:clr>
            <a:srgbClr val="F26B43"/>
          </p15:clr>
        </p15:guide>
        <p15:guide id="28" orient="horz" pos="1076" userDrawn="1">
          <p15:clr>
            <a:srgbClr val="F26B43"/>
          </p15:clr>
        </p15:guide>
        <p15:guide id="29" orient="horz" pos="270" userDrawn="1">
          <p15:clr>
            <a:srgbClr val="F26B43"/>
          </p15:clr>
        </p15:guide>
        <p15:guide id="33" orient="horz" pos="3600" userDrawn="1">
          <p15:clr>
            <a:srgbClr val="F26B43"/>
          </p15:clr>
        </p15:guide>
        <p15:guide id="35" pos="228" userDrawn="1">
          <p15:clr>
            <a:srgbClr val="F26B43"/>
          </p15:clr>
        </p15:guide>
        <p15:guide id="36" pos="3840" userDrawn="1">
          <p15:clr>
            <a:srgbClr val="F26B43"/>
          </p15:clr>
        </p15:guide>
        <p15:guide id="37" pos="3782" userDrawn="1">
          <p15:clr>
            <a:srgbClr val="F26B43"/>
          </p15:clr>
        </p15:guide>
        <p15:guide id="38" pos="3900" userDrawn="1">
          <p15:clr>
            <a:srgbClr val="F26B43"/>
          </p15:clr>
        </p15:guide>
        <p15:guide id="39" orient="horz" pos="38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FD9D1B-8E5A-447D-B2D0-15FF23DD7EDA}"/>
              </a:ext>
            </a:extLst>
          </p:cNvPr>
          <p:cNvCxnSpPr>
            <a:cxnSpLocks/>
          </p:cNvCxnSpPr>
          <p:nvPr userDrawn="1">
            <p:custDataLst>
              <p:tags r:id="rId1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rgbClr val="33333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7AF91A0-A869-4C9D-8D84-C843E57FF9C6}"/>
              </a:ext>
            </a:extLst>
          </p:cNvPr>
          <p:cNvGrpSpPr/>
          <p:nvPr userDrawn="1"/>
        </p:nvGrpSpPr>
        <p:grpSpPr>
          <a:xfrm>
            <a:off x="-1143000" y="-600255"/>
            <a:ext cx="13680281" cy="6916199"/>
            <a:chOff x="-1143000" y="-600255"/>
            <a:chExt cx="13680281" cy="6916199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819980-719E-42BA-84AA-491FF69717D9}"/>
                </a:ext>
              </a:extLst>
            </p:cNvPr>
            <p:cNvCxnSpPr/>
            <p:nvPr userDrawn="1"/>
          </p:nvCxnSpPr>
          <p:spPr>
            <a:xfrm>
              <a:off x="-256200" y="614540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636BE3-4FEE-45BA-A183-BCB80C007E10}"/>
                </a:ext>
              </a:extLst>
            </p:cNvPr>
            <p:cNvSpPr txBox="1"/>
            <p:nvPr userDrawn="1"/>
          </p:nvSpPr>
          <p:spPr>
            <a:xfrm>
              <a:off x="-747711" y="606972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FC16A6-CA4F-4B0F-B25C-7772D09D7351}"/>
                </a:ext>
              </a:extLst>
            </p:cNvPr>
            <p:cNvSpPr txBox="1"/>
            <p:nvPr userDrawn="1"/>
          </p:nvSpPr>
          <p:spPr>
            <a:xfrm>
              <a:off x="-1143000" y="6192833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BDB25C72-3FD4-461E-BCBE-96F525FA2297}"/>
              </a:ext>
            </a:extLst>
          </p:cNvPr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0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720255"/>
            <a:chOff x="-1143000" y="-600255"/>
            <a:chExt cx="13680281" cy="6720255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B75DB98-1BD1-4926-8750-16657B153BE4}"/>
              </a:ext>
            </a:extLst>
          </p:cNvPr>
          <p:cNvCxnSpPr>
            <a:cxnSpLocks/>
          </p:cNvCxnSpPr>
          <p:nvPr userDrawn="1"/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D3E635D0-BA07-4485-8050-85E8C801F8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54014"/>
            <a:ext cx="11466875" cy="8134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693234"/>
            <a:ext cx="11466875" cy="4426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26308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77800"/>
            <a:ext cx="121932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61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40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54014"/>
            <a:ext cx="11466875" cy="8134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693234"/>
            <a:ext cx="11466875" cy="44265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263088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577800"/>
            <a:ext cx="121932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-1143000" y="-438330"/>
            <a:ext cx="13716000" cy="6744832"/>
            <a:chOff x="-1143000" y="-438330"/>
            <a:chExt cx="13716000" cy="6744832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4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2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61833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8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DE97EF25-6AA6-CF5D-899F-2548C8629A47}"/>
              </a:ext>
            </a:extLst>
          </p:cNvPr>
          <p:cNvSpPr txBox="1">
            <a:spLocks/>
          </p:cNvSpPr>
          <p:nvPr userDrawn="1"/>
        </p:nvSpPr>
        <p:spPr>
          <a:xfrm>
            <a:off x="10872183" y="6320412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4BEE3-566C-4068-A777-C3A4762E861B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  <p:sldLayoutId id="2147483859" r:id="rId18"/>
    <p:sldLayoutId id="214748386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47" userDrawn="1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4.svg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20.xml"/><Relationship Id="rId11" Type="http://schemas.openxmlformats.org/officeDocument/2006/relationships/image" Target="../media/image54.svg"/><Relationship Id="rId5" Type="http://schemas.openxmlformats.org/officeDocument/2006/relationships/chart" Target="../charts/chart19.xml"/><Relationship Id="rId10" Type="http://schemas.openxmlformats.org/officeDocument/2006/relationships/image" Target="../media/image53.png"/><Relationship Id="rId4" Type="http://schemas.openxmlformats.org/officeDocument/2006/relationships/chart" Target="../charts/chart18.xml"/><Relationship Id="rId9" Type="http://schemas.openxmlformats.org/officeDocument/2006/relationships/image" Target="../media/image52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4.svg"/><Relationship Id="rId3" Type="http://schemas.openxmlformats.org/officeDocument/2006/relationships/image" Target="../media/image56.svg"/><Relationship Id="rId7" Type="http://schemas.openxmlformats.org/officeDocument/2006/relationships/chart" Target="../charts/chart23.xml"/><Relationship Id="rId12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8.svg"/><Relationship Id="rId11" Type="http://schemas.openxmlformats.org/officeDocument/2006/relationships/chart" Target="../charts/chart25.xml"/><Relationship Id="rId5" Type="http://schemas.openxmlformats.org/officeDocument/2006/relationships/image" Target="../media/image57.png"/><Relationship Id="rId15" Type="http://schemas.openxmlformats.org/officeDocument/2006/relationships/image" Target="../media/image62.svg"/><Relationship Id="rId10" Type="http://schemas.openxmlformats.org/officeDocument/2006/relationships/chart" Target="../charts/chart24.xml"/><Relationship Id="rId4" Type="http://schemas.openxmlformats.org/officeDocument/2006/relationships/chart" Target="../charts/chart22.xml"/><Relationship Id="rId9" Type="http://schemas.openxmlformats.org/officeDocument/2006/relationships/image" Target="../media/image60.svg"/><Relationship Id="rId1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6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10" Type="http://schemas.openxmlformats.org/officeDocument/2006/relationships/image" Target="../media/image44.svg"/><Relationship Id="rId4" Type="http://schemas.openxmlformats.org/officeDocument/2006/relationships/chart" Target="../charts/chart27.xml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66.png"/><Relationship Id="rId7" Type="http://schemas.openxmlformats.org/officeDocument/2006/relationships/chart" Target="../charts/chart32.xml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chart" Target="../charts/chart31.xml"/><Relationship Id="rId11" Type="http://schemas.openxmlformats.org/officeDocument/2006/relationships/image" Target="../media/image71.svg"/><Relationship Id="rId5" Type="http://schemas.openxmlformats.org/officeDocument/2006/relationships/chart" Target="../charts/chart30.xml"/><Relationship Id="rId10" Type="http://schemas.openxmlformats.org/officeDocument/2006/relationships/image" Target="../media/image70.png"/><Relationship Id="rId4" Type="http://schemas.openxmlformats.org/officeDocument/2006/relationships/image" Target="../media/image67.svg"/><Relationship Id="rId9" Type="http://schemas.openxmlformats.org/officeDocument/2006/relationships/image" Target="../media/image69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svg"/><Relationship Id="rId3" Type="http://schemas.openxmlformats.org/officeDocument/2006/relationships/chart" Target="../charts/chart34.xml"/><Relationship Id="rId7" Type="http://schemas.openxmlformats.org/officeDocument/2006/relationships/image" Target="../media/image44.svg"/><Relationship Id="rId12" Type="http://schemas.openxmlformats.org/officeDocument/2006/relationships/image" Target="../media/image78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3.png"/><Relationship Id="rId11" Type="http://schemas.openxmlformats.org/officeDocument/2006/relationships/image" Target="../media/image77.svg"/><Relationship Id="rId5" Type="http://schemas.openxmlformats.org/officeDocument/2006/relationships/chart" Target="../charts/chart36.xml"/><Relationship Id="rId15" Type="http://schemas.openxmlformats.org/officeDocument/2006/relationships/image" Target="../media/image81.svg"/><Relationship Id="rId10" Type="http://schemas.openxmlformats.org/officeDocument/2006/relationships/image" Target="../media/image76.png"/><Relationship Id="rId4" Type="http://schemas.openxmlformats.org/officeDocument/2006/relationships/chart" Target="../charts/chart35.xml"/><Relationship Id="rId9" Type="http://schemas.openxmlformats.org/officeDocument/2006/relationships/image" Target="../media/image75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9.jp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32.png"/><Relationship Id="rId11" Type="http://schemas.openxmlformats.org/officeDocument/2006/relationships/image" Target="../media/image8.png"/><Relationship Id="rId5" Type="http://schemas.openxmlformats.org/officeDocument/2006/relationships/image" Target="../media/image31.png"/><Relationship Id="rId15" Type="http://schemas.openxmlformats.org/officeDocument/2006/relationships/image" Target="../media/image12.png"/><Relationship Id="rId10" Type="http://schemas.openxmlformats.org/officeDocument/2006/relationships/image" Target="../media/image36.png"/><Relationship Id="rId19" Type="http://schemas.openxmlformats.org/officeDocument/2006/relationships/image" Target="../media/image1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E929-08E1-43B7-AAA5-93BE8A331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34" y="2213048"/>
            <a:ext cx="4421750" cy="1976400"/>
          </a:xfrm>
        </p:spPr>
        <p:txBody>
          <a:bodyPr/>
          <a:lstStyle/>
          <a:p>
            <a:r>
              <a:rPr lang="es-CO" sz="4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The</a:t>
            </a:r>
            <a:r>
              <a:rPr lang="es-CO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 Global DEI</a:t>
            </a:r>
            <a:br>
              <a:rPr lang="es-CO" sz="4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s-CO" sz="4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Census</a:t>
            </a:r>
            <a:r>
              <a:rPr lang="en-BE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 2023</a:t>
            </a:r>
            <a:endParaRPr lang="es-CO" sz="4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A6783A5D-7943-462F-A2EF-0F055911C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34" y="3918113"/>
            <a:ext cx="3312969" cy="1022400"/>
          </a:xfrm>
        </p:spPr>
        <p:txBody>
          <a:bodyPr/>
          <a:lstStyle/>
          <a:p>
            <a:r>
              <a:rPr lang="es-CO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ITALY MARKET REPORT</a:t>
            </a:r>
          </a:p>
          <a:p>
            <a:r>
              <a:rPr lang="es-CO" b="1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SEPTEMBER 2023</a:t>
            </a:r>
          </a:p>
        </p:txBody>
      </p:sp>
      <p:grpSp>
        <p:nvGrpSpPr>
          <p:cNvPr id="4" name="Google Shape;54;p13">
            <a:extLst>
              <a:ext uri="{FF2B5EF4-FFF2-40B4-BE49-F238E27FC236}">
                <a16:creationId xmlns:a16="http://schemas.microsoft.com/office/drawing/2014/main" id="{27A351F5-A526-F242-51EA-C4E3242CCFAE}"/>
              </a:ext>
            </a:extLst>
          </p:cNvPr>
          <p:cNvGrpSpPr/>
          <p:nvPr/>
        </p:nvGrpSpPr>
        <p:grpSpPr>
          <a:xfrm>
            <a:off x="5967435" y="345340"/>
            <a:ext cx="5473840" cy="5590718"/>
            <a:chOff x="1378000" y="238125"/>
            <a:chExt cx="4864000" cy="5238750"/>
          </a:xfrm>
        </p:grpSpPr>
        <p:sp>
          <p:nvSpPr>
            <p:cNvPr id="5" name="Google Shape;55;p13">
              <a:extLst>
                <a:ext uri="{FF2B5EF4-FFF2-40B4-BE49-F238E27FC236}">
                  <a16:creationId xmlns:a16="http://schemas.microsoft.com/office/drawing/2014/main" id="{F701755E-56CA-388A-6841-64C73C2D65D4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extrusionOk="0">
                  <a:moveTo>
                    <a:pt x="1525" y="1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6;p13">
              <a:extLst>
                <a:ext uri="{FF2B5EF4-FFF2-40B4-BE49-F238E27FC236}">
                  <a16:creationId xmlns:a16="http://schemas.microsoft.com/office/drawing/2014/main" id="{9C912760-E18A-32BD-C540-FA841005033E}"/>
                </a:ext>
              </a:extLst>
            </p:cNvPr>
            <p:cNvSpPr/>
            <p:nvPr/>
          </p:nvSpPr>
          <p:spPr>
            <a:xfrm>
              <a:off x="4167675" y="5112550"/>
              <a:ext cx="128425" cy="158500"/>
            </a:xfrm>
            <a:custGeom>
              <a:avLst/>
              <a:gdLst/>
              <a:ahLst/>
              <a:cxnLst/>
              <a:rect l="l" t="t" r="r" b="b"/>
              <a:pathLst>
                <a:path w="5137" h="6340" fill="none" extrusionOk="0">
                  <a:moveTo>
                    <a:pt x="1" y="4879"/>
                  </a:moveTo>
                  <a:lnTo>
                    <a:pt x="1" y="4879"/>
                  </a:lnTo>
                  <a:lnTo>
                    <a:pt x="161" y="5056"/>
                  </a:lnTo>
                  <a:lnTo>
                    <a:pt x="322" y="5233"/>
                  </a:lnTo>
                  <a:lnTo>
                    <a:pt x="514" y="5393"/>
                  </a:lnTo>
                  <a:lnTo>
                    <a:pt x="707" y="5537"/>
                  </a:lnTo>
                  <a:lnTo>
                    <a:pt x="899" y="5682"/>
                  </a:lnTo>
                  <a:lnTo>
                    <a:pt x="1108" y="5794"/>
                  </a:lnTo>
                  <a:lnTo>
                    <a:pt x="1317" y="5907"/>
                  </a:lnTo>
                  <a:lnTo>
                    <a:pt x="1541" y="6019"/>
                  </a:lnTo>
                  <a:lnTo>
                    <a:pt x="1766" y="6099"/>
                  </a:lnTo>
                  <a:lnTo>
                    <a:pt x="1991" y="6179"/>
                  </a:lnTo>
                  <a:lnTo>
                    <a:pt x="2215" y="6244"/>
                  </a:lnTo>
                  <a:lnTo>
                    <a:pt x="2456" y="6292"/>
                  </a:lnTo>
                  <a:lnTo>
                    <a:pt x="2697" y="6324"/>
                  </a:lnTo>
                  <a:lnTo>
                    <a:pt x="2937" y="6340"/>
                  </a:lnTo>
                  <a:lnTo>
                    <a:pt x="3178" y="6340"/>
                  </a:lnTo>
                  <a:lnTo>
                    <a:pt x="3419" y="6340"/>
                  </a:lnTo>
                  <a:lnTo>
                    <a:pt x="3419" y="6340"/>
                  </a:lnTo>
                  <a:lnTo>
                    <a:pt x="3644" y="6308"/>
                  </a:lnTo>
                  <a:lnTo>
                    <a:pt x="3868" y="6276"/>
                  </a:lnTo>
                  <a:lnTo>
                    <a:pt x="4077" y="6212"/>
                  </a:lnTo>
                  <a:lnTo>
                    <a:pt x="4286" y="6131"/>
                  </a:lnTo>
                  <a:lnTo>
                    <a:pt x="4494" y="6019"/>
                  </a:lnTo>
                  <a:lnTo>
                    <a:pt x="4671" y="5891"/>
                  </a:lnTo>
                  <a:lnTo>
                    <a:pt x="4815" y="5746"/>
                  </a:lnTo>
                  <a:lnTo>
                    <a:pt x="4879" y="5650"/>
                  </a:lnTo>
                  <a:lnTo>
                    <a:pt x="4944" y="5570"/>
                  </a:lnTo>
                  <a:lnTo>
                    <a:pt x="4944" y="5570"/>
                  </a:lnTo>
                  <a:lnTo>
                    <a:pt x="5008" y="5425"/>
                  </a:lnTo>
                  <a:lnTo>
                    <a:pt x="5056" y="5281"/>
                  </a:lnTo>
                  <a:lnTo>
                    <a:pt x="5088" y="5136"/>
                  </a:lnTo>
                  <a:lnTo>
                    <a:pt x="5120" y="4992"/>
                  </a:lnTo>
                  <a:lnTo>
                    <a:pt x="5136" y="4687"/>
                  </a:lnTo>
                  <a:lnTo>
                    <a:pt x="5120" y="4382"/>
                  </a:lnTo>
                  <a:lnTo>
                    <a:pt x="5120" y="4382"/>
                  </a:lnTo>
                  <a:lnTo>
                    <a:pt x="5088" y="3949"/>
                  </a:lnTo>
                  <a:lnTo>
                    <a:pt x="5040" y="3531"/>
                  </a:lnTo>
                  <a:lnTo>
                    <a:pt x="4960" y="3114"/>
                  </a:lnTo>
                  <a:lnTo>
                    <a:pt x="4879" y="2697"/>
                  </a:lnTo>
                  <a:lnTo>
                    <a:pt x="4879" y="2697"/>
                  </a:lnTo>
                  <a:lnTo>
                    <a:pt x="4799" y="2392"/>
                  </a:lnTo>
                  <a:lnTo>
                    <a:pt x="4703" y="2103"/>
                  </a:lnTo>
                  <a:lnTo>
                    <a:pt x="4574" y="1814"/>
                  </a:lnTo>
                  <a:lnTo>
                    <a:pt x="4510" y="1686"/>
                  </a:lnTo>
                  <a:lnTo>
                    <a:pt x="4414" y="1557"/>
                  </a:lnTo>
                  <a:lnTo>
                    <a:pt x="4414" y="1557"/>
                  </a:lnTo>
                  <a:lnTo>
                    <a:pt x="4302" y="1397"/>
                  </a:lnTo>
                  <a:lnTo>
                    <a:pt x="4157" y="1236"/>
                  </a:lnTo>
                  <a:lnTo>
                    <a:pt x="4013" y="1108"/>
                  </a:lnTo>
                  <a:lnTo>
                    <a:pt x="3852" y="980"/>
                  </a:lnTo>
                  <a:lnTo>
                    <a:pt x="3676" y="867"/>
                  </a:lnTo>
                  <a:lnTo>
                    <a:pt x="3499" y="771"/>
                  </a:lnTo>
                  <a:lnTo>
                    <a:pt x="3130" y="594"/>
                  </a:lnTo>
                  <a:lnTo>
                    <a:pt x="2729" y="434"/>
                  </a:lnTo>
                  <a:lnTo>
                    <a:pt x="2328" y="290"/>
                  </a:lnTo>
                  <a:lnTo>
                    <a:pt x="1926" y="145"/>
                  </a:lnTo>
                  <a:lnTo>
                    <a:pt x="152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;p13">
              <a:extLst>
                <a:ext uri="{FF2B5EF4-FFF2-40B4-BE49-F238E27FC236}">
                  <a16:creationId xmlns:a16="http://schemas.microsoft.com/office/drawing/2014/main" id="{62FBD3B5-3076-D899-F022-8875B28AA7CB}"/>
                </a:ext>
              </a:extLst>
            </p:cNvPr>
            <p:cNvSpPr/>
            <p:nvPr/>
          </p:nvSpPr>
          <p:spPr>
            <a:xfrm>
              <a:off x="5057975" y="3996750"/>
              <a:ext cx="714200" cy="687725"/>
            </a:xfrm>
            <a:custGeom>
              <a:avLst/>
              <a:gdLst/>
              <a:ahLst/>
              <a:cxnLst/>
              <a:rect l="l" t="t" r="r" b="b"/>
              <a:pathLst>
                <a:path w="28568" h="27509" extrusionOk="0">
                  <a:moveTo>
                    <a:pt x="14830" y="9550"/>
                  </a:moveTo>
                  <a:lnTo>
                    <a:pt x="14686" y="9775"/>
                  </a:lnTo>
                  <a:lnTo>
                    <a:pt x="14509" y="10015"/>
                  </a:lnTo>
                  <a:lnTo>
                    <a:pt x="14482" y="10045"/>
                  </a:lnTo>
                  <a:lnTo>
                    <a:pt x="14637" y="9807"/>
                  </a:lnTo>
                  <a:lnTo>
                    <a:pt x="14830" y="9550"/>
                  </a:lnTo>
                  <a:close/>
                  <a:moveTo>
                    <a:pt x="10545" y="11363"/>
                  </a:moveTo>
                  <a:lnTo>
                    <a:pt x="10575" y="11383"/>
                  </a:lnTo>
                  <a:lnTo>
                    <a:pt x="10575" y="11383"/>
                  </a:lnTo>
                  <a:lnTo>
                    <a:pt x="10529" y="11363"/>
                  </a:lnTo>
                  <a:close/>
                  <a:moveTo>
                    <a:pt x="11396" y="1"/>
                  </a:moveTo>
                  <a:lnTo>
                    <a:pt x="10866" y="33"/>
                  </a:lnTo>
                  <a:lnTo>
                    <a:pt x="10336" y="81"/>
                  </a:lnTo>
                  <a:lnTo>
                    <a:pt x="9823" y="177"/>
                  </a:lnTo>
                  <a:lnTo>
                    <a:pt x="9309" y="306"/>
                  </a:lnTo>
                  <a:lnTo>
                    <a:pt x="8812" y="466"/>
                  </a:lnTo>
                  <a:lnTo>
                    <a:pt x="8555" y="562"/>
                  </a:lnTo>
                  <a:lnTo>
                    <a:pt x="8314" y="675"/>
                  </a:lnTo>
                  <a:lnTo>
                    <a:pt x="8073" y="787"/>
                  </a:lnTo>
                  <a:lnTo>
                    <a:pt x="7833" y="899"/>
                  </a:lnTo>
                  <a:lnTo>
                    <a:pt x="7592" y="1044"/>
                  </a:lnTo>
                  <a:lnTo>
                    <a:pt x="7367" y="1172"/>
                  </a:lnTo>
                  <a:lnTo>
                    <a:pt x="7143" y="1333"/>
                  </a:lnTo>
                  <a:lnTo>
                    <a:pt x="6918" y="1493"/>
                  </a:lnTo>
                  <a:lnTo>
                    <a:pt x="6597" y="1734"/>
                  </a:lnTo>
                  <a:lnTo>
                    <a:pt x="6292" y="2007"/>
                  </a:lnTo>
                  <a:lnTo>
                    <a:pt x="6003" y="2312"/>
                  </a:lnTo>
                  <a:lnTo>
                    <a:pt x="5730" y="2633"/>
                  </a:lnTo>
                  <a:lnTo>
                    <a:pt x="5458" y="2986"/>
                  </a:lnTo>
                  <a:lnTo>
                    <a:pt x="5201" y="3355"/>
                  </a:lnTo>
                  <a:lnTo>
                    <a:pt x="4960" y="3756"/>
                  </a:lnTo>
                  <a:lnTo>
                    <a:pt x="4735" y="4157"/>
                  </a:lnTo>
                  <a:lnTo>
                    <a:pt x="4511" y="4591"/>
                  </a:lnTo>
                  <a:lnTo>
                    <a:pt x="4302" y="5040"/>
                  </a:lnTo>
                  <a:lnTo>
                    <a:pt x="4093" y="5489"/>
                  </a:lnTo>
                  <a:lnTo>
                    <a:pt x="3917" y="5955"/>
                  </a:lnTo>
                  <a:lnTo>
                    <a:pt x="3724" y="6436"/>
                  </a:lnTo>
                  <a:lnTo>
                    <a:pt x="3564" y="6934"/>
                  </a:lnTo>
                  <a:lnTo>
                    <a:pt x="3403" y="7415"/>
                  </a:lnTo>
                  <a:lnTo>
                    <a:pt x="3243" y="7929"/>
                  </a:lnTo>
                  <a:lnTo>
                    <a:pt x="2954" y="8940"/>
                  </a:lnTo>
                  <a:lnTo>
                    <a:pt x="2713" y="9951"/>
                  </a:lnTo>
                  <a:lnTo>
                    <a:pt x="2472" y="10962"/>
                  </a:lnTo>
                  <a:lnTo>
                    <a:pt x="2280" y="11957"/>
                  </a:lnTo>
                  <a:lnTo>
                    <a:pt x="2103" y="12904"/>
                  </a:lnTo>
                  <a:lnTo>
                    <a:pt x="1943" y="13819"/>
                  </a:lnTo>
                  <a:lnTo>
                    <a:pt x="1670" y="15440"/>
                  </a:lnTo>
                  <a:lnTo>
                    <a:pt x="1333" y="17574"/>
                  </a:lnTo>
                  <a:lnTo>
                    <a:pt x="1156" y="18650"/>
                  </a:lnTo>
                  <a:lnTo>
                    <a:pt x="980" y="19709"/>
                  </a:lnTo>
                  <a:lnTo>
                    <a:pt x="771" y="20752"/>
                  </a:lnTo>
                  <a:lnTo>
                    <a:pt x="547" y="21779"/>
                  </a:lnTo>
                  <a:lnTo>
                    <a:pt x="434" y="22293"/>
                  </a:lnTo>
                  <a:lnTo>
                    <a:pt x="306" y="22790"/>
                  </a:lnTo>
                  <a:lnTo>
                    <a:pt x="161" y="23272"/>
                  </a:lnTo>
                  <a:lnTo>
                    <a:pt x="1" y="23753"/>
                  </a:lnTo>
                  <a:lnTo>
                    <a:pt x="7576" y="27509"/>
                  </a:lnTo>
                  <a:lnTo>
                    <a:pt x="7913" y="26899"/>
                  </a:lnTo>
                  <a:lnTo>
                    <a:pt x="8234" y="26305"/>
                  </a:lnTo>
                  <a:lnTo>
                    <a:pt x="8539" y="25695"/>
                  </a:lnTo>
                  <a:lnTo>
                    <a:pt x="8828" y="25101"/>
                  </a:lnTo>
                  <a:lnTo>
                    <a:pt x="9101" y="24491"/>
                  </a:lnTo>
                  <a:lnTo>
                    <a:pt x="9357" y="23881"/>
                  </a:lnTo>
                  <a:lnTo>
                    <a:pt x="9598" y="23288"/>
                  </a:lnTo>
                  <a:lnTo>
                    <a:pt x="9823" y="22678"/>
                  </a:lnTo>
                  <a:lnTo>
                    <a:pt x="10272" y="21442"/>
                  </a:lnTo>
                  <a:lnTo>
                    <a:pt x="10673" y="20222"/>
                  </a:lnTo>
                  <a:lnTo>
                    <a:pt x="11476" y="17751"/>
                  </a:lnTo>
                  <a:lnTo>
                    <a:pt x="12134" y="15664"/>
                  </a:lnTo>
                  <a:lnTo>
                    <a:pt x="12487" y="14621"/>
                  </a:lnTo>
                  <a:lnTo>
                    <a:pt x="12840" y="13594"/>
                  </a:lnTo>
                  <a:lnTo>
                    <a:pt x="13033" y="13081"/>
                  </a:lnTo>
                  <a:lnTo>
                    <a:pt x="13070" y="12980"/>
                  </a:lnTo>
                  <a:lnTo>
                    <a:pt x="13070" y="12980"/>
                  </a:lnTo>
                  <a:lnTo>
                    <a:pt x="14381" y="13819"/>
                  </a:lnTo>
                  <a:lnTo>
                    <a:pt x="15969" y="14830"/>
                  </a:lnTo>
                  <a:lnTo>
                    <a:pt x="17606" y="15841"/>
                  </a:lnTo>
                  <a:lnTo>
                    <a:pt x="19276" y="16836"/>
                  </a:lnTo>
                  <a:lnTo>
                    <a:pt x="20896" y="17815"/>
                  </a:lnTo>
                  <a:lnTo>
                    <a:pt x="21153" y="17959"/>
                  </a:lnTo>
                  <a:lnTo>
                    <a:pt x="21282" y="18024"/>
                  </a:lnTo>
                  <a:lnTo>
                    <a:pt x="21362" y="18056"/>
                  </a:lnTo>
                  <a:lnTo>
                    <a:pt x="21924" y="18056"/>
                  </a:lnTo>
                  <a:lnTo>
                    <a:pt x="22084" y="18072"/>
                  </a:lnTo>
                  <a:lnTo>
                    <a:pt x="22245" y="18088"/>
                  </a:lnTo>
                  <a:lnTo>
                    <a:pt x="22389" y="18136"/>
                  </a:lnTo>
                  <a:lnTo>
                    <a:pt x="22533" y="18216"/>
                  </a:lnTo>
                  <a:lnTo>
                    <a:pt x="22598" y="18264"/>
                  </a:lnTo>
                  <a:lnTo>
                    <a:pt x="22646" y="18329"/>
                  </a:lnTo>
                  <a:lnTo>
                    <a:pt x="28568" y="7704"/>
                  </a:lnTo>
                  <a:lnTo>
                    <a:pt x="28488" y="7688"/>
                  </a:lnTo>
                  <a:lnTo>
                    <a:pt x="28407" y="7656"/>
                  </a:lnTo>
                  <a:lnTo>
                    <a:pt x="28279" y="7592"/>
                  </a:lnTo>
                  <a:lnTo>
                    <a:pt x="28167" y="7480"/>
                  </a:lnTo>
                  <a:lnTo>
                    <a:pt x="28054" y="7367"/>
                  </a:lnTo>
                  <a:lnTo>
                    <a:pt x="27974" y="7223"/>
                  </a:lnTo>
                  <a:lnTo>
                    <a:pt x="27878" y="7094"/>
                  </a:lnTo>
                  <a:lnTo>
                    <a:pt x="27717" y="6822"/>
                  </a:lnTo>
                  <a:lnTo>
                    <a:pt x="27669" y="6757"/>
                  </a:lnTo>
                  <a:lnTo>
                    <a:pt x="27605" y="6709"/>
                  </a:lnTo>
                  <a:lnTo>
                    <a:pt x="27493" y="6629"/>
                  </a:lnTo>
                  <a:lnTo>
                    <a:pt x="27220" y="6484"/>
                  </a:lnTo>
                  <a:lnTo>
                    <a:pt x="26706" y="6212"/>
                  </a:lnTo>
                  <a:lnTo>
                    <a:pt x="24588" y="5120"/>
                  </a:lnTo>
                  <a:lnTo>
                    <a:pt x="23416" y="4527"/>
                  </a:lnTo>
                  <a:lnTo>
                    <a:pt x="22229" y="3933"/>
                  </a:lnTo>
                  <a:lnTo>
                    <a:pt x="21041" y="3355"/>
                  </a:lnTo>
                  <a:lnTo>
                    <a:pt x="19837" y="2793"/>
                  </a:lnTo>
                  <a:lnTo>
                    <a:pt x="18618" y="2232"/>
                  </a:lnTo>
                  <a:lnTo>
                    <a:pt x="17414" y="1686"/>
                  </a:lnTo>
                  <a:lnTo>
                    <a:pt x="14991" y="627"/>
                  </a:lnTo>
                  <a:lnTo>
                    <a:pt x="14509" y="450"/>
                  </a:lnTo>
                  <a:lnTo>
                    <a:pt x="13995" y="306"/>
                  </a:lnTo>
                  <a:lnTo>
                    <a:pt x="13482" y="193"/>
                  </a:lnTo>
                  <a:lnTo>
                    <a:pt x="12968" y="97"/>
                  </a:lnTo>
                  <a:lnTo>
                    <a:pt x="12439" y="33"/>
                  </a:lnTo>
                  <a:lnTo>
                    <a:pt x="11925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8;p13">
              <a:extLst>
                <a:ext uri="{FF2B5EF4-FFF2-40B4-BE49-F238E27FC236}">
                  <a16:creationId xmlns:a16="http://schemas.microsoft.com/office/drawing/2014/main" id="{8FF7C3E8-3E60-FFB1-B516-88A6951C40FB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extrusionOk="0">
                  <a:moveTo>
                    <a:pt x="6275" y="0"/>
                  </a:move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9;p13">
              <a:extLst>
                <a:ext uri="{FF2B5EF4-FFF2-40B4-BE49-F238E27FC236}">
                  <a16:creationId xmlns:a16="http://schemas.microsoft.com/office/drawing/2014/main" id="{CA6DD7DE-6CB7-A4DF-9E10-72647A6AE7E5}"/>
                </a:ext>
              </a:extLst>
            </p:cNvPr>
            <p:cNvSpPr/>
            <p:nvPr/>
          </p:nvSpPr>
          <p:spPr>
            <a:xfrm>
              <a:off x="2784275" y="238125"/>
              <a:ext cx="708175" cy="372750"/>
            </a:xfrm>
            <a:custGeom>
              <a:avLst/>
              <a:gdLst/>
              <a:ahLst/>
              <a:cxnLst/>
              <a:rect l="l" t="t" r="r" b="b"/>
              <a:pathLst>
                <a:path w="28327" h="14910" fill="none" extrusionOk="0">
                  <a:moveTo>
                    <a:pt x="27636" y="915"/>
                  </a:moveTo>
                  <a:lnTo>
                    <a:pt x="27636" y="915"/>
                  </a:lnTo>
                  <a:lnTo>
                    <a:pt x="26288" y="1460"/>
                  </a:lnTo>
                  <a:lnTo>
                    <a:pt x="24956" y="1990"/>
                  </a:lnTo>
                  <a:lnTo>
                    <a:pt x="24314" y="2247"/>
                  </a:lnTo>
                  <a:lnTo>
                    <a:pt x="23688" y="2472"/>
                  </a:lnTo>
                  <a:lnTo>
                    <a:pt x="23078" y="2664"/>
                  </a:lnTo>
                  <a:lnTo>
                    <a:pt x="22501" y="2825"/>
                  </a:lnTo>
                  <a:lnTo>
                    <a:pt x="22501" y="2825"/>
                  </a:lnTo>
                  <a:lnTo>
                    <a:pt x="22164" y="2905"/>
                  </a:lnTo>
                  <a:lnTo>
                    <a:pt x="21827" y="2953"/>
                  </a:lnTo>
                  <a:lnTo>
                    <a:pt x="21474" y="3001"/>
                  </a:lnTo>
                  <a:lnTo>
                    <a:pt x="21136" y="3033"/>
                  </a:lnTo>
                  <a:lnTo>
                    <a:pt x="20783" y="3049"/>
                  </a:lnTo>
                  <a:lnTo>
                    <a:pt x="20414" y="3049"/>
                  </a:lnTo>
                  <a:lnTo>
                    <a:pt x="20061" y="3033"/>
                  </a:lnTo>
                  <a:lnTo>
                    <a:pt x="19692" y="3017"/>
                  </a:lnTo>
                  <a:lnTo>
                    <a:pt x="19323" y="2985"/>
                  </a:lnTo>
                  <a:lnTo>
                    <a:pt x="18954" y="2937"/>
                  </a:lnTo>
                  <a:lnTo>
                    <a:pt x="18216" y="2809"/>
                  </a:lnTo>
                  <a:lnTo>
                    <a:pt x="17461" y="2664"/>
                  </a:lnTo>
                  <a:lnTo>
                    <a:pt x="16691" y="2488"/>
                  </a:lnTo>
                  <a:lnTo>
                    <a:pt x="15937" y="2279"/>
                  </a:lnTo>
                  <a:lnTo>
                    <a:pt x="15166" y="2054"/>
                  </a:lnTo>
                  <a:lnTo>
                    <a:pt x="13610" y="1573"/>
                  </a:lnTo>
                  <a:lnTo>
                    <a:pt x="12085" y="1091"/>
                  </a:lnTo>
                  <a:lnTo>
                    <a:pt x="11315" y="867"/>
                  </a:lnTo>
                  <a:lnTo>
                    <a:pt x="10560" y="658"/>
                  </a:lnTo>
                  <a:lnTo>
                    <a:pt x="9822" y="465"/>
                  </a:lnTo>
                  <a:lnTo>
                    <a:pt x="9084" y="289"/>
                  </a:lnTo>
                  <a:lnTo>
                    <a:pt x="8362" y="160"/>
                  </a:lnTo>
                  <a:lnTo>
                    <a:pt x="7639" y="64"/>
                  </a:lnTo>
                  <a:lnTo>
                    <a:pt x="7302" y="32"/>
                  </a:lnTo>
                  <a:lnTo>
                    <a:pt x="6949" y="0"/>
                  </a:lnTo>
                  <a:lnTo>
                    <a:pt x="6612" y="0"/>
                  </a:lnTo>
                  <a:lnTo>
                    <a:pt x="6275" y="0"/>
                  </a:lnTo>
                  <a:lnTo>
                    <a:pt x="5938" y="16"/>
                  </a:lnTo>
                  <a:lnTo>
                    <a:pt x="5617" y="48"/>
                  </a:lnTo>
                  <a:lnTo>
                    <a:pt x="5296" y="96"/>
                  </a:lnTo>
                  <a:lnTo>
                    <a:pt x="4975" y="144"/>
                  </a:lnTo>
                  <a:lnTo>
                    <a:pt x="4670" y="225"/>
                  </a:lnTo>
                  <a:lnTo>
                    <a:pt x="4365" y="321"/>
                  </a:lnTo>
                  <a:lnTo>
                    <a:pt x="4061" y="433"/>
                  </a:lnTo>
                  <a:lnTo>
                    <a:pt x="3772" y="562"/>
                  </a:lnTo>
                  <a:lnTo>
                    <a:pt x="3483" y="706"/>
                  </a:lnTo>
                  <a:lnTo>
                    <a:pt x="3210" y="883"/>
                  </a:lnTo>
                  <a:lnTo>
                    <a:pt x="2937" y="1075"/>
                  </a:lnTo>
                  <a:lnTo>
                    <a:pt x="2664" y="1284"/>
                  </a:lnTo>
                  <a:lnTo>
                    <a:pt x="2407" y="1509"/>
                  </a:lnTo>
                  <a:lnTo>
                    <a:pt x="2151" y="1765"/>
                  </a:lnTo>
                  <a:lnTo>
                    <a:pt x="1910" y="2038"/>
                  </a:lnTo>
                  <a:lnTo>
                    <a:pt x="1669" y="2343"/>
                  </a:lnTo>
                  <a:lnTo>
                    <a:pt x="1445" y="2664"/>
                  </a:lnTo>
                  <a:lnTo>
                    <a:pt x="1236" y="3017"/>
                  </a:lnTo>
                  <a:lnTo>
                    <a:pt x="1027" y="3386"/>
                  </a:lnTo>
                  <a:lnTo>
                    <a:pt x="819" y="3788"/>
                  </a:lnTo>
                  <a:lnTo>
                    <a:pt x="819" y="3788"/>
                  </a:lnTo>
                  <a:lnTo>
                    <a:pt x="626" y="4221"/>
                  </a:lnTo>
                  <a:lnTo>
                    <a:pt x="466" y="4638"/>
                  </a:lnTo>
                  <a:lnTo>
                    <a:pt x="321" y="5055"/>
                  </a:lnTo>
                  <a:lnTo>
                    <a:pt x="209" y="5457"/>
                  </a:lnTo>
                  <a:lnTo>
                    <a:pt x="129" y="5858"/>
                  </a:lnTo>
                  <a:lnTo>
                    <a:pt x="64" y="6243"/>
                  </a:lnTo>
                  <a:lnTo>
                    <a:pt x="16" y="6628"/>
                  </a:lnTo>
                  <a:lnTo>
                    <a:pt x="0" y="6997"/>
                  </a:lnTo>
                  <a:lnTo>
                    <a:pt x="0" y="7366"/>
                  </a:lnTo>
                  <a:lnTo>
                    <a:pt x="32" y="7736"/>
                  </a:lnTo>
                  <a:lnTo>
                    <a:pt x="80" y="8089"/>
                  </a:lnTo>
                  <a:lnTo>
                    <a:pt x="161" y="8426"/>
                  </a:lnTo>
                  <a:lnTo>
                    <a:pt x="241" y="8763"/>
                  </a:lnTo>
                  <a:lnTo>
                    <a:pt x="353" y="9084"/>
                  </a:lnTo>
                  <a:lnTo>
                    <a:pt x="498" y="9405"/>
                  </a:lnTo>
                  <a:lnTo>
                    <a:pt x="642" y="9710"/>
                  </a:lnTo>
                  <a:lnTo>
                    <a:pt x="819" y="10014"/>
                  </a:lnTo>
                  <a:lnTo>
                    <a:pt x="1011" y="10319"/>
                  </a:lnTo>
                  <a:lnTo>
                    <a:pt x="1204" y="10592"/>
                  </a:lnTo>
                  <a:lnTo>
                    <a:pt x="1429" y="10881"/>
                  </a:lnTo>
                  <a:lnTo>
                    <a:pt x="1669" y="11138"/>
                  </a:lnTo>
                  <a:lnTo>
                    <a:pt x="1926" y="11411"/>
                  </a:lnTo>
                  <a:lnTo>
                    <a:pt x="2199" y="11651"/>
                  </a:lnTo>
                  <a:lnTo>
                    <a:pt x="2488" y="11892"/>
                  </a:lnTo>
                  <a:lnTo>
                    <a:pt x="2793" y="12133"/>
                  </a:lnTo>
                  <a:lnTo>
                    <a:pt x="3114" y="12358"/>
                  </a:lnTo>
                  <a:lnTo>
                    <a:pt x="3451" y="12566"/>
                  </a:lnTo>
                  <a:lnTo>
                    <a:pt x="3788" y="12775"/>
                  </a:lnTo>
                  <a:lnTo>
                    <a:pt x="4141" y="12984"/>
                  </a:lnTo>
                  <a:lnTo>
                    <a:pt x="4510" y="13160"/>
                  </a:lnTo>
                  <a:lnTo>
                    <a:pt x="4895" y="13337"/>
                  </a:lnTo>
                  <a:lnTo>
                    <a:pt x="5296" y="13513"/>
                  </a:lnTo>
                  <a:lnTo>
                    <a:pt x="5697" y="13674"/>
                  </a:lnTo>
                  <a:lnTo>
                    <a:pt x="6099" y="13818"/>
                  </a:lnTo>
                  <a:lnTo>
                    <a:pt x="6532" y="13963"/>
                  </a:lnTo>
                  <a:lnTo>
                    <a:pt x="6965" y="14091"/>
                  </a:lnTo>
                  <a:lnTo>
                    <a:pt x="7399" y="14219"/>
                  </a:lnTo>
                  <a:lnTo>
                    <a:pt x="7848" y="14332"/>
                  </a:lnTo>
                  <a:lnTo>
                    <a:pt x="8313" y="14444"/>
                  </a:lnTo>
                  <a:lnTo>
                    <a:pt x="8779" y="14524"/>
                  </a:lnTo>
                  <a:lnTo>
                    <a:pt x="9244" y="14604"/>
                  </a:lnTo>
                  <a:lnTo>
                    <a:pt x="9726" y="14685"/>
                  </a:lnTo>
                  <a:lnTo>
                    <a:pt x="10207" y="14749"/>
                  </a:lnTo>
                  <a:lnTo>
                    <a:pt x="10705" y="14797"/>
                  </a:lnTo>
                  <a:lnTo>
                    <a:pt x="11186" y="14845"/>
                  </a:lnTo>
                  <a:lnTo>
                    <a:pt x="11684" y="14877"/>
                  </a:lnTo>
                  <a:lnTo>
                    <a:pt x="12197" y="14893"/>
                  </a:lnTo>
                  <a:lnTo>
                    <a:pt x="12695" y="14909"/>
                  </a:lnTo>
                  <a:lnTo>
                    <a:pt x="13208" y="14909"/>
                  </a:lnTo>
                  <a:lnTo>
                    <a:pt x="13722" y="14909"/>
                  </a:lnTo>
                  <a:lnTo>
                    <a:pt x="14219" y="14877"/>
                  </a:lnTo>
                  <a:lnTo>
                    <a:pt x="14733" y="14845"/>
                  </a:lnTo>
                  <a:lnTo>
                    <a:pt x="15247" y="14813"/>
                  </a:lnTo>
                  <a:lnTo>
                    <a:pt x="15760" y="14765"/>
                  </a:lnTo>
                  <a:lnTo>
                    <a:pt x="16274" y="14701"/>
                  </a:lnTo>
                  <a:lnTo>
                    <a:pt x="16787" y="14621"/>
                  </a:lnTo>
                  <a:lnTo>
                    <a:pt x="17301" y="14540"/>
                  </a:lnTo>
                  <a:lnTo>
                    <a:pt x="17814" y="14444"/>
                  </a:lnTo>
                  <a:lnTo>
                    <a:pt x="18328" y="14332"/>
                  </a:lnTo>
                  <a:lnTo>
                    <a:pt x="18825" y="14219"/>
                  </a:lnTo>
                  <a:lnTo>
                    <a:pt x="19339" y="14091"/>
                  </a:lnTo>
                  <a:lnTo>
                    <a:pt x="19837" y="13946"/>
                  </a:lnTo>
                  <a:lnTo>
                    <a:pt x="20318" y="13802"/>
                  </a:lnTo>
                  <a:lnTo>
                    <a:pt x="20816" y="13625"/>
                  </a:lnTo>
                  <a:lnTo>
                    <a:pt x="20816" y="13625"/>
                  </a:lnTo>
                  <a:lnTo>
                    <a:pt x="21201" y="13481"/>
                  </a:lnTo>
                  <a:lnTo>
                    <a:pt x="21522" y="13353"/>
                  </a:lnTo>
                  <a:lnTo>
                    <a:pt x="21794" y="13208"/>
                  </a:lnTo>
                  <a:lnTo>
                    <a:pt x="22019" y="13064"/>
                  </a:lnTo>
                  <a:lnTo>
                    <a:pt x="22212" y="12935"/>
                  </a:lnTo>
                  <a:lnTo>
                    <a:pt x="22372" y="12791"/>
                  </a:lnTo>
                  <a:lnTo>
                    <a:pt x="22517" y="12647"/>
                  </a:lnTo>
                  <a:lnTo>
                    <a:pt x="22661" y="12486"/>
                  </a:lnTo>
                  <a:lnTo>
                    <a:pt x="22918" y="12181"/>
                  </a:lnTo>
                  <a:lnTo>
                    <a:pt x="23062" y="12005"/>
                  </a:lnTo>
                  <a:lnTo>
                    <a:pt x="23239" y="11828"/>
                  </a:lnTo>
                  <a:lnTo>
                    <a:pt x="23448" y="11635"/>
                  </a:lnTo>
                  <a:lnTo>
                    <a:pt x="23688" y="11427"/>
                  </a:lnTo>
                  <a:lnTo>
                    <a:pt x="23977" y="11218"/>
                  </a:lnTo>
                  <a:lnTo>
                    <a:pt x="24314" y="10977"/>
                  </a:lnTo>
                  <a:lnTo>
                    <a:pt x="24314" y="10977"/>
                  </a:lnTo>
                  <a:lnTo>
                    <a:pt x="24426" y="10897"/>
                  </a:lnTo>
                  <a:lnTo>
                    <a:pt x="24539" y="10801"/>
                  </a:lnTo>
                  <a:lnTo>
                    <a:pt x="24651" y="10672"/>
                  </a:lnTo>
                  <a:lnTo>
                    <a:pt x="24747" y="10544"/>
                  </a:lnTo>
                  <a:lnTo>
                    <a:pt x="24844" y="10400"/>
                  </a:lnTo>
                  <a:lnTo>
                    <a:pt x="24924" y="10255"/>
                  </a:lnTo>
                  <a:lnTo>
                    <a:pt x="25101" y="9902"/>
                  </a:lnTo>
                  <a:lnTo>
                    <a:pt x="25261" y="9517"/>
                  </a:lnTo>
                  <a:lnTo>
                    <a:pt x="25405" y="9116"/>
                  </a:lnTo>
                  <a:lnTo>
                    <a:pt x="25550" y="8682"/>
                  </a:lnTo>
                  <a:lnTo>
                    <a:pt x="25694" y="8233"/>
                  </a:lnTo>
                  <a:lnTo>
                    <a:pt x="25951" y="7350"/>
                  </a:lnTo>
                  <a:lnTo>
                    <a:pt x="26096" y="6917"/>
                  </a:lnTo>
                  <a:lnTo>
                    <a:pt x="26224" y="6516"/>
                  </a:lnTo>
                  <a:lnTo>
                    <a:pt x="26384" y="6147"/>
                  </a:lnTo>
                  <a:lnTo>
                    <a:pt x="26529" y="5810"/>
                  </a:lnTo>
                  <a:lnTo>
                    <a:pt x="26625" y="5665"/>
                  </a:lnTo>
                  <a:lnTo>
                    <a:pt x="26705" y="5521"/>
                  </a:lnTo>
                  <a:lnTo>
                    <a:pt x="26802" y="5392"/>
                  </a:lnTo>
                  <a:lnTo>
                    <a:pt x="26898" y="5280"/>
                  </a:lnTo>
                  <a:lnTo>
                    <a:pt x="26898" y="5280"/>
                  </a:lnTo>
                  <a:lnTo>
                    <a:pt x="27075" y="5071"/>
                  </a:lnTo>
                  <a:lnTo>
                    <a:pt x="27267" y="4863"/>
                  </a:lnTo>
                  <a:lnTo>
                    <a:pt x="27428" y="4638"/>
                  </a:lnTo>
                  <a:lnTo>
                    <a:pt x="27588" y="4397"/>
                  </a:lnTo>
                  <a:lnTo>
                    <a:pt x="27733" y="4157"/>
                  </a:lnTo>
                  <a:lnTo>
                    <a:pt x="27877" y="3900"/>
                  </a:lnTo>
                  <a:lnTo>
                    <a:pt x="27989" y="3643"/>
                  </a:lnTo>
                  <a:lnTo>
                    <a:pt x="28086" y="3386"/>
                  </a:lnTo>
                  <a:lnTo>
                    <a:pt x="28182" y="3113"/>
                  </a:lnTo>
                  <a:lnTo>
                    <a:pt x="28246" y="2857"/>
                  </a:lnTo>
                  <a:lnTo>
                    <a:pt x="28294" y="2584"/>
                  </a:lnTo>
                  <a:lnTo>
                    <a:pt x="28326" y="2311"/>
                  </a:lnTo>
                  <a:lnTo>
                    <a:pt x="28326" y="2038"/>
                  </a:lnTo>
                  <a:lnTo>
                    <a:pt x="28326" y="1749"/>
                  </a:lnTo>
                  <a:lnTo>
                    <a:pt x="28278" y="1476"/>
                  </a:lnTo>
                  <a:lnTo>
                    <a:pt x="28230" y="12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0;p13">
              <a:extLst>
                <a:ext uri="{FF2B5EF4-FFF2-40B4-BE49-F238E27FC236}">
                  <a16:creationId xmlns:a16="http://schemas.microsoft.com/office/drawing/2014/main" id="{E557764D-0BF0-F06D-1801-972E032A5F16}"/>
                </a:ext>
              </a:extLst>
            </p:cNvPr>
            <p:cNvSpPr/>
            <p:nvPr/>
          </p:nvSpPr>
          <p:spPr>
            <a:xfrm>
              <a:off x="2946750" y="1090700"/>
              <a:ext cx="1503400" cy="426125"/>
            </a:xfrm>
            <a:custGeom>
              <a:avLst/>
              <a:gdLst/>
              <a:ahLst/>
              <a:cxnLst/>
              <a:rect l="l" t="t" r="r" b="b"/>
              <a:pathLst>
                <a:path w="60136" h="17045" extrusionOk="0">
                  <a:moveTo>
                    <a:pt x="22501" y="1"/>
                  </a:moveTo>
                  <a:lnTo>
                    <a:pt x="21426" y="17"/>
                  </a:lnTo>
                  <a:lnTo>
                    <a:pt x="20351" y="49"/>
                  </a:lnTo>
                  <a:lnTo>
                    <a:pt x="19276" y="97"/>
                  </a:lnTo>
                  <a:lnTo>
                    <a:pt x="18200" y="145"/>
                  </a:lnTo>
                  <a:lnTo>
                    <a:pt x="17125" y="226"/>
                  </a:lnTo>
                  <a:lnTo>
                    <a:pt x="16066" y="322"/>
                  </a:lnTo>
                  <a:lnTo>
                    <a:pt x="14991" y="418"/>
                  </a:lnTo>
                  <a:lnTo>
                    <a:pt x="13915" y="546"/>
                  </a:lnTo>
                  <a:lnTo>
                    <a:pt x="12856" y="675"/>
                  </a:lnTo>
                  <a:lnTo>
                    <a:pt x="11781" y="835"/>
                  </a:lnTo>
                  <a:lnTo>
                    <a:pt x="10272" y="1092"/>
                  </a:lnTo>
                  <a:lnTo>
                    <a:pt x="8764" y="1397"/>
                  </a:lnTo>
                  <a:lnTo>
                    <a:pt x="8009" y="1558"/>
                  </a:lnTo>
                  <a:lnTo>
                    <a:pt x="7255" y="1718"/>
                  </a:lnTo>
                  <a:lnTo>
                    <a:pt x="6517" y="1911"/>
                  </a:lnTo>
                  <a:lnTo>
                    <a:pt x="5762" y="2103"/>
                  </a:lnTo>
                  <a:lnTo>
                    <a:pt x="5024" y="2312"/>
                  </a:lnTo>
                  <a:lnTo>
                    <a:pt x="4286" y="2537"/>
                  </a:lnTo>
                  <a:lnTo>
                    <a:pt x="3564" y="2777"/>
                  </a:lnTo>
                  <a:lnTo>
                    <a:pt x="2826" y="3034"/>
                  </a:lnTo>
                  <a:lnTo>
                    <a:pt x="2103" y="3307"/>
                  </a:lnTo>
                  <a:lnTo>
                    <a:pt x="1397" y="3596"/>
                  </a:lnTo>
                  <a:lnTo>
                    <a:pt x="691" y="3901"/>
                  </a:lnTo>
                  <a:lnTo>
                    <a:pt x="1" y="4238"/>
                  </a:lnTo>
                  <a:lnTo>
                    <a:pt x="4093" y="12904"/>
                  </a:lnTo>
                  <a:lnTo>
                    <a:pt x="5281" y="12567"/>
                  </a:lnTo>
                  <a:lnTo>
                    <a:pt x="6244" y="12342"/>
                  </a:lnTo>
                  <a:lnTo>
                    <a:pt x="7207" y="12134"/>
                  </a:lnTo>
                  <a:lnTo>
                    <a:pt x="8170" y="11941"/>
                  </a:lnTo>
                  <a:lnTo>
                    <a:pt x="9133" y="11749"/>
                  </a:lnTo>
                  <a:lnTo>
                    <a:pt x="10112" y="11588"/>
                  </a:lnTo>
                  <a:lnTo>
                    <a:pt x="11091" y="11428"/>
                  </a:lnTo>
                  <a:lnTo>
                    <a:pt x="12070" y="11299"/>
                  </a:lnTo>
                  <a:lnTo>
                    <a:pt x="13049" y="11171"/>
                  </a:lnTo>
                  <a:lnTo>
                    <a:pt x="14028" y="11042"/>
                  </a:lnTo>
                  <a:lnTo>
                    <a:pt x="15007" y="10946"/>
                  </a:lnTo>
                  <a:lnTo>
                    <a:pt x="16002" y="10850"/>
                  </a:lnTo>
                  <a:lnTo>
                    <a:pt x="16981" y="10786"/>
                  </a:lnTo>
                  <a:lnTo>
                    <a:pt x="17960" y="10721"/>
                  </a:lnTo>
                  <a:lnTo>
                    <a:pt x="18955" y="10657"/>
                  </a:lnTo>
                  <a:lnTo>
                    <a:pt x="19950" y="10625"/>
                  </a:lnTo>
                  <a:lnTo>
                    <a:pt x="20929" y="10593"/>
                  </a:lnTo>
                  <a:lnTo>
                    <a:pt x="21924" y="10577"/>
                  </a:lnTo>
                  <a:lnTo>
                    <a:pt x="22919" y="10577"/>
                  </a:lnTo>
                  <a:lnTo>
                    <a:pt x="23898" y="10593"/>
                  </a:lnTo>
                  <a:lnTo>
                    <a:pt x="24893" y="10609"/>
                  </a:lnTo>
                  <a:lnTo>
                    <a:pt x="25888" y="10641"/>
                  </a:lnTo>
                  <a:lnTo>
                    <a:pt x="26867" y="10673"/>
                  </a:lnTo>
                  <a:lnTo>
                    <a:pt x="27862" y="10738"/>
                  </a:lnTo>
                  <a:lnTo>
                    <a:pt x="28857" y="10802"/>
                  </a:lnTo>
                  <a:lnTo>
                    <a:pt x="29836" y="10882"/>
                  </a:lnTo>
                  <a:lnTo>
                    <a:pt x="30831" y="10962"/>
                  </a:lnTo>
                  <a:lnTo>
                    <a:pt x="31810" y="11059"/>
                  </a:lnTo>
                  <a:lnTo>
                    <a:pt x="32789" y="11171"/>
                  </a:lnTo>
                  <a:lnTo>
                    <a:pt x="33784" y="11283"/>
                  </a:lnTo>
                  <a:lnTo>
                    <a:pt x="34763" y="11412"/>
                  </a:lnTo>
                  <a:lnTo>
                    <a:pt x="35742" y="11556"/>
                  </a:lnTo>
                  <a:lnTo>
                    <a:pt x="36705" y="11700"/>
                  </a:lnTo>
                  <a:lnTo>
                    <a:pt x="37972" y="11925"/>
                  </a:lnTo>
                  <a:lnTo>
                    <a:pt x="39240" y="12150"/>
                  </a:lnTo>
                  <a:lnTo>
                    <a:pt x="40492" y="12407"/>
                  </a:lnTo>
                  <a:lnTo>
                    <a:pt x="41744" y="12663"/>
                  </a:lnTo>
                  <a:lnTo>
                    <a:pt x="42980" y="12952"/>
                  </a:lnTo>
                  <a:lnTo>
                    <a:pt x="44232" y="13241"/>
                  </a:lnTo>
                  <a:lnTo>
                    <a:pt x="45467" y="13562"/>
                  </a:lnTo>
                  <a:lnTo>
                    <a:pt x="46703" y="13883"/>
                  </a:lnTo>
                  <a:lnTo>
                    <a:pt x="47939" y="14236"/>
                  </a:lnTo>
                  <a:lnTo>
                    <a:pt x="49159" y="14589"/>
                  </a:lnTo>
                  <a:lnTo>
                    <a:pt x="50378" y="14958"/>
                  </a:lnTo>
                  <a:lnTo>
                    <a:pt x="51598" y="15360"/>
                  </a:lnTo>
                  <a:lnTo>
                    <a:pt x="52818" y="15761"/>
                  </a:lnTo>
                  <a:lnTo>
                    <a:pt x="54037" y="16178"/>
                  </a:lnTo>
                  <a:lnTo>
                    <a:pt x="55241" y="16611"/>
                  </a:lnTo>
                  <a:lnTo>
                    <a:pt x="56445" y="17045"/>
                  </a:lnTo>
                  <a:lnTo>
                    <a:pt x="60136" y="8138"/>
                  </a:lnTo>
                  <a:lnTo>
                    <a:pt x="58403" y="7399"/>
                  </a:lnTo>
                  <a:lnTo>
                    <a:pt x="56653" y="6677"/>
                  </a:lnTo>
                  <a:lnTo>
                    <a:pt x="54888" y="5987"/>
                  </a:lnTo>
                  <a:lnTo>
                    <a:pt x="53107" y="5345"/>
                  </a:lnTo>
                  <a:lnTo>
                    <a:pt x="51325" y="4719"/>
                  </a:lnTo>
                  <a:lnTo>
                    <a:pt x="49528" y="4141"/>
                  </a:lnTo>
                  <a:lnTo>
                    <a:pt x="47714" y="3596"/>
                  </a:lnTo>
                  <a:lnTo>
                    <a:pt x="46799" y="3339"/>
                  </a:lnTo>
                  <a:lnTo>
                    <a:pt x="45885" y="3082"/>
                  </a:lnTo>
                  <a:lnTo>
                    <a:pt x="44857" y="2825"/>
                  </a:lnTo>
                  <a:lnTo>
                    <a:pt x="43814" y="2569"/>
                  </a:lnTo>
                  <a:lnTo>
                    <a:pt x="42755" y="2312"/>
                  </a:lnTo>
                  <a:lnTo>
                    <a:pt x="41712" y="2087"/>
                  </a:lnTo>
                  <a:lnTo>
                    <a:pt x="40669" y="1863"/>
                  </a:lnTo>
                  <a:lnTo>
                    <a:pt x="39609" y="1654"/>
                  </a:lnTo>
                  <a:lnTo>
                    <a:pt x="38550" y="1445"/>
                  </a:lnTo>
                  <a:lnTo>
                    <a:pt x="37491" y="1269"/>
                  </a:lnTo>
                  <a:lnTo>
                    <a:pt x="36432" y="1092"/>
                  </a:lnTo>
                  <a:lnTo>
                    <a:pt x="35357" y="932"/>
                  </a:lnTo>
                  <a:lnTo>
                    <a:pt x="34297" y="771"/>
                  </a:lnTo>
                  <a:lnTo>
                    <a:pt x="33238" y="643"/>
                  </a:lnTo>
                  <a:lnTo>
                    <a:pt x="32163" y="514"/>
                  </a:lnTo>
                  <a:lnTo>
                    <a:pt x="31088" y="402"/>
                  </a:lnTo>
                  <a:lnTo>
                    <a:pt x="30012" y="306"/>
                  </a:lnTo>
                  <a:lnTo>
                    <a:pt x="28953" y="226"/>
                  </a:lnTo>
                  <a:lnTo>
                    <a:pt x="27878" y="145"/>
                  </a:lnTo>
                  <a:lnTo>
                    <a:pt x="26802" y="97"/>
                  </a:lnTo>
                  <a:lnTo>
                    <a:pt x="25727" y="49"/>
                  </a:lnTo>
                  <a:lnTo>
                    <a:pt x="24652" y="17"/>
                  </a:lnTo>
                  <a:lnTo>
                    <a:pt x="23577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1;p13">
              <a:extLst>
                <a:ext uri="{FF2B5EF4-FFF2-40B4-BE49-F238E27FC236}">
                  <a16:creationId xmlns:a16="http://schemas.microsoft.com/office/drawing/2014/main" id="{A3DE7F2F-C632-B062-91C6-A49AFB5C58D4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extrusionOk="0">
                  <a:moveTo>
                    <a:pt x="8859" y="0"/>
                  </a:moveTo>
                  <a:lnTo>
                    <a:pt x="8586" y="17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rgbClr val="0202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;p13">
              <a:extLst>
                <a:ext uri="{FF2B5EF4-FFF2-40B4-BE49-F238E27FC236}">
                  <a16:creationId xmlns:a16="http://schemas.microsoft.com/office/drawing/2014/main" id="{3FA8F9C8-3ADB-3CEF-37C2-6D518C72C9E3}"/>
                </a:ext>
              </a:extLst>
            </p:cNvPr>
            <p:cNvSpPr/>
            <p:nvPr/>
          </p:nvSpPr>
          <p:spPr>
            <a:xfrm>
              <a:off x="2933125" y="4667600"/>
              <a:ext cx="289700" cy="365125"/>
            </a:xfrm>
            <a:custGeom>
              <a:avLst/>
              <a:gdLst/>
              <a:ahLst/>
              <a:cxnLst/>
              <a:rect l="l" t="t" r="r" b="b"/>
              <a:pathLst>
                <a:path w="11588" h="14605" fill="none" extrusionOk="0">
                  <a:moveTo>
                    <a:pt x="1798" y="12182"/>
                  </a:moveTo>
                  <a:lnTo>
                    <a:pt x="1798" y="12182"/>
                  </a:lnTo>
                  <a:lnTo>
                    <a:pt x="2006" y="12486"/>
                  </a:lnTo>
                  <a:lnTo>
                    <a:pt x="2231" y="12775"/>
                  </a:lnTo>
                  <a:lnTo>
                    <a:pt x="2472" y="13048"/>
                  </a:lnTo>
                  <a:lnTo>
                    <a:pt x="2713" y="13321"/>
                  </a:lnTo>
                  <a:lnTo>
                    <a:pt x="2985" y="13562"/>
                  </a:lnTo>
                  <a:lnTo>
                    <a:pt x="3258" y="13802"/>
                  </a:lnTo>
                  <a:lnTo>
                    <a:pt x="3547" y="14011"/>
                  </a:lnTo>
                  <a:lnTo>
                    <a:pt x="3852" y="14220"/>
                  </a:lnTo>
                  <a:lnTo>
                    <a:pt x="3852" y="14220"/>
                  </a:lnTo>
                  <a:lnTo>
                    <a:pt x="4109" y="14364"/>
                  </a:lnTo>
                  <a:lnTo>
                    <a:pt x="4382" y="14493"/>
                  </a:lnTo>
                  <a:lnTo>
                    <a:pt x="4526" y="14541"/>
                  </a:lnTo>
                  <a:lnTo>
                    <a:pt x="4670" y="14573"/>
                  </a:lnTo>
                  <a:lnTo>
                    <a:pt x="4815" y="14605"/>
                  </a:lnTo>
                  <a:lnTo>
                    <a:pt x="4975" y="14605"/>
                  </a:lnTo>
                  <a:lnTo>
                    <a:pt x="4975" y="14605"/>
                  </a:lnTo>
                  <a:lnTo>
                    <a:pt x="5184" y="14589"/>
                  </a:lnTo>
                  <a:lnTo>
                    <a:pt x="5377" y="14557"/>
                  </a:lnTo>
                  <a:lnTo>
                    <a:pt x="5585" y="14509"/>
                  </a:lnTo>
                  <a:lnTo>
                    <a:pt x="5778" y="14428"/>
                  </a:lnTo>
                  <a:lnTo>
                    <a:pt x="5970" y="14332"/>
                  </a:lnTo>
                  <a:lnTo>
                    <a:pt x="6163" y="14220"/>
                  </a:lnTo>
                  <a:lnTo>
                    <a:pt x="6356" y="14091"/>
                  </a:lnTo>
                  <a:lnTo>
                    <a:pt x="6548" y="13947"/>
                  </a:lnTo>
                  <a:lnTo>
                    <a:pt x="6741" y="13786"/>
                  </a:lnTo>
                  <a:lnTo>
                    <a:pt x="6917" y="13626"/>
                  </a:lnTo>
                  <a:lnTo>
                    <a:pt x="7270" y="13273"/>
                  </a:lnTo>
                  <a:lnTo>
                    <a:pt x="7607" y="12888"/>
                  </a:lnTo>
                  <a:lnTo>
                    <a:pt x="7912" y="12503"/>
                  </a:lnTo>
                  <a:lnTo>
                    <a:pt x="7912" y="12503"/>
                  </a:lnTo>
                  <a:lnTo>
                    <a:pt x="8378" y="11861"/>
                  </a:lnTo>
                  <a:lnTo>
                    <a:pt x="8827" y="11219"/>
                  </a:lnTo>
                  <a:lnTo>
                    <a:pt x="9244" y="10545"/>
                  </a:lnTo>
                  <a:lnTo>
                    <a:pt x="9630" y="9854"/>
                  </a:lnTo>
                  <a:lnTo>
                    <a:pt x="9983" y="9164"/>
                  </a:lnTo>
                  <a:lnTo>
                    <a:pt x="10320" y="8458"/>
                  </a:lnTo>
                  <a:lnTo>
                    <a:pt x="10609" y="7752"/>
                  </a:lnTo>
                  <a:lnTo>
                    <a:pt x="10881" y="7046"/>
                  </a:lnTo>
                  <a:lnTo>
                    <a:pt x="10881" y="7046"/>
                  </a:lnTo>
                  <a:lnTo>
                    <a:pt x="11090" y="6420"/>
                  </a:lnTo>
                  <a:lnTo>
                    <a:pt x="11267" y="5794"/>
                  </a:lnTo>
                  <a:lnTo>
                    <a:pt x="11411" y="5168"/>
                  </a:lnTo>
                  <a:lnTo>
                    <a:pt x="11459" y="4863"/>
                  </a:lnTo>
                  <a:lnTo>
                    <a:pt x="11507" y="4558"/>
                  </a:lnTo>
                  <a:lnTo>
                    <a:pt x="11539" y="4253"/>
                  </a:lnTo>
                  <a:lnTo>
                    <a:pt x="11571" y="3948"/>
                  </a:lnTo>
                  <a:lnTo>
                    <a:pt x="11588" y="3660"/>
                  </a:lnTo>
                  <a:lnTo>
                    <a:pt x="11571" y="3355"/>
                  </a:lnTo>
                  <a:lnTo>
                    <a:pt x="11555" y="3066"/>
                  </a:lnTo>
                  <a:lnTo>
                    <a:pt x="11523" y="2793"/>
                  </a:lnTo>
                  <a:lnTo>
                    <a:pt x="11475" y="2504"/>
                  </a:lnTo>
                  <a:lnTo>
                    <a:pt x="11427" y="2231"/>
                  </a:lnTo>
                  <a:lnTo>
                    <a:pt x="11427" y="2231"/>
                  </a:lnTo>
                  <a:lnTo>
                    <a:pt x="11347" y="1974"/>
                  </a:lnTo>
                  <a:lnTo>
                    <a:pt x="11234" y="1718"/>
                  </a:lnTo>
                  <a:lnTo>
                    <a:pt x="11122" y="1477"/>
                  </a:lnTo>
                  <a:lnTo>
                    <a:pt x="10994" y="1252"/>
                  </a:lnTo>
                  <a:lnTo>
                    <a:pt x="10833" y="1044"/>
                  </a:lnTo>
                  <a:lnTo>
                    <a:pt x="10673" y="851"/>
                  </a:lnTo>
                  <a:lnTo>
                    <a:pt x="10496" y="658"/>
                  </a:lnTo>
                  <a:lnTo>
                    <a:pt x="10288" y="498"/>
                  </a:lnTo>
                  <a:lnTo>
                    <a:pt x="10079" y="370"/>
                  </a:lnTo>
                  <a:lnTo>
                    <a:pt x="9870" y="241"/>
                  </a:lnTo>
                  <a:lnTo>
                    <a:pt x="9630" y="145"/>
                  </a:lnTo>
                  <a:lnTo>
                    <a:pt x="9389" y="81"/>
                  </a:lnTo>
                  <a:lnTo>
                    <a:pt x="9132" y="33"/>
                  </a:lnTo>
                  <a:lnTo>
                    <a:pt x="8859" y="0"/>
                  </a:lnTo>
                  <a:lnTo>
                    <a:pt x="8586" y="17"/>
                  </a:lnTo>
                  <a:lnTo>
                    <a:pt x="8314" y="49"/>
                  </a:lnTo>
                  <a:lnTo>
                    <a:pt x="8314" y="49"/>
                  </a:lnTo>
                  <a:lnTo>
                    <a:pt x="8105" y="97"/>
                  </a:lnTo>
                  <a:lnTo>
                    <a:pt x="7896" y="161"/>
                  </a:lnTo>
                  <a:lnTo>
                    <a:pt x="7704" y="225"/>
                  </a:lnTo>
                  <a:lnTo>
                    <a:pt x="7495" y="305"/>
                  </a:lnTo>
                  <a:lnTo>
                    <a:pt x="7286" y="402"/>
                  </a:lnTo>
                  <a:lnTo>
                    <a:pt x="7094" y="514"/>
                  </a:lnTo>
                  <a:lnTo>
                    <a:pt x="6693" y="739"/>
                  </a:lnTo>
                  <a:lnTo>
                    <a:pt x="6307" y="1012"/>
                  </a:lnTo>
                  <a:lnTo>
                    <a:pt x="5938" y="1300"/>
                  </a:lnTo>
                  <a:lnTo>
                    <a:pt x="5569" y="1621"/>
                  </a:lnTo>
                  <a:lnTo>
                    <a:pt x="5200" y="1942"/>
                  </a:lnTo>
                  <a:lnTo>
                    <a:pt x="5200" y="1942"/>
                  </a:lnTo>
                  <a:lnTo>
                    <a:pt x="4799" y="2328"/>
                  </a:lnTo>
                  <a:lnTo>
                    <a:pt x="4398" y="2729"/>
                  </a:lnTo>
                  <a:lnTo>
                    <a:pt x="4012" y="3146"/>
                  </a:lnTo>
                  <a:lnTo>
                    <a:pt x="3627" y="3563"/>
                  </a:lnTo>
                  <a:lnTo>
                    <a:pt x="3258" y="3997"/>
                  </a:lnTo>
                  <a:lnTo>
                    <a:pt x="2905" y="4446"/>
                  </a:lnTo>
                  <a:lnTo>
                    <a:pt x="2552" y="4895"/>
                  </a:lnTo>
                  <a:lnTo>
                    <a:pt x="2231" y="5361"/>
                  </a:lnTo>
                  <a:lnTo>
                    <a:pt x="1894" y="5826"/>
                  </a:lnTo>
                  <a:lnTo>
                    <a:pt x="1589" y="6292"/>
                  </a:lnTo>
                  <a:lnTo>
                    <a:pt x="1284" y="6773"/>
                  </a:lnTo>
                  <a:lnTo>
                    <a:pt x="995" y="7271"/>
                  </a:lnTo>
                  <a:lnTo>
                    <a:pt x="722" y="7768"/>
                  </a:lnTo>
                  <a:lnTo>
                    <a:pt x="466" y="8266"/>
                  </a:lnTo>
                  <a:lnTo>
                    <a:pt x="225" y="8763"/>
                  </a:lnTo>
                  <a:lnTo>
                    <a:pt x="0" y="92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3;p13">
              <a:extLst>
                <a:ext uri="{FF2B5EF4-FFF2-40B4-BE49-F238E27FC236}">
                  <a16:creationId xmlns:a16="http://schemas.microsoft.com/office/drawing/2014/main" id="{D34B960D-E327-1BD5-BEA8-4BAD49D016DF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extrusionOk="0">
                  <a:moveTo>
                    <a:pt x="2649" y="0"/>
                  </a:move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4;p13">
              <a:extLst>
                <a:ext uri="{FF2B5EF4-FFF2-40B4-BE49-F238E27FC236}">
                  <a16:creationId xmlns:a16="http://schemas.microsoft.com/office/drawing/2014/main" id="{F8204184-6425-E98D-CA63-F4562D4BE91F}"/>
                </a:ext>
              </a:extLst>
            </p:cNvPr>
            <p:cNvSpPr/>
            <p:nvPr/>
          </p:nvSpPr>
          <p:spPr>
            <a:xfrm>
              <a:off x="4833700" y="709950"/>
              <a:ext cx="453000" cy="422500"/>
            </a:xfrm>
            <a:custGeom>
              <a:avLst/>
              <a:gdLst/>
              <a:ahLst/>
              <a:cxnLst/>
              <a:rect l="l" t="t" r="r" b="b"/>
              <a:pathLst>
                <a:path w="18120" h="16900" fill="none" extrusionOk="0">
                  <a:moveTo>
                    <a:pt x="18120" y="12775"/>
                  </a:moveTo>
                  <a:lnTo>
                    <a:pt x="18120" y="12775"/>
                  </a:lnTo>
                  <a:lnTo>
                    <a:pt x="17381" y="11475"/>
                  </a:lnTo>
                  <a:lnTo>
                    <a:pt x="16611" y="10175"/>
                  </a:lnTo>
                  <a:lnTo>
                    <a:pt x="15809" y="8908"/>
                  </a:lnTo>
                  <a:lnTo>
                    <a:pt x="14990" y="7640"/>
                  </a:lnTo>
                  <a:lnTo>
                    <a:pt x="14573" y="7014"/>
                  </a:lnTo>
                  <a:lnTo>
                    <a:pt x="14140" y="6404"/>
                  </a:lnTo>
                  <a:lnTo>
                    <a:pt x="13706" y="5794"/>
                  </a:lnTo>
                  <a:lnTo>
                    <a:pt x="13257" y="5200"/>
                  </a:lnTo>
                  <a:lnTo>
                    <a:pt x="12808" y="4606"/>
                  </a:lnTo>
                  <a:lnTo>
                    <a:pt x="12342" y="4013"/>
                  </a:lnTo>
                  <a:lnTo>
                    <a:pt x="11877" y="3435"/>
                  </a:lnTo>
                  <a:lnTo>
                    <a:pt x="11395" y="2873"/>
                  </a:lnTo>
                  <a:lnTo>
                    <a:pt x="11395" y="2873"/>
                  </a:lnTo>
                  <a:lnTo>
                    <a:pt x="10705" y="2103"/>
                  </a:lnTo>
                  <a:lnTo>
                    <a:pt x="10416" y="1782"/>
                  </a:lnTo>
                  <a:lnTo>
                    <a:pt x="10143" y="1509"/>
                  </a:lnTo>
                  <a:lnTo>
                    <a:pt x="9871" y="1268"/>
                  </a:lnTo>
                  <a:lnTo>
                    <a:pt x="9614" y="1076"/>
                  </a:lnTo>
                  <a:lnTo>
                    <a:pt x="9373" y="899"/>
                  </a:lnTo>
                  <a:lnTo>
                    <a:pt x="9116" y="771"/>
                  </a:lnTo>
                  <a:lnTo>
                    <a:pt x="8844" y="642"/>
                  </a:lnTo>
                  <a:lnTo>
                    <a:pt x="8555" y="546"/>
                  </a:lnTo>
                  <a:lnTo>
                    <a:pt x="8234" y="466"/>
                  </a:lnTo>
                  <a:lnTo>
                    <a:pt x="7897" y="402"/>
                  </a:lnTo>
                  <a:lnTo>
                    <a:pt x="7511" y="354"/>
                  </a:lnTo>
                  <a:lnTo>
                    <a:pt x="7078" y="305"/>
                  </a:lnTo>
                  <a:lnTo>
                    <a:pt x="6051" y="225"/>
                  </a:lnTo>
                  <a:lnTo>
                    <a:pt x="6051" y="225"/>
                  </a:lnTo>
                  <a:lnTo>
                    <a:pt x="4494" y="81"/>
                  </a:lnTo>
                  <a:lnTo>
                    <a:pt x="3836" y="33"/>
                  </a:lnTo>
                  <a:lnTo>
                    <a:pt x="3226" y="0"/>
                  </a:lnTo>
                  <a:lnTo>
                    <a:pt x="2649" y="0"/>
                  </a:lnTo>
                  <a:lnTo>
                    <a:pt x="2055" y="17"/>
                  </a:lnTo>
                  <a:lnTo>
                    <a:pt x="1445" y="65"/>
                  </a:lnTo>
                  <a:lnTo>
                    <a:pt x="771" y="161"/>
                  </a:lnTo>
                  <a:lnTo>
                    <a:pt x="771" y="161"/>
                  </a:lnTo>
                  <a:lnTo>
                    <a:pt x="578" y="193"/>
                  </a:lnTo>
                  <a:lnTo>
                    <a:pt x="418" y="257"/>
                  </a:lnTo>
                  <a:lnTo>
                    <a:pt x="273" y="337"/>
                  </a:lnTo>
                  <a:lnTo>
                    <a:pt x="161" y="418"/>
                  </a:lnTo>
                  <a:lnTo>
                    <a:pt x="81" y="514"/>
                  </a:lnTo>
                  <a:lnTo>
                    <a:pt x="17" y="626"/>
                  </a:lnTo>
                  <a:lnTo>
                    <a:pt x="1" y="739"/>
                  </a:lnTo>
                  <a:lnTo>
                    <a:pt x="1" y="867"/>
                  </a:lnTo>
                  <a:lnTo>
                    <a:pt x="17" y="979"/>
                  </a:lnTo>
                  <a:lnTo>
                    <a:pt x="65" y="1092"/>
                  </a:lnTo>
                  <a:lnTo>
                    <a:pt x="145" y="1220"/>
                  </a:lnTo>
                  <a:lnTo>
                    <a:pt x="241" y="1316"/>
                  </a:lnTo>
                  <a:lnTo>
                    <a:pt x="354" y="1429"/>
                  </a:lnTo>
                  <a:lnTo>
                    <a:pt x="498" y="1509"/>
                  </a:lnTo>
                  <a:lnTo>
                    <a:pt x="675" y="1589"/>
                  </a:lnTo>
                  <a:lnTo>
                    <a:pt x="867" y="1653"/>
                  </a:lnTo>
                  <a:lnTo>
                    <a:pt x="867" y="1653"/>
                  </a:lnTo>
                  <a:lnTo>
                    <a:pt x="1252" y="1734"/>
                  </a:lnTo>
                  <a:lnTo>
                    <a:pt x="1638" y="1814"/>
                  </a:lnTo>
                  <a:lnTo>
                    <a:pt x="2039" y="1878"/>
                  </a:lnTo>
                  <a:lnTo>
                    <a:pt x="2456" y="1926"/>
                  </a:lnTo>
                  <a:lnTo>
                    <a:pt x="4093" y="2103"/>
                  </a:lnTo>
                  <a:lnTo>
                    <a:pt x="4510" y="2167"/>
                  </a:lnTo>
                  <a:lnTo>
                    <a:pt x="4912" y="2231"/>
                  </a:lnTo>
                  <a:lnTo>
                    <a:pt x="5313" y="2295"/>
                  </a:lnTo>
                  <a:lnTo>
                    <a:pt x="5698" y="2392"/>
                  </a:lnTo>
                  <a:lnTo>
                    <a:pt x="6083" y="2504"/>
                  </a:lnTo>
                  <a:lnTo>
                    <a:pt x="6452" y="2632"/>
                  </a:lnTo>
                  <a:lnTo>
                    <a:pt x="6805" y="2793"/>
                  </a:lnTo>
                  <a:lnTo>
                    <a:pt x="7142" y="2970"/>
                  </a:lnTo>
                  <a:lnTo>
                    <a:pt x="7142" y="2970"/>
                  </a:lnTo>
                  <a:lnTo>
                    <a:pt x="7239" y="3050"/>
                  </a:lnTo>
                  <a:lnTo>
                    <a:pt x="7367" y="3146"/>
                  </a:lnTo>
                  <a:lnTo>
                    <a:pt x="7528" y="3290"/>
                  </a:lnTo>
                  <a:lnTo>
                    <a:pt x="7688" y="3467"/>
                  </a:lnTo>
                  <a:lnTo>
                    <a:pt x="7848" y="3692"/>
                  </a:lnTo>
                  <a:lnTo>
                    <a:pt x="8009" y="3932"/>
                  </a:lnTo>
                  <a:lnTo>
                    <a:pt x="8153" y="4221"/>
                  </a:lnTo>
                  <a:lnTo>
                    <a:pt x="8218" y="4366"/>
                  </a:lnTo>
                  <a:lnTo>
                    <a:pt x="8266" y="4526"/>
                  </a:lnTo>
                  <a:lnTo>
                    <a:pt x="8266" y="4526"/>
                  </a:lnTo>
                  <a:lnTo>
                    <a:pt x="8298" y="4719"/>
                  </a:lnTo>
                  <a:lnTo>
                    <a:pt x="8330" y="4895"/>
                  </a:lnTo>
                  <a:lnTo>
                    <a:pt x="8314" y="5072"/>
                  </a:lnTo>
                  <a:lnTo>
                    <a:pt x="8298" y="5232"/>
                  </a:lnTo>
                  <a:lnTo>
                    <a:pt x="8250" y="5393"/>
                  </a:lnTo>
                  <a:lnTo>
                    <a:pt x="8186" y="5521"/>
                  </a:lnTo>
                  <a:lnTo>
                    <a:pt x="8105" y="5634"/>
                  </a:lnTo>
                  <a:lnTo>
                    <a:pt x="7993" y="5730"/>
                  </a:lnTo>
                  <a:lnTo>
                    <a:pt x="7881" y="5810"/>
                  </a:lnTo>
                  <a:lnTo>
                    <a:pt x="7752" y="5858"/>
                  </a:lnTo>
                  <a:lnTo>
                    <a:pt x="7608" y="5874"/>
                  </a:lnTo>
                  <a:lnTo>
                    <a:pt x="7447" y="5858"/>
                  </a:lnTo>
                  <a:lnTo>
                    <a:pt x="7287" y="5810"/>
                  </a:lnTo>
                  <a:lnTo>
                    <a:pt x="7094" y="5730"/>
                  </a:lnTo>
                  <a:lnTo>
                    <a:pt x="6918" y="5602"/>
                  </a:lnTo>
                  <a:lnTo>
                    <a:pt x="6709" y="5441"/>
                  </a:lnTo>
                  <a:lnTo>
                    <a:pt x="6709" y="5441"/>
                  </a:lnTo>
                  <a:lnTo>
                    <a:pt x="6244" y="5024"/>
                  </a:lnTo>
                  <a:lnTo>
                    <a:pt x="5602" y="4494"/>
                  </a:lnTo>
                  <a:lnTo>
                    <a:pt x="5265" y="4237"/>
                  </a:lnTo>
                  <a:lnTo>
                    <a:pt x="4944" y="3997"/>
                  </a:lnTo>
                  <a:lnTo>
                    <a:pt x="4655" y="3804"/>
                  </a:lnTo>
                  <a:lnTo>
                    <a:pt x="4430" y="3660"/>
                  </a:lnTo>
                  <a:lnTo>
                    <a:pt x="4430" y="3660"/>
                  </a:lnTo>
                  <a:lnTo>
                    <a:pt x="4077" y="3499"/>
                  </a:lnTo>
                  <a:lnTo>
                    <a:pt x="4077" y="3499"/>
                  </a:lnTo>
                  <a:lnTo>
                    <a:pt x="3884" y="3419"/>
                  </a:lnTo>
                  <a:lnTo>
                    <a:pt x="3692" y="3387"/>
                  </a:lnTo>
                  <a:lnTo>
                    <a:pt x="3515" y="3371"/>
                  </a:lnTo>
                  <a:lnTo>
                    <a:pt x="3339" y="3371"/>
                  </a:lnTo>
                  <a:lnTo>
                    <a:pt x="3162" y="3403"/>
                  </a:lnTo>
                  <a:lnTo>
                    <a:pt x="3018" y="3451"/>
                  </a:lnTo>
                  <a:lnTo>
                    <a:pt x="2889" y="3531"/>
                  </a:lnTo>
                  <a:lnTo>
                    <a:pt x="2777" y="3611"/>
                  </a:lnTo>
                  <a:lnTo>
                    <a:pt x="2681" y="3724"/>
                  </a:lnTo>
                  <a:lnTo>
                    <a:pt x="2617" y="3852"/>
                  </a:lnTo>
                  <a:lnTo>
                    <a:pt x="2584" y="3981"/>
                  </a:lnTo>
                  <a:lnTo>
                    <a:pt x="2584" y="4125"/>
                  </a:lnTo>
                  <a:lnTo>
                    <a:pt x="2617" y="4286"/>
                  </a:lnTo>
                  <a:lnTo>
                    <a:pt x="2681" y="4462"/>
                  </a:lnTo>
                  <a:lnTo>
                    <a:pt x="2793" y="4623"/>
                  </a:lnTo>
                  <a:lnTo>
                    <a:pt x="2938" y="4815"/>
                  </a:lnTo>
                  <a:lnTo>
                    <a:pt x="2938" y="4815"/>
                  </a:lnTo>
                  <a:lnTo>
                    <a:pt x="4366" y="6356"/>
                  </a:lnTo>
                  <a:lnTo>
                    <a:pt x="5200" y="7271"/>
                  </a:lnTo>
                  <a:lnTo>
                    <a:pt x="5521" y="7592"/>
                  </a:lnTo>
                  <a:lnTo>
                    <a:pt x="5714" y="7784"/>
                  </a:lnTo>
                  <a:lnTo>
                    <a:pt x="5714" y="7784"/>
                  </a:lnTo>
                  <a:lnTo>
                    <a:pt x="6404" y="8394"/>
                  </a:lnTo>
                  <a:lnTo>
                    <a:pt x="7062" y="8940"/>
                  </a:lnTo>
                  <a:lnTo>
                    <a:pt x="7720" y="9469"/>
                  </a:lnTo>
                  <a:lnTo>
                    <a:pt x="8346" y="9967"/>
                  </a:lnTo>
                  <a:lnTo>
                    <a:pt x="9566" y="10914"/>
                  </a:lnTo>
                  <a:lnTo>
                    <a:pt x="10160" y="11379"/>
                  </a:lnTo>
                  <a:lnTo>
                    <a:pt x="10753" y="11861"/>
                  </a:lnTo>
                  <a:lnTo>
                    <a:pt x="11331" y="12358"/>
                  </a:lnTo>
                  <a:lnTo>
                    <a:pt x="11893" y="12872"/>
                  </a:lnTo>
                  <a:lnTo>
                    <a:pt x="12454" y="13417"/>
                  </a:lnTo>
                  <a:lnTo>
                    <a:pt x="13016" y="13995"/>
                  </a:lnTo>
                  <a:lnTo>
                    <a:pt x="13578" y="14621"/>
                  </a:lnTo>
                  <a:lnTo>
                    <a:pt x="13851" y="14958"/>
                  </a:lnTo>
                  <a:lnTo>
                    <a:pt x="14140" y="15311"/>
                  </a:lnTo>
                  <a:lnTo>
                    <a:pt x="14412" y="15680"/>
                  </a:lnTo>
                  <a:lnTo>
                    <a:pt x="14685" y="16065"/>
                  </a:lnTo>
                  <a:lnTo>
                    <a:pt x="14974" y="16467"/>
                  </a:lnTo>
                  <a:lnTo>
                    <a:pt x="15247" y="169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5;p13">
              <a:extLst>
                <a:ext uri="{FF2B5EF4-FFF2-40B4-BE49-F238E27FC236}">
                  <a16:creationId xmlns:a16="http://schemas.microsoft.com/office/drawing/2014/main" id="{FA84FFDB-2C7F-FD43-0939-966360E4E49A}"/>
                </a:ext>
              </a:extLst>
            </p:cNvPr>
            <p:cNvSpPr/>
            <p:nvPr/>
          </p:nvSpPr>
          <p:spPr>
            <a:xfrm>
              <a:off x="4588150" y="625700"/>
              <a:ext cx="467050" cy="284075"/>
            </a:xfrm>
            <a:custGeom>
              <a:avLst/>
              <a:gdLst/>
              <a:ahLst/>
              <a:cxnLst/>
              <a:rect l="l" t="t" r="r" b="b"/>
              <a:pathLst>
                <a:path w="18682" h="11363" extrusionOk="0">
                  <a:moveTo>
                    <a:pt x="2536" y="0"/>
                  </a:moveTo>
                  <a:lnTo>
                    <a:pt x="2232" y="16"/>
                  </a:lnTo>
                  <a:lnTo>
                    <a:pt x="1" y="4783"/>
                  </a:lnTo>
                  <a:lnTo>
                    <a:pt x="964" y="4927"/>
                  </a:lnTo>
                  <a:lnTo>
                    <a:pt x="1862" y="5072"/>
                  </a:lnTo>
                  <a:lnTo>
                    <a:pt x="2697" y="5216"/>
                  </a:lnTo>
                  <a:lnTo>
                    <a:pt x="3499" y="5377"/>
                  </a:lnTo>
                  <a:lnTo>
                    <a:pt x="4254" y="5537"/>
                  </a:lnTo>
                  <a:lnTo>
                    <a:pt x="4960" y="5730"/>
                  </a:lnTo>
                  <a:lnTo>
                    <a:pt x="5650" y="5922"/>
                  </a:lnTo>
                  <a:lnTo>
                    <a:pt x="6308" y="6163"/>
                  </a:lnTo>
                  <a:lnTo>
                    <a:pt x="6934" y="6420"/>
                  </a:lnTo>
                  <a:lnTo>
                    <a:pt x="7576" y="6709"/>
                  </a:lnTo>
                  <a:lnTo>
                    <a:pt x="8186" y="7046"/>
                  </a:lnTo>
                  <a:lnTo>
                    <a:pt x="8812" y="7415"/>
                  </a:lnTo>
                  <a:lnTo>
                    <a:pt x="9437" y="7832"/>
                  </a:lnTo>
                  <a:lnTo>
                    <a:pt x="10079" y="8314"/>
                  </a:lnTo>
                  <a:lnTo>
                    <a:pt x="10737" y="8843"/>
                  </a:lnTo>
                  <a:lnTo>
                    <a:pt x="11427" y="9421"/>
                  </a:lnTo>
                  <a:lnTo>
                    <a:pt x="11572" y="9549"/>
                  </a:lnTo>
                  <a:lnTo>
                    <a:pt x="11765" y="9678"/>
                  </a:lnTo>
                  <a:lnTo>
                    <a:pt x="11973" y="9806"/>
                  </a:lnTo>
                  <a:lnTo>
                    <a:pt x="12198" y="9934"/>
                  </a:lnTo>
                  <a:lnTo>
                    <a:pt x="12695" y="10191"/>
                  </a:lnTo>
                  <a:lnTo>
                    <a:pt x="13225" y="10432"/>
                  </a:lnTo>
                  <a:lnTo>
                    <a:pt x="14220" y="10849"/>
                  </a:lnTo>
                  <a:lnTo>
                    <a:pt x="14605" y="11026"/>
                  </a:lnTo>
                  <a:lnTo>
                    <a:pt x="14894" y="11170"/>
                  </a:lnTo>
                  <a:lnTo>
                    <a:pt x="15103" y="11267"/>
                  </a:lnTo>
                  <a:lnTo>
                    <a:pt x="15295" y="11331"/>
                  </a:lnTo>
                  <a:lnTo>
                    <a:pt x="15488" y="11363"/>
                  </a:lnTo>
                  <a:lnTo>
                    <a:pt x="15648" y="11363"/>
                  </a:lnTo>
                  <a:lnTo>
                    <a:pt x="15793" y="11315"/>
                  </a:lnTo>
                  <a:lnTo>
                    <a:pt x="15905" y="11250"/>
                  </a:lnTo>
                  <a:lnTo>
                    <a:pt x="16017" y="11170"/>
                  </a:lnTo>
                  <a:lnTo>
                    <a:pt x="16098" y="11058"/>
                  </a:lnTo>
                  <a:lnTo>
                    <a:pt x="16162" y="10929"/>
                  </a:lnTo>
                  <a:lnTo>
                    <a:pt x="16194" y="10785"/>
                  </a:lnTo>
                  <a:lnTo>
                    <a:pt x="16210" y="10625"/>
                  </a:lnTo>
                  <a:lnTo>
                    <a:pt x="16194" y="10464"/>
                  </a:lnTo>
                  <a:lnTo>
                    <a:pt x="16162" y="10288"/>
                  </a:lnTo>
                  <a:lnTo>
                    <a:pt x="16098" y="10111"/>
                  </a:lnTo>
                  <a:lnTo>
                    <a:pt x="16001" y="9934"/>
                  </a:lnTo>
                  <a:lnTo>
                    <a:pt x="15889" y="9774"/>
                  </a:lnTo>
                  <a:lnTo>
                    <a:pt x="15648" y="9469"/>
                  </a:lnTo>
                  <a:lnTo>
                    <a:pt x="15552" y="9389"/>
                  </a:lnTo>
                  <a:lnTo>
                    <a:pt x="15424" y="9292"/>
                  </a:lnTo>
                  <a:lnTo>
                    <a:pt x="15263" y="9212"/>
                  </a:lnTo>
                  <a:lnTo>
                    <a:pt x="15087" y="9132"/>
                  </a:lnTo>
                  <a:lnTo>
                    <a:pt x="14669" y="8955"/>
                  </a:lnTo>
                  <a:lnTo>
                    <a:pt x="14220" y="8779"/>
                  </a:lnTo>
                  <a:lnTo>
                    <a:pt x="13771" y="8602"/>
                  </a:lnTo>
                  <a:lnTo>
                    <a:pt x="13369" y="8426"/>
                  </a:lnTo>
                  <a:lnTo>
                    <a:pt x="13193" y="8330"/>
                  </a:lnTo>
                  <a:lnTo>
                    <a:pt x="13048" y="8249"/>
                  </a:lnTo>
                  <a:lnTo>
                    <a:pt x="12920" y="8153"/>
                  </a:lnTo>
                  <a:lnTo>
                    <a:pt x="12840" y="8057"/>
                  </a:lnTo>
                  <a:lnTo>
                    <a:pt x="12727" y="7864"/>
                  </a:lnTo>
                  <a:lnTo>
                    <a:pt x="12647" y="7688"/>
                  </a:lnTo>
                  <a:lnTo>
                    <a:pt x="12599" y="7527"/>
                  </a:lnTo>
                  <a:lnTo>
                    <a:pt x="12599" y="7447"/>
                  </a:lnTo>
                  <a:lnTo>
                    <a:pt x="12599" y="7383"/>
                  </a:lnTo>
                  <a:lnTo>
                    <a:pt x="12615" y="7318"/>
                  </a:lnTo>
                  <a:lnTo>
                    <a:pt x="12647" y="7254"/>
                  </a:lnTo>
                  <a:lnTo>
                    <a:pt x="12679" y="7190"/>
                  </a:lnTo>
                  <a:lnTo>
                    <a:pt x="12743" y="7142"/>
                  </a:lnTo>
                  <a:lnTo>
                    <a:pt x="12808" y="7094"/>
                  </a:lnTo>
                  <a:lnTo>
                    <a:pt x="12888" y="7046"/>
                  </a:lnTo>
                  <a:lnTo>
                    <a:pt x="12984" y="6998"/>
                  </a:lnTo>
                  <a:lnTo>
                    <a:pt x="13097" y="6965"/>
                  </a:lnTo>
                  <a:lnTo>
                    <a:pt x="13257" y="6933"/>
                  </a:lnTo>
                  <a:lnTo>
                    <a:pt x="13434" y="6933"/>
                  </a:lnTo>
                  <a:lnTo>
                    <a:pt x="13610" y="6949"/>
                  </a:lnTo>
                  <a:lnTo>
                    <a:pt x="13787" y="6981"/>
                  </a:lnTo>
                  <a:lnTo>
                    <a:pt x="13963" y="7030"/>
                  </a:lnTo>
                  <a:lnTo>
                    <a:pt x="14140" y="7094"/>
                  </a:lnTo>
                  <a:lnTo>
                    <a:pt x="14300" y="7174"/>
                  </a:lnTo>
                  <a:lnTo>
                    <a:pt x="14477" y="7254"/>
                  </a:lnTo>
                  <a:lnTo>
                    <a:pt x="14766" y="7431"/>
                  </a:lnTo>
                  <a:lnTo>
                    <a:pt x="15022" y="7607"/>
                  </a:lnTo>
                  <a:lnTo>
                    <a:pt x="15199" y="7768"/>
                  </a:lnTo>
                  <a:lnTo>
                    <a:pt x="15311" y="7864"/>
                  </a:lnTo>
                  <a:lnTo>
                    <a:pt x="15472" y="8025"/>
                  </a:lnTo>
                  <a:lnTo>
                    <a:pt x="15616" y="8201"/>
                  </a:lnTo>
                  <a:lnTo>
                    <a:pt x="15761" y="8394"/>
                  </a:lnTo>
                  <a:lnTo>
                    <a:pt x="15889" y="8586"/>
                  </a:lnTo>
                  <a:lnTo>
                    <a:pt x="16130" y="8988"/>
                  </a:lnTo>
                  <a:lnTo>
                    <a:pt x="16354" y="9421"/>
                  </a:lnTo>
                  <a:lnTo>
                    <a:pt x="16547" y="9854"/>
                  </a:lnTo>
                  <a:lnTo>
                    <a:pt x="16740" y="10320"/>
                  </a:lnTo>
                  <a:lnTo>
                    <a:pt x="17093" y="11250"/>
                  </a:lnTo>
                  <a:lnTo>
                    <a:pt x="18682" y="9726"/>
                  </a:lnTo>
                  <a:lnTo>
                    <a:pt x="18232" y="8314"/>
                  </a:lnTo>
                  <a:lnTo>
                    <a:pt x="18056" y="7784"/>
                  </a:lnTo>
                  <a:lnTo>
                    <a:pt x="17911" y="7270"/>
                  </a:lnTo>
                  <a:lnTo>
                    <a:pt x="17638" y="6307"/>
                  </a:lnTo>
                  <a:lnTo>
                    <a:pt x="17510" y="5874"/>
                  </a:lnTo>
                  <a:lnTo>
                    <a:pt x="17382" y="5457"/>
                  </a:lnTo>
                  <a:lnTo>
                    <a:pt x="17237" y="5056"/>
                  </a:lnTo>
                  <a:lnTo>
                    <a:pt x="17093" y="4686"/>
                  </a:lnTo>
                  <a:lnTo>
                    <a:pt x="16916" y="4317"/>
                  </a:lnTo>
                  <a:lnTo>
                    <a:pt x="16724" y="3996"/>
                  </a:lnTo>
                  <a:lnTo>
                    <a:pt x="16515" y="3675"/>
                  </a:lnTo>
                  <a:lnTo>
                    <a:pt x="16387" y="3531"/>
                  </a:lnTo>
                  <a:lnTo>
                    <a:pt x="16258" y="3387"/>
                  </a:lnTo>
                  <a:lnTo>
                    <a:pt x="16114" y="3242"/>
                  </a:lnTo>
                  <a:lnTo>
                    <a:pt x="15969" y="3098"/>
                  </a:lnTo>
                  <a:lnTo>
                    <a:pt x="15809" y="2969"/>
                  </a:lnTo>
                  <a:lnTo>
                    <a:pt x="15632" y="2841"/>
                  </a:lnTo>
                  <a:lnTo>
                    <a:pt x="15456" y="2712"/>
                  </a:lnTo>
                  <a:lnTo>
                    <a:pt x="15247" y="2600"/>
                  </a:lnTo>
                  <a:lnTo>
                    <a:pt x="15038" y="2488"/>
                  </a:lnTo>
                  <a:lnTo>
                    <a:pt x="14814" y="2375"/>
                  </a:lnTo>
                  <a:lnTo>
                    <a:pt x="14589" y="2279"/>
                  </a:lnTo>
                  <a:lnTo>
                    <a:pt x="14332" y="2199"/>
                  </a:lnTo>
                  <a:lnTo>
                    <a:pt x="14011" y="2135"/>
                  </a:lnTo>
                  <a:lnTo>
                    <a:pt x="13674" y="2054"/>
                  </a:lnTo>
                  <a:lnTo>
                    <a:pt x="12888" y="1942"/>
                  </a:lnTo>
                  <a:lnTo>
                    <a:pt x="12037" y="1830"/>
                  </a:lnTo>
                  <a:lnTo>
                    <a:pt x="11171" y="1717"/>
                  </a:lnTo>
                  <a:lnTo>
                    <a:pt x="10320" y="1589"/>
                  </a:lnTo>
                  <a:lnTo>
                    <a:pt x="9919" y="1525"/>
                  </a:lnTo>
                  <a:lnTo>
                    <a:pt x="9550" y="1461"/>
                  </a:lnTo>
                  <a:lnTo>
                    <a:pt x="9197" y="1380"/>
                  </a:lnTo>
                  <a:lnTo>
                    <a:pt x="8892" y="1284"/>
                  </a:lnTo>
                  <a:lnTo>
                    <a:pt x="7977" y="995"/>
                  </a:lnTo>
                  <a:lnTo>
                    <a:pt x="7062" y="738"/>
                  </a:lnTo>
                  <a:lnTo>
                    <a:pt x="6147" y="498"/>
                  </a:lnTo>
                  <a:lnTo>
                    <a:pt x="5249" y="305"/>
                  </a:lnTo>
                  <a:lnTo>
                    <a:pt x="4398" y="145"/>
                  </a:lnTo>
                  <a:lnTo>
                    <a:pt x="3997" y="96"/>
                  </a:lnTo>
                  <a:lnTo>
                    <a:pt x="3596" y="48"/>
                  </a:lnTo>
                  <a:lnTo>
                    <a:pt x="3227" y="1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6;p13">
              <a:extLst>
                <a:ext uri="{FF2B5EF4-FFF2-40B4-BE49-F238E27FC236}">
                  <a16:creationId xmlns:a16="http://schemas.microsoft.com/office/drawing/2014/main" id="{3A52F56C-BF90-275B-6DED-4D5BC38E67E3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extrusionOk="0">
                  <a:moveTo>
                    <a:pt x="755" y="1"/>
                  </a:move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7;p13">
              <a:extLst>
                <a:ext uri="{FF2B5EF4-FFF2-40B4-BE49-F238E27FC236}">
                  <a16:creationId xmlns:a16="http://schemas.microsoft.com/office/drawing/2014/main" id="{591BCAE6-1B17-6683-39AE-B27D5D98C5B3}"/>
                </a:ext>
              </a:extLst>
            </p:cNvPr>
            <p:cNvSpPr/>
            <p:nvPr/>
          </p:nvSpPr>
          <p:spPr>
            <a:xfrm>
              <a:off x="4898300" y="794200"/>
              <a:ext cx="316575" cy="338250"/>
            </a:xfrm>
            <a:custGeom>
              <a:avLst/>
              <a:gdLst/>
              <a:ahLst/>
              <a:cxnLst/>
              <a:rect l="l" t="t" r="r" b="b"/>
              <a:pathLst>
                <a:path w="12663" h="13530" fill="none" extrusionOk="0">
                  <a:moveTo>
                    <a:pt x="5730" y="1317"/>
                  </a:moveTo>
                  <a:lnTo>
                    <a:pt x="5730" y="1317"/>
                  </a:lnTo>
                  <a:lnTo>
                    <a:pt x="5762" y="1509"/>
                  </a:lnTo>
                  <a:lnTo>
                    <a:pt x="5778" y="1686"/>
                  </a:lnTo>
                  <a:lnTo>
                    <a:pt x="5778" y="1846"/>
                  </a:lnTo>
                  <a:lnTo>
                    <a:pt x="5746" y="1991"/>
                  </a:lnTo>
                  <a:lnTo>
                    <a:pt x="5698" y="2135"/>
                  </a:lnTo>
                  <a:lnTo>
                    <a:pt x="5634" y="2264"/>
                  </a:lnTo>
                  <a:lnTo>
                    <a:pt x="5537" y="2360"/>
                  </a:lnTo>
                  <a:lnTo>
                    <a:pt x="5441" y="2440"/>
                  </a:lnTo>
                  <a:lnTo>
                    <a:pt x="5313" y="2504"/>
                  </a:lnTo>
                  <a:lnTo>
                    <a:pt x="5184" y="2536"/>
                  </a:lnTo>
                  <a:lnTo>
                    <a:pt x="5040" y="2536"/>
                  </a:lnTo>
                  <a:lnTo>
                    <a:pt x="4879" y="2504"/>
                  </a:lnTo>
                  <a:lnTo>
                    <a:pt x="4703" y="2456"/>
                  </a:lnTo>
                  <a:lnTo>
                    <a:pt x="4510" y="2360"/>
                  </a:lnTo>
                  <a:lnTo>
                    <a:pt x="4334" y="2232"/>
                  </a:lnTo>
                  <a:lnTo>
                    <a:pt x="4125" y="2071"/>
                  </a:lnTo>
                  <a:lnTo>
                    <a:pt x="4125" y="2071"/>
                  </a:lnTo>
                  <a:lnTo>
                    <a:pt x="3660" y="1654"/>
                  </a:lnTo>
                  <a:lnTo>
                    <a:pt x="3018" y="1124"/>
                  </a:lnTo>
                  <a:lnTo>
                    <a:pt x="2681" y="867"/>
                  </a:lnTo>
                  <a:lnTo>
                    <a:pt x="2360" y="627"/>
                  </a:lnTo>
                  <a:lnTo>
                    <a:pt x="2071" y="434"/>
                  </a:lnTo>
                  <a:lnTo>
                    <a:pt x="1846" y="290"/>
                  </a:lnTo>
                  <a:lnTo>
                    <a:pt x="1846" y="290"/>
                  </a:lnTo>
                  <a:lnTo>
                    <a:pt x="1493" y="129"/>
                  </a:lnTo>
                  <a:lnTo>
                    <a:pt x="1493" y="129"/>
                  </a:lnTo>
                  <a:lnTo>
                    <a:pt x="1300" y="49"/>
                  </a:lnTo>
                  <a:lnTo>
                    <a:pt x="1108" y="17"/>
                  </a:lnTo>
                  <a:lnTo>
                    <a:pt x="931" y="1"/>
                  </a:lnTo>
                  <a:lnTo>
                    <a:pt x="755" y="1"/>
                  </a:lnTo>
                  <a:lnTo>
                    <a:pt x="578" y="33"/>
                  </a:lnTo>
                  <a:lnTo>
                    <a:pt x="434" y="81"/>
                  </a:lnTo>
                  <a:lnTo>
                    <a:pt x="305" y="161"/>
                  </a:lnTo>
                  <a:lnTo>
                    <a:pt x="193" y="241"/>
                  </a:lnTo>
                  <a:lnTo>
                    <a:pt x="97" y="354"/>
                  </a:lnTo>
                  <a:lnTo>
                    <a:pt x="33" y="482"/>
                  </a:lnTo>
                  <a:lnTo>
                    <a:pt x="0" y="611"/>
                  </a:lnTo>
                  <a:lnTo>
                    <a:pt x="0" y="755"/>
                  </a:lnTo>
                  <a:lnTo>
                    <a:pt x="33" y="916"/>
                  </a:lnTo>
                  <a:lnTo>
                    <a:pt x="97" y="1092"/>
                  </a:lnTo>
                  <a:lnTo>
                    <a:pt x="209" y="1253"/>
                  </a:lnTo>
                  <a:lnTo>
                    <a:pt x="354" y="1445"/>
                  </a:lnTo>
                  <a:lnTo>
                    <a:pt x="354" y="1445"/>
                  </a:lnTo>
                  <a:lnTo>
                    <a:pt x="1782" y="2986"/>
                  </a:lnTo>
                  <a:lnTo>
                    <a:pt x="2616" y="3901"/>
                  </a:lnTo>
                  <a:lnTo>
                    <a:pt x="2937" y="4222"/>
                  </a:lnTo>
                  <a:lnTo>
                    <a:pt x="3130" y="4414"/>
                  </a:lnTo>
                  <a:lnTo>
                    <a:pt x="3130" y="4414"/>
                  </a:lnTo>
                  <a:lnTo>
                    <a:pt x="3820" y="5024"/>
                  </a:lnTo>
                  <a:lnTo>
                    <a:pt x="4478" y="5570"/>
                  </a:lnTo>
                  <a:lnTo>
                    <a:pt x="5136" y="6099"/>
                  </a:lnTo>
                  <a:lnTo>
                    <a:pt x="5762" y="6597"/>
                  </a:lnTo>
                  <a:lnTo>
                    <a:pt x="6982" y="7544"/>
                  </a:lnTo>
                  <a:lnTo>
                    <a:pt x="7576" y="8009"/>
                  </a:lnTo>
                  <a:lnTo>
                    <a:pt x="8169" y="8491"/>
                  </a:lnTo>
                  <a:lnTo>
                    <a:pt x="8747" y="8988"/>
                  </a:lnTo>
                  <a:lnTo>
                    <a:pt x="9309" y="9502"/>
                  </a:lnTo>
                  <a:lnTo>
                    <a:pt x="9870" y="10047"/>
                  </a:lnTo>
                  <a:lnTo>
                    <a:pt x="10432" y="10625"/>
                  </a:lnTo>
                  <a:lnTo>
                    <a:pt x="10994" y="11251"/>
                  </a:lnTo>
                  <a:lnTo>
                    <a:pt x="11267" y="11588"/>
                  </a:lnTo>
                  <a:lnTo>
                    <a:pt x="11556" y="11941"/>
                  </a:lnTo>
                  <a:lnTo>
                    <a:pt x="11828" y="12310"/>
                  </a:lnTo>
                  <a:lnTo>
                    <a:pt x="12101" y="12695"/>
                  </a:lnTo>
                  <a:lnTo>
                    <a:pt x="12390" y="13097"/>
                  </a:lnTo>
                  <a:lnTo>
                    <a:pt x="12663" y="13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;p13">
              <a:extLst>
                <a:ext uri="{FF2B5EF4-FFF2-40B4-BE49-F238E27FC236}">
                  <a16:creationId xmlns:a16="http://schemas.microsoft.com/office/drawing/2014/main" id="{6BD8AC66-9AF9-B364-7DF4-7B4E7882836D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;p13">
              <a:extLst>
                <a:ext uri="{FF2B5EF4-FFF2-40B4-BE49-F238E27FC236}">
                  <a16:creationId xmlns:a16="http://schemas.microsoft.com/office/drawing/2014/main" id="{94ED9D8C-189C-9345-FCA7-F9B5C64AC87D}"/>
                </a:ext>
              </a:extLst>
            </p:cNvPr>
            <p:cNvSpPr/>
            <p:nvPr/>
          </p:nvSpPr>
          <p:spPr>
            <a:xfrm>
              <a:off x="4884650" y="3426625"/>
              <a:ext cx="558125" cy="193000"/>
            </a:xfrm>
            <a:custGeom>
              <a:avLst/>
              <a:gdLst/>
              <a:ahLst/>
              <a:cxnLst/>
              <a:rect l="l" t="t" r="r" b="b"/>
              <a:pathLst>
                <a:path w="22325" h="7720" fill="none" extrusionOk="0">
                  <a:moveTo>
                    <a:pt x="1317" y="6516"/>
                  </a:moveTo>
                  <a:lnTo>
                    <a:pt x="1317" y="6516"/>
                  </a:lnTo>
                  <a:lnTo>
                    <a:pt x="2793" y="6773"/>
                  </a:lnTo>
                  <a:lnTo>
                    <a:pt x="4270" y="7014"/>
                  </a:lnTo>
                  <a:lnTo>
                    <a:pt x="5762" y="7238"/>
                  </a:lnTo>
                  <a:lnTo>
                    <a:pt x="7255" y="7415"/>
                  </a:lnTo>
                  <a:lnTo>
                    <a:pt x="8009" y="7495"/>
                  </a:lnTo>
                  <a:lnTo>
                    <a:pt x="8747" y="7559"/>
                  </a:lnTo>
                  <a:lnTo>
                    <a:pt x="9502" y="7607"/>
                  </a:lnTo>
                  <a:lnTo>
                    <a:pt x="10240" y="7656"/>
                  </a:lnTo>
                  <a:lnTo>
                    <a:pt x="10994" y="7688"/>
                  </a:lnTo>
                  <a:lnTo>
                    <a:pt x="11733" y="7720"/>
                  </a:lnTo>
                  <a:lnTo>
                    <a:pt x="12487" y="7720"/>
                  </a:lnTo>
                  <a:lnTo>
                    <a:pt x="13225" y="7720"/>
                  </a:lnTo>
                  <a:lnTo>
                    <a:pt x="13225" y="7720"/>
                  </a:lnTo>
                  <a:lnTo>
                    <a:pt x="14252" y="7688"/>
                  </a:lnTo>
                  <a:lnTo>
                    <a:pt x="14685" y="7672"/>
                  </a:lnTo>
                  <a:lnTo>
                    <a:pt x="15071" y="7640"/>
                  </a:lnTo>
                  <a:lnTo>
                    <a:pt x="15424" y="7591"/>
                  </a:lnTo>
                  <a:lnTo>
                    <a:pt x="15745" y="7527"/>
                  </a:lnTo>
                  <a:lnTo>
                    <a:pt x="16034" y="7431"/>
                  </a:lnTo>
                  <a:lnTo>
                    <a:pt x="16306" y="7335"/>
                  </a:lnTo>
                  <a:lnTo>
                    <a:pt x="16579" y="7206"/>
                  </a:lnTo>
                  <a:lnTo>
                    <a:pt x="16836" y="7046"/>
                  </a:lnTo>
                  <a:lnTo>
                    <a:pt x="17093" y="6853"/>
                  </a:lnTo>
                  <a:lnTo>
                    <a:pt x="17366" y="6628"/>
                  </a:lnTo>
                  <a:lnTo>
                    <a:pt x="17655" y="6372"/>
                  </a:lnTo>
                  <a:lnTo>
                    <a:pt x="17975" y="6067"/>
                  </a:lnTo>
                  <a:lnTo>
                    <a:pt x="18698" y="5345"/>
                  </a:lnTo>
                  <a:lnTo>
                    <a:pt x="18698" y="5345"/>
                  </a:lnTo>
                  <a:lnTo>
                    <a:pt x="19805" y="4221"/>
                  </a:lnTo>
                  <a:lnTo>
                    <a:pt x="20254" y="3756"/>
                  </a:lnTo>
                  <a:lnTo>
                    <a:pt x="20672" y="3306"/>
                  </a:lnTo>
                  <a:lnTo>
                    <a:pt x="21057" y="2873"/>
                  </a:lnTo>
                  <a:lnTo>
                    <a:pt x="21410" y="2408"/>
                  </a:lnTo>
                  <a:lnTo>
                    <a:pt x="21779" y="1910"/>
                  </a:lnTo>
                  <a:lnTo>
                    <a:pt x="22132" y="1332"/>
                  </a:lnTo>
                  <a:lnTo>
                    <a:pt x="22132" y="1332"/>
                  </a:lnTo>
                  <a:lnTo>
                    <a:pt x="22228" y="1156"/>
                  </a:lnTo>
                  <a:lnTo>
                    <a:pt x="22293" y="995"/>
                  </a:lnTo>
                  <a:lnTo>
                    <a:pt x="22325" y="835"/>
                  </a:lnTo>
                  <a:lnTo>
                    <a:pt x="22325" y="690"/>
                  </a:lnTo>
                  <a:lnTo>
                    <a:pt x="22309" y="578"/>
                  </a:lnTo>
                  <a:lnTo>
                    <a:pt x="22261" y="466"/>
                  </a:lnTo>
                  <a:lnTo>
                    <a:pt x="22180" y="369"/>
                  </a:lnTo>
                  <a:lnTo>
                    <a:pt x="22100" y="289"/>
                  </a:lnTo>
                  <a:lnTo>
                    <a:pt x="21988" y="225"/>
                  </a:lnTo>
                  <a:lnTo>
                    <a:pt x="21859" y="193"/>
                  </a:lnTo>
                  <a:lnTo>
                    <a:pt x="21731" y="177"/>
                  </a:lnTo>
                  <a:lnTo>
                    <a:pt x="21586" y="177"/>
                  </a:lnTo>
                  <a:lnTo>
                    <a:pt x="21426" y="209"/>
                  </a:lnTo>
                  <a:lnTo>
                    <a:pt x="21266" y="257"/>
                  </a:lnTo>
                  <a:lnTo>
                    <a:pt x="21105" y="337"/>
                  </a:lnTo>
                  <a:lnTo>
                    <a:pt x="20928" y="450"/>
                  </a:lnTo>
                  <a:lnTo>
                    <a:pt x="20928" y="450"/>
                  </a:lnTo>
                  <a:lnTo>
                    <a:pt x="20624" y="690"/>
                  </a:lnTo>
                  <a:lnTo>
                    <a:pt x="20303" y="931"/>
                  </a:lnTo>
                  <a:lnTo>
                    <a:pt x="19998" y="1204"/>
                  </a:lnTo>
                  <a:lnTo>
                    <a:pt x="19693" y="1477"/>
                  </a:lnTo>
                  <a:lnTo>
                    <a:pt x="18505" y="2632"/>
                  </a:lnTo>
                  <a:lnTo>
                    <a:pt x="18200" y="2905"/>
                  </a:lnTo>
                  <a:lnTo>
                    <a:pt x="17895" y="3178"/>
                  </a:lnTo>
                  <a:lnTo>
                    <a:pt x="17574" y="3435"/>
                  </a:lnTo>
                  <a:lnTo>
                    <a:pt x="17253" y="3676"/>
                  </a:lnTo>
                  <a:lnTo>
                    <a:pt x="16932" y="3884"/>
                  </a:lnTo>
                  <a:lnTo>
                    <a:pt x="16595" y="4093"/>
                  </a:lnTo>
                  <a:lnTo>
                    <a:pt x="16242" y="4253"/>
                  </a:lnTo>
                  <a:lnTo>
                    <a:pt x="15889" y="4398"/>
                  </a:lnTo>
                  <a:lnTo>
                    <a:pt x="15889" y="4398"/>
                  </a:lnTo>
                  <a:lnTo>
                    <a:pt x="15777" y="4430"/>
                  </a:lnTo>
                  <a:lnTo>
                    <a:pt x="15600" y="4462"/>
                  </a:lnTo>
                  <a:lnTo>
                    <a:pt x="15392" y="4494"/>
                  </a:lnTo>
                  <a:lnTo>
                    <a:pt x="15151" y="4494"/>
                  </a:lnTo>
                  <a:lnTo>
                    <a:pt x="14878" y="4494"/>
                  </a:lnTo>
                  <a:lnTo>
                    <a:pt x="14589" y="4446"/>
                  </a:lnTo>
                  <a:lnTo>
                    <a:pt x="14284" y="4382"/>
                  </a:lnTo>
                  <a:lnTo>
                    <a:pt x="14124" y="4317"/>
                  </a:lnTo>
                  <a:lnTo>
                    <a:pt x="13963" y="4253"/>
                  </a:lnTo>
                  <a:lnTo>
                    <a:pt x="13963" y="4253"/>
                  </a:lnTo>
                  <a:lnTo>
                    <a:pt x="13803" y="4173"/>
                  </a:lnTo>
                  <a:lnTo>
                    <a:pt x="13642" y="4061"/>
                  </a:lnTo>
                  <a:lnTo>
                    <a:pt x="13514" y="3948"/>
                  </a:lnTo>
                  <a:lnTo>
                    <a:pt x="13402" y="3836"/>
                  </a:lnTo>
                  <a:lnTo>
                    <a:pt x="13321" y="3692"/>
                  </a:lnTo>
                  <a:lnTo>
                    <a:pt x="13257" y="3563"/>
                  </a:lnTo>
                  <a:lnTo>
                    <a:pt x="13225" y="3419"/>
                  </a:lnTo>
                  <a:lnTo>
                    <a:pt x="13225" y="3290"/>
                  </a:lnTo>
                  <a:lnTo>
                    <a:pt x="13241" y="3146"/>
                  </a:lnTo>
                  <a:lnTo>
                    <a:pt x="13289" y="3018"/>
                  </a:lnTo>
                  <a:lnTo>
                    <a:pt x="13369" y="2889"/>
                  </a:lnTo>
                  <a:lnTo>
                    <a:pt x="13482" y="2777"/>
                  </a:lnTo>
                  <a:lnTo>
                    <a:pt x="13626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;p13">
              <a:extLst>
                <a:ext uri="{FF2B5EF4-FFF2-40B4-BE49-F238E27FC236}">
                  <a16:creationId xmlns:a16="http://schemas.microsoft.com/office/drawing/2014/main" id="{8F4A0696-E088-54BC-3F39-0E07D38D64BB}"/>
                </a:ext>
              </a:extLst>
            </p:cNvPr>
            <p:cNvSpPr/>
            <p:nvPr/>
          </p:nvSpPr>
          <p:spPr>
            <a:xfrm>
              <a:off x="5185575" y="3236850"/>
              <a:ext cx="454200" cy="334225"/>
            </a:xfrm>
            <a:custGeom>
              <a:avLst/>
              <a:gdLst/>
              <a:ahLst/>
              <a:cxnLst/>
              <a:rect l="l" t="t" r="r" b="b"/>
              <a:pathLst>
                <a:path w="18168" h="13369" extrusionOk="0">
                  <a:moveTo>
                    <a:pt x="15953" y="0"/>
                  </a:moveTo>
                  <a:lnTo>
                    <a:pt x="15199" y="642"/>
                  </a:lnTo>
                  <a:lnTo>
                    <a:pt x="14493" y="1236"/>
                  </a:lnTo>
                  <a:lnTo>
                    <a:pt x="13786" y="1766"/>
                  </a:lnTo>
                  <a:lnTo>
                    <a:pt x="13112" y="2263"/>
                  </a:lnTo>
                  <a:lnTo>
                    <a:pt x="12438" y="2729"/>
                  </a:lnTo>
                  <a:lnTo>
                    <a:pt x="11764" y="3146"/>
                  </a:lnTo>
                  <a:lnTo>
                    <a:pt x="11122" y="3515"/>
                  </a:lnTo>
                  <a:lnTo>
                    <a:pt x="10464" y="3868"/>
                  </a:lnTo>
                  <a:lnTo>
                    <a:pt x="9822" y="4173"/>
                  </a:lnTo>
                  <a:lnTo>
                    <a:pt x="9164" y="4462"/>
                  </a:lnTo>
                  <a:lnTo>
                    <a:pt x="8506" y="4735"/>
                  </a:lnTo>
                  <a:lnTo>
                    <a:pt x="7848" y="4975"/>
                  </a:lnTo>
                  <a:lnTo>
                    <a:pt x="7158" y="5184"/>
                  </a:lnTo>
                  <a:lnTo>
                    <a:pt x="6484" y="5393"/>
                  </a:lnTo>
                  <a:lnTo>
                    <a:pt x="5778" y="5585"/>
                  </a:lnTo>
                  <a:lnTo>
                    <a:pt x="5040" y="5762"/>
                  </a:lnTo>
                  <a:lnTo>
                    <a:pt x="4847" y="5826"/>
                  </a:lnTo>
                  <a:lnTo>
                    <a:pt x="4639" y="5890"/>
                  </a:lnTo>
                  <a:lnTo>
                    <a:pt x="4157" y="6067"/>
                  </a:lnTo>
                  <a:lnTo>
                    <a:pt x="3644" y="6291"/>
                  </a:lnTo>
                  <a:lnTo>
                    <a:pt x="3130" y="6532"/>
                  </a:lnTo>
                  <a:lnTo>
                    <a:pt x="2167" y="6998"/>
                  </a:lnTo>
                  <a:lnTo>
                    <a:pt x="1766" y="7174"/>
                  </a:lnTo>
                  <a:lnTo>
                    <a:pt x="1493" y="7302"/>
                  </a:lnTo>
                  <a:lnTo>
                    <a:pt x="1268" y="7399"/>
                  </a:lnTo>
                  <a:lnTo>
                    <a:pt x="1092" y="7511"/>
                  </a:lnTo>
                  <a:lnTo>
                    <a:pt x="947" y="7623"/>
                  </a:lnTo>
                  <a:lnTo>
                    <a:pt x="851" y="7752"/>
                  </a:lnTo>
                  <a:lnTo>
                    <a:pt x="787" y="7896"/>
                  </a:lnTo>
                  <a:lnTo>
                    <a:pt x="755" y="8025"/>
                  </a:lnTo>
                  <a:lnTo>
                    <a:pt x="755" y="8169"/>
                  </a:lnTo>
                  <a:lnTo>
                    <a:pt x="787" y="8297"/>
                  </a:lnTo>
                  <a:lnTo>
                    <a:pt x="851" y="8426"/>
                  </a:lnTo>
                  <a:lnTo>
                    <a:pt x="947" y="8554"/>
                  </a:lnTo>
                  <a:lnTo>
                    <a:pt x="1044" y="8667"/>
                  </a:lnTo>
                  <a:lnTo>
                    <a:pt x="1188" y="8763"/>
                  </a:lnTo>
                  <a:lnTo>
                    <a:pt x="1332" y="8843"/>
                  </a:lnTo>
                  <a:lnTo>
                    <a:pt x="1509" y="8907"/>
                  </a:lnTo>
                  <a:lnTo>
                    <a:pt x="1702" y="8939"/>
                  </a:lnTo>
                  <a:lnTo>
                    <a:pt x="1910" y="8972"/>
                  </a:lnTo>
                  <a:lnTo>
                    <a:pt x="2295" y="8972"/>
                  </a:lnTo>
                  <a:lnTo>
                    <a:pt x="2424" y="8955"/>
                  </a:lnTo>
                  <a:lnTo>
                    <a:pt x="2568" y="8923"/>
                  </a:lnTo>
                  <a:lnTo>
                    <a:pt x="2745" y="8843"/>
                  </a:lnTo>
                  <a:lnTo>
                    <a:pt x="2921" y="8763"/>
                  </a:lnTo>
                  <a:lnTo>
                    <a:pt x="3323" y="8554"/>
                  </a:lnTo>
                  <a:lnTo>
                    <a:pt x="3740" y="8330"/>
                  </a:lnTo>
                  <a:lnTo>
                    <a:pt x="4173" y="8089"/>
                  </a:lnTo>
                  <a:lnTo>
                    <a:pt x="4558" y="7896"/>
                  </a:lnTo>
                  <a:lnTo>
                    <a:pt x="4751" y="7816"/>
                  </a:lnTo>
                  <a:lnTo>
                    <a:pt x="4911" y="7768"/>
                  </a:lnTo>
                  <a:lnTo>
                    <a:pt x="5056" y="7736"/>
                  </a:lnTo>
                  <a:lnTo>
                    <a:pt x="5184" y="7736"/>
                  </a:lnTo>
                  <a:lnTo>
                    <a:pt x="5393" y="7768"/>
                  </a:lnTo>
                  <a:lnTo>
                    <a:pt x="5585" y="7816"/>
                  </a:lnTo>
                  <a:lnTo>
                    <a:pt x="5746" y="7896"/>
                  </a:lnTo>
                  <a:lnTo>
                    <a:pt x="5810" y="7928"/>
                  </a:lnTo>
                  <a:lnTo>
                    <a:pt x="5858" y="7976"/>
                  </a:lnTo>
                  <a:lnTo>
                    <a:pt x="5890" y="8041"/>
                  </a:lnTo>
                  <a:lnTo>
                    <a:pt x="5922" y="8105"/>
                  </a:lnTo>
                  <a:lnTo>
                    <a:pt x="5955" y="8169"/>
                  </a:lnTo>
                  <a:lnTo>
                    <a:pt x="5955" y="8249"/>
                  </a:lnTo>
                  <a:lnTo>
                    <a:pt x="5955" y="8330"/>
                  </a:lnTo>
                  <a:lnTo>
                    <a:pt x="5938" y="8426"/>
                  </a:lnTo>
                  <a:lnTo>
                    <a:pt x="5906" y="8522"/>
                  </a:lnTo>
                  <a:lnTo>
                    <a:pt x="5858" y="8618"/>
                  </a:lnTo>
                  <a:lnTo>
                    <a:pt x="5778" y="8779"/>
                  </a:lnTo>
                  <a:lnTo>
                    <a:pt x="5666" y="8907"/>
                  </a:lnTo>
                  <a:lnTo>
                    <a:pt x="5537" y="9036"/>
                  </a:lnTo>
                  <a:lnTo>
                    <a:pt x="5393" y="9148"/>
                  </a:lnTo>
                  <a:lnTo>
                    <a:pt x="5248" y="9244"/>
                  </a:lnTo>
                  <a:lnTo>
                    <a:pt x="5088" y="9341"/>
                  </a:lnTo>
                  <a:lnTo>
                    <a:pt x="4911" y="9421"/>
                  </a:lnTo>
                  <a:lnTo>
                    <a:pt x="4751" y="9501"/>
                  </a:lnTo>
                  <a:lnTo>
                    <a:pt x="4414" y="9613"/>
                  </a:lnTo>
                  <a:lnTo>
                    <a:pt x="4125" y="9694"/>
                  </a:lnTo>
                  <a:lnTo>
                    <a:pt x="3884" y="9742"/>
                  </a:lnTo>
                  <a:lnTo>
                    <a:pt x="3756" y="9758"/>
                  </a:lnTo>
                  <a:lnTo>
                    <a:pt x="3290" y="9758"/>
                  </a:lnTo>
                  <a:lnTo>
                    <a:pt x="3050" y="9742"/>
                  </a:lnTo>
                  <a:lnTo>
                    <a:pt x="2825" y="9726"/>
                  </a:lnTo>
                  <a:lnTo>
                    <a:pt x="2360" y="9646"/>
                  </a:lnTo>
                  <a:lnTo>
                    <a:pt x="1878" y="9549"/>
                  </a:lnTo>
                  <a:lnTo>
                    <a:pt x="1413" y="9421"/>
                  </a:lnTo>
                  <a:lnTo>
                    <a:pt x="947" y="9260"/>
                  </a:lnTo>
                  <a:lnTo>
                    <a:pt x="0" y="8939"/>
                  </a:lnTo>
                  <a:lnTo>
                    <a:pt x="145" y="11138"/>
                  </a:lnTo>
                  <a:lnTo>
                    <a:pt x="1509" y="11684"/>
                  </a:lnTo>
                  <a:lnTo>
                    <a:pt x="2039" y="11908"/>
                  </a:lnTo>
                  <a:lnTo>
                    <a:pt x="2520" y="12133"/>
                  </a:lnTo>
                  <a:lnTo>
                    <a:pt x="3435" y="12534"/>
                  </a:lnTo>
                  <a:lnTo>
                    <a:pt x="3852" y="12727"/>
                  </a:lnTo>
                  <a:lnTo>
                    <a:pt x="4253" y="12887"/>
                  </a:lnTo>
                  <a:lnTo>
                    <a:pt x="4655" y="13032"/>
                  </a:lnTo>
                  <a:lnTo>
                    <a:pt x="5040" y="13160"/>
                  </a:lnTo>
                  <a:lnTo>
                    <a:pt x="5425" y="13257"/>
                  </a:lnTo>
                  <a:lnTo>
                    <a:pt x="5794" y="13321"/>
                  </a:lnTo>
                  <a:lnTo>
                    <a:pt x="6179" y="13369"/>
                  </a:lnTo>
                  <a:lnTo>
                    <a:pt x="6372" y="13369"/>
                  </a:lnTo>
                  <a:lnTo>
                    <a:pt x="6564" y="13353"/>
                  </a:lnTo>
                  <a:lnTo>
                    <a:pt x="6773" y="13337"/>
                  </a:lnTo>
                  <a:lnTo>
                    <a:pt x="6966" y="13321"/>
                  </a:lnTo>
                  <a:lnTo>
                    <a:pt x="7174" y="13273"/>
                  </a:lnTo>
                  <a:lnTo>
                    <a:pt x="7383" y="13224"/>
                  </a:lnTo>
                  <a:lnTo>
                    <a:pt x="7592" y="13160"/>
                  </a:lnTo>
                  <a:lnTo>
                    <a:pt x="7816" y="13096"/>
                  </a:lnTo>
                  <a:lnTo>
                    <a:pt x="8041" y="13000"/>
                  </a:lnTo>
                  <a:lnTo>
                    <a:pt x="8266" y="12903"/>
                  </a:lnTo>
                  <a:lnTo>
                    <a:pt x="8474" y="12791"/>
                  </a:lnTo>
                  <a:lnTo>
                    <a:pt x="8715" y="12631"/>
                  </a:lnTo>
                  <a:lnTo>
                    <a:pt x="8972" y="12438"/>
                  </a:lnTo>
                  <a:lnTo>
                    <a:pt x="9245" y="12229"/>
                  </a:lnTo>
                  <a:lnTo>
                    <a:pt x="9838" y="11700"/>
                  </a:lnTo>
                  <a:lnTo>
                    <a:pt x="10480" y="11122"/>
                  </a:lnTo>
                  <a:lnTo>
                    <a:pt x="11122" y="10528"/>
                  </a:lnTo>
                  <a:lnTo>
                    <a:pt x="11764" y="9951"/>
                  </a:lnTo>
                  <a:lnTo>
                    <a:pt x="12069" y="9694"/>
                  </a:lnTo>
                  <a:lnTo>
                    <a:pt x="12358" y="9453"/>
                  </a:lnTo>
                  <a:lnTo>
                    <a:pt x="12647" y="9244"/>
                  </a:lnTo>
                  <a:lnTo>
                    <a:pt x="12904" y="9068"/>
                  </a:lnTo>
                  <a:lnTo>
                    <a:pt x="13706" y="8554"/>
                  </a:lnTo>
                  <a:lnTo>
                    <a:pt x="14509" y="8009"/>
                  </a:lnTo>
                  <a:lnTo>
                    <a:pt x="15279" y="7463"/>
                  </a:lnTo>
                  <a:lnTo>
                    <a:pt x="16001" y="6901"/>
                  </a:lnTo>
                  <a:lnTo>
                    <a:pt x="16659" y="6356"/>
                  </a:lnTo>
                  <a:lnTo>
                    <a:pt x="16980" y="6083"/>
                  </a:lnTo>
                  <a:lnTo>
                    <a:pt x="17253" y="5810"/>
                  </a:lnTo>
                  <a:lnTo>
                    <a:pt x="17526" y="5537"/>
                  </a:lnTo>
                  <a:lnTo>
                    <a:pt x="17766" y="5280"/>
                  </a:lnTo>
                  <a:lnTo>
                    <a:pt x="17975" y="5024"/>
                  </a:lnTo>
                  <a:lnTo>
                    <a:pt x="18168" y="4783"/>
                  </a:lnTo>
                  <a:lnTo>
                    <a:pt x="15953" y="0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;p13">
              <a:extLst>
                <a:ext uri="{FF2B5EF4-FFF2-40B4-BE49-F238E27FC236}">
                  <a16:creationId xmlns:a16="http://schemas.microsoft.com/office/drawing/2014/main" id="{B67CFDCE-93D2-35FF-C7B8-F6DABB15B2A2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extrusionOk="0">
                  <a:moveTo>
                    <a:pt x="17173" y="0"/>
                  </a:move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;p13">
              <a:extLst>
                <a:ext uri="{FF2B5EF4-FFF2-40B4-BE49-F238E27FC236}">
                  <a16:creationId xmlns:a16="http://schemas.microsoft.com/office/drawing/2014/main" id="{519B6A34-D69B-8A80-D44A-795CE84610E9}"/>
                </a:ext>
              </a:extLst>
            </p:cNvPr>
            <p:cNvSpPr/>
            <p:nvPr/>
          </p:nvSpPr>
          <p:spPr>
            <a:xfrm>
              <a:off x="4884650" y="3426625"/>
              <a:ext cx="455025" cy="104750"/>
            </a:xfrm>
            <a:custGeom>
              <a:avLst/>
              <a:gdLst/>
              <a:ahLst/>
              <a:cxnLst/>
              <a:rect l="l" t="t" r="r" b="b"/>
              <a:pathLst>
                <a:path w="18201" h="4190" fill="none" extrusionOk="0">
                  <a:moveTo>
                    <a:pt x="13819" y="4189"/>
                  </a:moveTo>
                  <a:lnTo>
                    <a:pt x="13819" y="4189"/>
                  </a:lnTo>
                  <a:lnTo>
                    <a:pt x="13658" y="4109"/>
                  </a:lnTo>
                  <a:lnTo>
                    <a:pt x="13514" y="4013"/>
                  </a:lnTo>
                  <a:lnTo>
                    <a:pt x="13386" y="3900"/>
                  </a:lnTo>
                  <a:lnTo>
                    <a:pt x="13289" y="3772"/>
                  </a:lnTo>
                  <a:lnTo>
                    <a:pt x="13209" y="3643"/>
                  </a:lnTo>
                  <a:lnTo>
                    <a:pt x="13161" y="3515"/>
                  </a:lnTo>
                  <a:lnTo>
                    <a:pt x="13145" y="3387"/>
                  </a:lnTo>
                  <a:lnTo>
                    <a:pt x="13145" y="3258"/>
                  </a:lnTo>
                  <a:lnTo>
                    <a:pt x="13177" y="3130"/>
                  </a:lnTo>
                  <a:lnTo>
                    <a:pt x="13241" y="3001"/>
                  </a:lnTo>
                  <a:lnTo>
                    <a:pt x="13337" y="2889"/>
                  </a:lnTo>
                  <a:lnTo>
                    <a:pt x="13450" y="2777"/>
                  </a:lnTo>
                  <a:lnTo>
                    <a:pt x="13610" y="2680"/>
                  </a:lnTo>
                  <a:lnTo>
                    <a:pt x="13803" y="2600"/>
                  </a:lnTo>
                  <a:lnTo>
                    <a:pt x="14011" y="2536"/>
                  </a:lnTo>
                  <a:lnTo>
                    <a:pt x="14268" y="2488"/>
                  </a:lnTo>
                  <a:lnTo>
                    <a:pt x="14268" y="2488"/>
                  </a:lnTo>
                  <a:lnTo>
                    <a:pt x="14894" y="2392"/>
                  </a:lnTo>
                  <a:lnTo>
                    <a:pt x="15697" y="2247"/>
                  </a:lnTo>
                  <a:lnTo>
                    <a:pt x="16114" y="2151"/>
                  </a:lnTo>
                  <a:lnTo>
                    <a:pt x="16515" y="2071"/>
                  </a:lnTo>
                  <a:lnTo>
                    <a:pt x="16852" y="1974"/>
                  </a:lnTo>
                  <a:lnTo>
                    <a:pt x="17093" y="1878"/>
                  </a:lnTo>
                  <a:lnTo>
                    <a:pt x="17093" y="1878"/>
                  </a:lnTo>
                  <a:lnTo>
                    <a:pt x="17446" y="1718"/>
                  </a:lnTo>
                  <a:lnTo>
                    <a:pt x="17446" y="1718"/>
                  </a:lnTo>
                  <a:lnTo>
                    <a:pt x="17622" y="1621"/>
                  </a:lnTo>
                  <a:lnTo>
                    <a:pt x="17783" y="1493"/>
                  </a:lnTo>
                  <a:lnTo>
                    <a:pt x="17911" y="1364"/>
                  </a:lnTo>
                  <a:lnTo>
                    <a:pt x="18024" y="1236"/>
                  </a:lnTo>
                  <a:lnTo>
                    <a:pt x="18104" y="1092"/>
                  </a:lnTo>
                  <a:lnTo>
                    <a:pt x="18168" y="931"/>
                  </a:lnTo>
                  <a:lnTo>
                    <a:pt x="18200" y="787"/>
                  </a:lnTo>
                  <a:lnTo>
                    <a:pt x="18200" y="642"/>
                  </a:lnTo>
                  <a:lnTo>
                    <a:pt x="18168" y="514"/>
                  </a:lnTo>
                  <a:lnTo>
                    <a:pt x="18120" y="385"/>
                  </a:lnTo>
                  <a:lnTo>
                    <a:pt x="18040" y="257"/>
                  </a:lnTo>
                  <a:lnTo>
                    <a:pt x="17927" y="161"/>
                  </a:lnTo>
                  <a:lnTo>
                    <a:pt x="17783" y="97"/>
                  </a:lnTo>
                  <a:lnTo>
                    <a:pt x="17622" y="32"/>
                  </a:lnTo>
                  <a:lnTo>
                    <a:pt x="17414" y="0"/>
                  </a:lnTo>
                  <a:lnTo>
                    <a:pt x="17173" y="0"/>
                  </a:lnTo>
                  <a:lnTo>
                    <a:pt x="17173" y="0"/>
                  </a:lnTo>
                  <a:lnTo>
                    <a:pt x="15071" y="97"/>
                  </a:lnTo>
                  <a:lnTo>
                    <a:pt x="13851" y="161"/>
                  </a:lnTo>
                  <a:lnTo>
                    <a:pt x="13386" y="193"/>
                  </a:lnTo>
                  <a:lnTo>
                    <a:pt x="13113" y="209"/>
                  </a:lnTo>
                  <a:lnTo>
                    <a:pt x="13113" y="209"/>
                  </a:lnTo>
                  <a:lnTo>
                    <a:pt x="12214" y="353"/>
                  </a:lnTo>
                  <a:lnTo>
                    <a:pt x="11363" y="498"/>
                  </a:lnTo>
                  <a:lnTo>
                    <a:pt x="10545" y="658"/>
                  </a:lnTo>
                  <a:lnTo>
                    <a:pt x="9758" y="835"/>
                  </a:lnTo>
                  <a:lnTo>
                    <a:pt x="8234" y="1156"/>
                  </a:lnTo>
                  <a:lnTo>
                    <a:pt x="7496" y="1316"/>
                  </a:lnTo>
                  <a:lnTo>
                    <a:pt x="6757" y="1461"/>
                  </a:lnTo>
                  <a:lnTo>
                    <a:pt x="6003" y="1573"/>
                  </a:lnTo>
                  <a:lnTo>
                    <a:pt x="5249" y="1685"/>
                  </a:lnTo>
                  <a:lnTo>
                    <a:pt x="4462" y="1766"/>
                  </a:lnTo>
                  <a:lnTo>
                    <a:pt x="3660" y="1814"/>
                  </a:lnTo>
                  <a:lnTo>
                    <a:pt x="2825" y="1846"/>
                  </a:lnTo>
                  <a:lnTo>
                    <a:pt x="2376" y="1830"/>
                  </a:lnTo>
                  <a:lnTo>
                    <a:pt x="1927" y="1830"/>
                  </a:lnTo>
                  <a:lnTo>
                    <a:pt x="1477" y="1798"/>
                  </a:lnTo>
                  <a:lnTo>
                    <a:pt x="996" y="1766"/>
                  </a:lnTo>
                  <a:lnTo>
                    <a:pt x="514" y="1718"/>
                  </a:lnTo>
                  <a:lnTo>
                    <a:pt x="1" y="16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3;p13">
              <a:extLst>
                <a:ext uri="{FF2B5EF4-FFF2-40B4-BE49-F238E27FC236}">
                  <a16:creationId xmlns:a16="http://schemas.microsoft.com/office/drawing/2014/main" id="{7FE2F9AB-BD40-139B-1637-81773DFA46B0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extrusionOk="0">
                  <a:moveTo>
                    <a:pt x="643" y="1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;p13">
              <a:extLst>
                <a:ext uri="{FF2B5EF4-FFF2-40B4-BE49-F238E27FC236}">
                  <a16:creationId xmlns:a16="http://schemas.microsoft.com/office/drawing/2014/main" id="{F4EB4F82-0A4C-6507-7D7D-CE537BBFFE3C}"/>
                </a:ext>
              </a:extLst>
            </p:cNvPr>
            <p:cNvSpPr/>
            <p:nvPr/>
          </p:nvSpPr>
          <p:spPr>
            <a:xfrm>
              <a:off x="3510475" y="5066000"/>
              <a:ext cx="541275" cy="232750"/>
            </a:xfrm>
            <a:custGeom>
              <a:avLst/>
              <a:gdLst/>
              <a:ahLst/>
              <a:cxnLst/>
              <a:rect l="l" t="t" r="r" b="b"/>
              <a:pathLst>
                <a:path w="21651" h="9310" fill="none" extrusionOk="0">
                  <a:moveTo>
                    <a:pt x="1" y="5137"/>
                  </a:moveTo>
                  <a:lnTo>
                    <a:pt x="1" y="5137"/>
                  </a:lnTo>
                  <a:lnTo>
                    <a:pt x="963" y="5458"/>
                  </a:lnTo>
                  <a:lnTo>
                    <a:pt x="2167" y="5859"/>
                  </a:lnTo>
                  <a:lnTo>
                    <a:pt x="5072" y="6854"/>
                  </a:lnTo>
                  <a:lnTo>
                    <a:pt x="8089" y="7881"/>
                  </a:lnTo>
                  <a:lnTo>
                    <a:pt x="9469" y="8330"/>
                  </a:lnTo>
                  <a:lnTo>
                    <a:pt x="10641" y="8699"/>
                  </a:lnTo>
                  <a:lnTo>
                    <a:pt x="10641" y="8699"/>
                  </a:lnTo>
                  <a:lnTo>
                    <a:pt x="11604" y="8988"/>
                  </a:lnTo>
                  <a:lnTo>
                    <a:pt x="12021" y="9101"/>
                  </a:lnTo>
                  <a:lnTo>
                    <a:pt x="12390" y="9181"/>
                  </a:lnTo>
                  <a:lnTo>
                    <a:pt x="12727" y="9245"/>
                  </a:lnTo>
                  <a:lnTo>
                    <a:pt x="13032" y="9293"/>
                  </a:lnTo>
                  <a:lnTo>
                    <a:pt x="13337" y="9309"/>
                  </a:lnTo>
                  <a:lnTo>
                    <a:pt x="13626" y="9309"/>
                  </a:lnTo>
                  <a:lnTo>
                    <a:pt x="13915" y="9277"/>
                  </a:lnTo>
                  <a:lnTo>
                    <a:pt x="14220" y="9229"/>
                  </a:lnTo>
                  <a:lnTo>
                    <a:pt x="14525" y="9149"/>
                  </a:lnTo>
                  <a:lnTo>
                    <a:pt x="14862" y="9053"/>
                  </a:lnTo>
                  <a:lnTo>
                    <a:pt x="15215" y="8924"/>
                  </a:lnTo>
                  <a:lnTo>
                    <a:pt x="15616" y="8780"/>
                  </a:lnTo>
                  <a:lnTo>
                    <a:pt x="16547" y="8411"/>
                  </a:lnTo>
                  <a:lnTo>
                    <a:pt x="16547" y="8411"/>
                  </a:lnTo>
                  <a:lnTo>
                    <a:pt x="17301" y="8106"/>
                  </a:lnTo>
                  <a:lnTo>
                    <a:pt x="17975" y="7849"/>
                  </a:lnTo>
                  <a:lnTo>
                    <a:pt x="19115" y="7416"/>
                  </a:lnTo>
                  <a:lnTo>
                    <a:pt x="19628" y="7191"/>
                  </a:lnTo>
                  <a:lnTo>
                    <a:pt x="20142" y="6966"/>
                  </a:lnTo>
                  <a:lnTo>
                    <a:pt x="20655" y="6693"/>
                  </a:lnTo>
                  <a:lnTo>
                    <a:pt x="21201" y="6356"/>
                  </a:lnTo>
                  <a:lnTo>
                    <a:pt x="21201" y="6356"/>
                  </a:lnTo>
                  <a:lnTo>
                    <a:pt x="21362" y="6260"/>
                  </a:lnTo>
                  <a:lnTo>
                    <a:pt x="21474" y="6132"/>
                  </a:lnTo>
                  <a:lnTo>
                    <a:pt x="21554" y="6019"/>
                  </a:lnTo>
                  <a:lnTo>
                    <a:pt x="21618" y="5891"/>
                  </a:lnTo>
                  <a:lnTo>
                    <a:pt x="21650" y="5763"/>
                  </a:lnTo>
                  <a:lnTo>
                    <a:pt x="21650" y="5634"/>
                  </a:lnTo>
                  <a:lnTo>
                    <a:pt x="21618" y="5522"/>
                  </a:lnTo>
                  <a:lnTo>
                    <a:pt x="21570" y="5409"/>
                  </a:lnTo>
                  <a:lnTo>
                    <a:pt x="21490" y="5313"/>
                  </a:lnTo>
                  <a:lnTo>
                    <a:pt x="21394" y="5217"/>
                  </a:lnTo>
                  <a:lnTo>
                    <a:pt x="21265" y="5137"/>
                  </a:lnTo>
                  <a:lnTo>
                    <a:pt x="21137" y="5072"/>
                  </a:lnTo>
                  <a:lnTo>
                    <a:pt x="20976" y="5024"/>
                  </a:lnTo>
                  <a:lnTo>
                    <a:pt x="20816" y="4992"/>
                  </a:lnTo>
                  <a:lnTo>
                    <a:pt x="20639" y="4976"/>
                  </a:lnTo>
                  <a:lnTo>
                    <a:pt x="20447" y="4992"/>
                  </a:lnTo>
                  <a:lnTo>
                    <a:pt x="20447" y="4992"/>
                  </a:lnTo>
                  <a:lnTo>
                    <a:pt x="20062" y="5056"/>
                  </a:lnTo>
                  <a:lnTo>
                    <a:pt x="19676" y="5137"/>
                  </a:lnTo>
                  <a:lnTo>
                    <a:pt x="19307" y="5233"/>
                  </a:lnTo>
                  <a:lnTo>
                    <a:pt x="18922" y="5345"/>
                  </a:lnTo>
                  <a:lnTo>
                    <a:pt x="18152" y="5586"/>
                  </a:lnTo>
                  <a:lnTo>
                    <a:pt x="17397" y="5859"/>
                  </a:lnTo>
                  <a:lnTo>
                    <a:pt x="16627" y="6100"/>
                  </a:lnTo>
                  <a:lnTo>
                    <a:pt x="16242" y="6212"/>
                  </a:lnTo>
                  <a:lnTo>
                    <a:pt x="15857" y="6308"/>
                  </a:lnTo>
                  <a:lnTo>
                    <a:pt x="15472" y="6372"/>
                  </a:lnTo>
                  <a:lnTo>
                    <a:pt x="15103" y="6437"/>
                  </a:lnTo>
                  <a:lnTo>
                    <a:pt x="14717" y="6453"/>
                  </a:lnTo>
                  <a:lnTo>
                    <a:pt x="14332" y="6453"/>
                  </a:lnTo>
                  <a:lnTo>
                    <a:pt x="14332" y="6453"/>
                  </a:lnTo>
                  <a:lnTo>
                    <a:pt x="14220" y="6453"/>
                  </a:lnTo>
                  <a:lnTo>
                    <a:pt x="14059" y="6421"/>
                  </a:lnTo>
                  <a:lnTo>
                    <a:pt x="13851" y="6372"/>
                  </a:lnTo>
                  <a:lnTo>
                    <a:pt x="13626" y="6292"/>
                  </a:lnTo>
                  <a:lnTo>
                    <a:pt x="13385" y="6180"/>
                  </a:lnTo>
                  <a:lnTo>
                    <a:pt x="13128" y="6051"/>
                  </a:lnTo>
                  <a:lnTo>
                    <a:pt x="12872" y="5875"/>
                  </a:lnTo>
                  <a:lnTo>
                    <a:pt x="12743" y="5763"/>
                  </a:lnTo>
                  <a:lnTo>
                    <a:pt x="12631" y="5650"/>
                  </a:lnTo>
                  <a:lnTo>
                    <a:pt x="12631" y="5650"/>
                  </a:lnTo>
                  <a:lnTo>
                    <a:pt x="12503" y="5522"/>
                  </a:lnTo>
                  <a:lnTo>
                    <a:pt x="12406" y="5361"/>
                  </a:lnTo>
                  <a:lnTo>
                    <a:pt x="12326" y="5217"/>
                  </a:lnTo>
                  <a:lnTo>
                    <a:pt x="12278" y="5056"/>
                  </a:lnTo>
                  <a:lnTo>
                    <a:pt x="12246" y="4912"/>
                  </a:lnTo>
                  <a:lnTo>
                    <a:pt x="12246" y="4751"/>
                  </a:lnTo>
                  <a:lnTo>
                    <a:pt x="12262" y="4607"/>
                  </a:lnTo>
                  <a:lnTo>
                    <a:pt x="12310" y="4479"/>
                  </a:lnTo>
                  <a:lnTo>
                    <a:pt x="12374" y="4366"/>
                  </a:lnTo>
                  <a:lnTo>
                    <a:pt x="12470" y="4254"/>
                  </a:lnTo>
                  <a:lnTo>
                    <a:pt x="12599" y="4158"/>
                  </a:lnTo>
                  <a:lnTo>
                    <a:pt x="12743" y="4093"/>
                  </a:lnTo>
                  <a:lnTo>
                    <a:pt x="12904" y="4061"/>
                  </a:lnTo>
                  <a:lnTo>
                    <a:pt x="13096" y="4029"/>
                  </a:lnTo>
                  <a:lnTo>
                    <a:pt x="13321" y="4045"/>
                  </a:lnTo>
                  <a:lnTo>
                    <a:pt x="13578" y="4093"/>
                  </a:lnTo>
                  <a:lnTo>
                    <a:pt x="13578" y="4093"/>
                  </a:lnTo>
                  <a:lnTo>
                    <a:pt x="14172" y="4238"/>
                  </a:lnTo>
                  <a:lnTo>
                    <a:pt x="14974" y="4398"/>
                  </a:lnTo>
                  <a:lnTo>
                    <a:pt x="15391" y="4479"/>
                  </a:lnTo>
                  <a:lnTo>
                    <a:pt x="15777" y="4543"/>
                  </a:lnTo>
                  <a:lnTo>
                    <a:pt x="16130" y="4575"/>
                  </a:lnTo>
                  <a:lnTo>
                    <a:pt x="16386" y="4607"/>
                  </a:lnTo>
                  <a:lnTo>
                    <a:pt x="16386" y="4607"/>
                  </a:lnTo>
                  <a:lnTo>
                    <a:pt x="16772" y="4591"/>
                  </a:lnTo>
                  <a:lnTo>
                    <a:pt x="16772" y="4591"/>
                  </a:lnTo>
                  <a:lnTo>
                    <a:pt x="16980" y="4575"/>
                  </a:lnTo>
                  <a:lnTo>
                    <a:pt x="17157" y="4527"/>
                  </a:lnTo>
                  <a:lnTo>
                    <a:pt x="17333" y="4463"/>
                  </a:lnTo>
                  <a:lnTo>
                    <a:pt x="17478" y="4382"/>
                  </a:lnTo>
                  <a:lnTo>
                    <a:pt x="17606" y="4286"/>
                  </a:lnTo>
                  <a:lnTo>
                    <a:pt x="17718" y="4174"/>
                  </a:lnTo>
                  <a:lnTo>
                    <a:pt x="17799" y="4045"/>
                  </a:lnTo>
                  <a:lnTo>
                    <a:pt x="17863" y="3917"/>
                  </a:lnTo>
                  <a:lnTo>
                    <a:pt x="17895" y="3789"/>
                  </a:lnTo>
                  <a:lnTo>
                    <a:pt x="17895" y="3644"/>
                  </a:lnTo>
                  <a:lnTo>
                    <a:pt x="17863" y="3516"/>
                  </a:lnTo>
                  <a:lnTo>
                    <a:pt x="17799" y="3371"/>
                  </a:lnTo>
                  <a:lnTo>
                    <a:pt x="17702" y="3243"/>
                  </a:lnTo>
                  <a:lnTo>
                    <a:pt x="17558" y="3131"/>
                  </a:lnTo>
                  <a:lnTo>
                    <a:pt x="17381" y="3018"/>
                  </a:lnTo>
                  <a:lnTo>
                    <a:pt x="17173" y="2922"/>
                  </a:lnTo>
                  <a:lnTo>
                    <a:pt x="17173" y="2922"/>
                  </a:lnTo>
                  <a:lnTo>
                    <a:pt x="15215" y="2184"/>
                  </a:lnTo>
                  <a:lnTo>
                    <a:pt x="14059" y="1782"/>
                  </a:lnTo>
                  <a:lnTo>
                    <a:pt x="13642" y="1638"/>
                  </a:lnTo>
                  <a:lnTo>
                    <a:pt x="13369" y="1558"/>
                  </a:lnTo>
                  <a:lnTo>
                    <a:pt x="13369" y="1558"/>
                  </a:lnTo>
                  <a:lnTo>
                    <a:pt x="12808" y="1445"/>
                  </a:lnTo>
                  <a:lnTo>
                    <a:pt x="12294" y="1365"/>
                  </a:lnTo>
                  <a:lnTo>
                    <a:pt x="11829" y="1301"/>
                  </a:lnTo>
                  <a:lnTo>
                    <a:pt x="11411" y="1253"/>
                  </a:lnTo>
                  <a:lnTo>
                    <a:pt x="11042" y="1221"/>
                  </a:lnTo>
                  <a:lnTo>
                    <a:pt x="10705" y="1205"/>
                  </a:lnTo>
                  <a:lnTo>
                    <a:pt x="10400" y="1205"/>
                  </a:lnTo>
                  <a:lnTo>
                    <a:pt x="10127" y="1205"/>
                  </a:lnTo>
                  <a:lnTo>
                    <a:pt x="9871" y="1221"/>
                  </a:lnTo>
                  <a:lnTo>
                    <a:pt x="9630" y="1253"/>
                  </a:lnTo>
                  <a:lnTo>
                    <a:pt x="9197" y="1317"/>
                  </a:lnTo>
                  <a:lnTo>
                    <a:pt x="8795" y="1397"/>
                  </a:lnTo>
                  <a:lnTo>
                    <a:pt x="8394" y="1461"/>
                  </a:lnTo>
                  <a:lnTo>
                    <a:pt x="7929" y="1510"/>
                  </a:lnTo>
                  <a:lnTo>
                    <a:pt x="7688" y="1526"/>
                  </a:lnTo>
                  <a:lnTo>
                    <a:pt x="7399" y="1526"/>
                  </a:lnTo>
                  <a:lnTo>
                    <a:pt x="7094" y="1510"/>
                  </a:lnTo>
                  <a:lnTo>
                    <a:pt x="6757" y="1477"/>
                  </a:lnTo>
                  <a:lnTo>
                    <a:pt x="6388" y="1429"/>
                  </a:lnTo>
                  <a:lnTo>
                    <a:pt x="5971" y="1381"/>
                  </a:lnTo>
                  <a:lnTo>
                    <a:pt x="5505" y="1301"/>
                  </a:lnTo>
                  <a:lnTo>
                    <a:pt x="4992" y="1189"/>
                  </a:lnTo>
                  <a:lnTo>
                    <a:pt x="4430" y="1060"/>
                  </a:lnTo>
                  <a:lnTo>
                    <a:pt x="3804" y="916"/>
                  </a:lnTo>
                  <a:lnTo>
                    <a:pt x="3114" y="723"/>
                  </a:lnTo>
                  <a:lnTo>
                    <a:pt x="2360" y="515"/>
                  </a:lnTo>
                  <a:lnTo>
                    <a:pt x="1541" y="274"/>
                  </a:lnTo>
                  <a:lnTo>
                    <a:pt x="64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5;p13">
              <a:extLst>
                <a:ext uri="{FF2B5EF4-FFF2-40B4-BE49-F238E27FC236}">
                  <a16:creationId xmlns:a16="http://schemas.microsoft.com/office/drawing/2014/main" id="{F55E6E83-D766-E198-891F-61DEA43BEE5E}"/>
                </a:ext>
              </a:extLst>
            </p:cNvPr>
            <p:cNvSpPr/>
            <p:nvPr/>
          </p:nvSpPr>
          <p:spPr>
            <a:xfrm>
              <a:off x="3792125" y="5093300"/>
              <a:ext cx="478700" cy="199425"/>
            </a:xfrm>
            <a:custGeom>
              <a:avLst/>
              <a:gdLst/>
              <a:ahLst/>
              <a:cxnLst/>
              <a:rect l="l" t="t" r="r" b="b"/>
              <a:pathLst>
                <a:path w="19148" h="7977" extrusionOk="0">
                  <a:moveTo>
                    <a:pt x="5040" y="0"/>
                  </a:moveTo>
                  <a:lnTo>
                    <a:pt x="4462" y="16"/>
                  </a:lnTo>
                  <a:lnTo>
                    <a:pt x="3403" y="97"/>
                  </a:lnTo>
                  <a:lnTo>
                    <a:pt x="2986" y="129"/>
                  </a:lnTo>
                  <a:lnTo>
                    <a:pt x="2665" y="145"/>
                  </a:lnTo>
                  <a:lnTo>
                    <a:pt x="2440" y="161"/>
                  </a:lnTo>
                  <a:lnTo>
                    <a:pt x="2232" y="193"/>
                  </a:lnTo>
                  <a:lnTo>
                    <a:pt x="2055" y="257"/>
                  </a:lnTo>
                  <a:lnTo>
                    <a:pt x="1927" y="337"/>
                  </a:lnTo>
                  <a:lnTo>
                    <a:pt x="1814" y="450"/>
                  </a:lnTo>
                  <a:lnTo>
                    <a:pt x="1734" y="562"/>
                  </a:lnTo>
                  <a:lnTo>
                    <a:pt x="1686" y="690"/>
                  </a:lnTo>
                  <a:lnTo>
                    <a:pt x="1670" y="835"/>
                  </a:lnTo>
                  <a:lnTo>
                    <a:pt x="1670" y="963"/>
                  </a:lnTo>
                  <a:lnTo>
                    <a:pt x="1702" y="1108"/>
                  </a:lnTo>
                  <a:lnTo>
                    <a:pt x="1766" y="1252"/>
                  </a:lnTo>
                  <a:lnTo>
                    <a:pt x="1846" y="1397"/>
                  </a:lnTo>
                  <a:lnTo>
                    <a:pt x="1959" y="1525"/>
                  </a:lnTo>
                  <a:lnTo>
                    <a:pt x="2087" y="1653"/>
                  </a:lnTo>
                  <a:lnTo>
                    <a:pt x="2248" y="1766"/>
                  </a:lnTo>
                  <a:lnTo>
                    <a:pt x="2440" y="1846"/>
                  </a:lnTo>
                  <a:lnTo>
                    <a:pt x="2793" y="1990"/>
                  </a:lnTo>
                  <a:lnTo>
                    <a:pt x="2906" y="2022"/>
                  </a:lnTo>
                  <a:lnTo>
                    <a:pt x="3066" y="2039"/>
                  </a:lnTo>
                  <a:lnTo>
                    <a:pt x="3435" y="2039"/>
                  </a:lnTo>
                  <a:lnTo>
                    <a:pt x="3869" y="1990"/>
                  </a:lnTo>
                  <a:lnTo>
                    <a:pt x="4350" y="1942"/>
                  </a:lnTo>
                  <a:lnTo>
                    <a:pt x="4832" y="1894"/>
                  </a:lnTo>
                  <a:lnTo>
                    <a:pt x="5265" y="1862"/>
                  </a:lnTo>
                  <a:lnTo>
                    <a:pt x="5457" y="1878"/>
                  </a:lnTo>
                  <a:lnTo>
                    <a:pt x="5634" y="1878"/>
                  </a:lnTo>
                  <a:lnTo>
                    <a:pt x="5778" y="1910"/>
                  </a:lnTo>
                  <a:lnTo>
                    <a:pt x="5891" y="1958"/>
                  </a:lnTo>
                  <a:lnTo>
                    <a:pt x="6067" y="2087"/>
                  </a:lnTo>
                  <a:lnTo>
                    <a:pt x="6228" y="2215"/>
                  </a:lnTo>
                  <a:lnTo>
                    <a:pt x="6340" y="2343"/>
                  </a:lnTo>
                  <a:lnTo>
                    <a:pt x="6388" y="2408"/>
                  </a:lnTo>
                  <a:lnTo>
                    <a:pt x="6404" y="2472"/>
                  </a:lnTo>
                  <a:lnTo>
                    <a:pt x="6436" y="2536"/>
                  </a:lnTo>
                  <a:lnTo>
                    <a:pt x="6436" y="2616"/>
                  </a:lnTo>
                  <a:lnTo>
                    <a:pt x="6420" y="2680"/>
                  </a:lnTo>
                  <a:lnTo>
                    <a:pt x="6404" y="2761"/>
                  </a:lnTo>
                  <a:lnTo>
                    <a:pt x="6372" y="2825"/>
                  </a:lnTo>
                  <a:lnTo>
                    <a:pt x="6324" y="2905"/>
                  </a:lnTo>
                  <a:lnTo>
                    <a:pt x="6244" y="2985"/>
                  </a:lnTo>
                  <a:lnTo>
                    <a:pt x="6164" y="3066"/>
                  </a:lnTo>
                  <a:lnTo>
                    <a:pt x="6035" y="3162"/>
                  </a:lnTo>
                  <a:lnTo>
                    <a:pt x="5891" y="3242"/>
                  </a:lnTo>
                  <a:lnTo>
                    <a:pt x="5730" y="3306"/>
                  </a:lnTo>
                  <a:lnTo>
                    <a:pt x="5554" y="3355"/>
                  </a:lnTo>
                  <a:lnTo>
                    <a:pt x="5377" y="3387"/>
                  </a:lnTo>
                  <a:lnTo>
                    <a:pt x="5201" y="3403"/>
                  </a:lnTo>
                  <a:lnTo>
                    <a:pt x="4832" y="3403"/>
                  </a:lnTo>
                  <a:lnTo>
                    <a:pt x="4478" y="3387"/>
                  </a:lnTo>
                  <a:lnTo>
                    <a:pt x="4190" y="3338"/>
                  </a:lnTo>
                  <a:lnTo>
                    <a:pt x="3949" y="3290"/>
                  </a:lnTo>
                  <a:lnTo>
                    <a:pt x="3820" y="3258"/>
                  </a:lnTo>
                  <a:lnTo>
                    <a:pt x="3596" y="3178"/>
                  </a:lnTo>
                  <a:lnTo>
                    <a:pt x="3387" y="3082"/>
                  </a:lnTo>
                  <a:lnTo>
                    <a:pt x="2986" y="2889"/>
                  </a:lnTo>
                  <a:lnTo>
                    <a:pt x="2585" y="2648"/>
                  </a:lnTo>
                  <a:lnTo>
                    <a:pt x="2200" y="2376"/>
                  </a:lnTo>
                  <a:lnTo>
                    <a:pt x="1814" y="2103"/>
                  </a:lnTo>
                  <a:lnTo>
                    <a:pt x="1429" y="1798"/>
                  </a:lnTo>
                  <a:lnTo>
                    <a:pt x="691" y="1172"/>
                  </a:lnTo>
                  <a:lnTo>
                    <a:pt x="1" y="3322"/>
                  </a:lnTo>
                  <a:lnTo>
                    <a:pt x="1044" y="4269"/>
                  </a:lnTo>
                  <a:lnTo>
                    <a:pt x="1445" y="4654"/>
                  </a:lnTo>
                  <a:lnTo>
                    <a:pt x="1814" y="5024"/>
                  </a:lnTo>
                  <a:lnTo>
                    <a:pt x="2488" y="5714"/>
                  </a:lnTo>
                  <a:lnTo>
                    <a:pt x="3098" y="6324"/>
                  </a:lnTo>
                  <a:lnTo>
                    <a:pt x="3403" y="6612"/>
                  </a:lnTo>
                  <a:lnTo>
                    <a:pt x="3708" y="6869"/>
                  </a:lnTo>
                  <a:lnTo>
                    <a:pt x="4029" y="7110"/>
                  </a:lnTo>
                  <a:lnTo>
                    <a:pt x="4350" y="7319"/>
                  </a:lnTo>
                  <a:lnTo>
                    <a:pt x="4687" y="7511"/>
                  </a:lnTo>
                  <a:lnTo>
                    <a:pt x="5040" y="7656"/>
                  </a:lnTo>
                  <a:lnTo>
                    <a:pt x="5425" y="7784"/>
                  </a:lnTo>
                  <a:lnTo>
                    <a:pt x="5618" y="7832"/>
                  </a:lnTo>
                  <a:lnTo>
                    <a:pt x="5827" y="7880"/>
                  </a:lnTo>
                  <a:lnTo>
                    <a:pt x="6051" y="7912"/>
                  </a:lnTo>
                  <a:lnTo>
                    <a:pt x="6276" y="7944"/>
                  </a:lnTo>
                  <a:lnTo>
                    <a:pt x="6757" y="7977"/>
                  </a:lnTo>
                  <a:lnTo>
                    <a:pt x="6998" y="7961"/>
                  </a:lnTo>
                  <a:lnTo>
                    <a:pt x="7239" y="7928"/>
                  </a:lnTo>
                  <a:lnTo>
                    <a:pt x="7512" y="7864"/>
                  </a:lnTo>
                  <a:lnTo>
                    <a:pt x="7817" y="7784"/>
                  </a:lnTo>
                  <a:lnTo>
                    <a:pt x="8443" y="7591"/>
                  </a:lnTo>
                  <a:lnTo>
                    <a:pt x="9133" y="7367"/>
                  </a:lnTo>
                  <a:lnTo>
                    <a:pt x="9823" y="7126"/>
                  </a:lnTo>
                  <a:lnTo>
                    <a:pt x="10529" y="6901"/>
                  </a:lnTo>
                  <a:lnTo>
                    <a:pt x="10866" y="6805"/>
                  </a:lnTo>
                  <a:lnTo>
                    <a:pt x="11187" y="6741"/>
                  </a:lnTo>
                  <a:lnTo>
                    <a:pt x="11508" y="6677"/>
                  </a:lnTo>
                  <a:lnTo>
                    <a:pt x="11813" y="6645"/>
                  </a:lnTo>
                  <a:lnTo>
                    <a:pt x="13032" y="6564"/>
                  </a:lnTo>
                  <a:lnTo>
                    <a:pt x="14172" y="6452"/>
                  </a:lnTo>
                  <a:lnTo>
                    <a:pt x="15231" y="6340"/>
                  </a:lnTo>
                  <a:lnTo>
                    <a:pt x="16210" y="6227"/>
                  </a:lnTo>
                  <a:lnTo>
                    <a:pt x="17093" y="6083"/>
                  </a:lnTo>
                  <a:lnTo>
                    <a:pt x="17895" y="5938"/>
                  </a:lnTo>
                  <a:lnTo>
                    <a:pt x="18569" y="5794"/>
                  </a:lnTo>
                  <a:lnTo>
                    <a:pt x="18874" y="5714"/>
                  </a:lnTo>
                  <a:lnTo>
                    <a:pt x="19147" y="5633"/>
                  </a:lnTo>
                  <a:lnTo>
                    <a:pt x="18746" y="1027"/>
                  </a:lnTo>
                  <a:lnTo>
                    <a:pt x="16788" y="1156"/>
                  </a:lnTo>
                  <a:lnTo>
                    <a:pt x="15183" y="1268"/>
                  </a:lnTo>
                  <a:lnTo>
                    <a:pt x="12840" y="1445"/>
                  </a:lnTo>
                  <a:lnTo>
                    <a:pt x="12054" y="1509"/>
                  </a:lnTo>
                  <a:lnTo>
                    <a:pt x="11428" y="1541"/>
                  </a:lnTo>
                  <a:lnTo>
                    <a:pt x="10962" y="1557"/>
                  </a:lnTo>
                  <a:lnTo>
                    <a:pt x="10593" y="1541"/>
                  </a:lnTo>
                  <a:lnTo>
                    <a:pt x="10304" y="1493"/>
                  </a:lnTo>
                  <a:lnTo>
                    <a:pt x="10015" y="1413"/>
                  </a:lnTo>
                  <a:lnTo>
                    <a:pt x="9726" y="1300"/>
                  </a:lnTo>
                  <a:lnTo>
                    <a:pt x="9357" y="1156"/>
                  </a:lnTo>
                  <a:lnTo>
                    <a:pt x="8908" y="963"/>
                  </a:lnTo>
                  <a:lnTo>
                    <a:pt x="8298" y="722"/>
                  </a:lnTo>
                  <a:lnTo>
                    <a:pt x="7512" y="450"/>
                  </a:lnTo>
                  <a:lnTo>
                    <a:pt x="6501" y="129"/>
                  </a:lnTo>
                  <a:lnTo>
                    <a:pt x="6308" y="81"/>
                  </a:lnTo>
                  <a:lnTo>
                    <a:pt x="6083" y="32"/>
                  </a:lnTo>
                  <a:lnTo>
                    <a:pt x="5843" y="16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6;p13">
              <a:extLst>
                <a:ext uri="{FF2B5EF4-FFF2-40B4-BE49-F238E27FC236}">
                  <a16:creationId xmlns:a16="http://schemas.microsoft.com/office/drawing/2014/main" id="{463666ED-8288-10D7-307D-D1EAAF89ACB4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extrusionOk="0">
                  <a:moveTo>
                    <a:pt x="1" y="1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;p13">
              <a:extLst>
                <a:ext uri="{FF2B5EF4-FFF2-40B4-BE49-F238E27FC236}">
                  <a16:creationId xmlns:a16="http://schemas.microsoft.com/office/drawing/2014/main" id="{D71EE342-5228-0498-0FC8-9E0622A42622}"/>
                </a:ext>
              </a:extLst>
            </p:cNvPr>
            <p:cNvSpPr/>
            <p:nvPr/>
          </p:nvSpPr>
          <p:spPr>
            <a:xfrm>
              <a:off x="3526525" y="5082050"/>
              <a:ext cx="431325" cy="122400"/>
            </a:xfrm>
            <a:custGeom>
              <a:avLst/>
              <a:gdLst/>
              <a:ahLst/>
              <a:cxnLst/>
              <a:rect l="l" t="t" r="r" b="b"/>
              <a:pathLst>
                <a:path w="17253" h="4896" fill="none" extrusionOk="0">
                  <a:moveTo>
                    <a:pt x="11877" y="4896"/>
                  </a:moveTo>
                  <a:lnTo>
                    <a:pt x="11877" y="4896"/>
                  </a:lnTo>
                  <a:lnTo>
                    <a:pt x="11764" y="4767"/>
                  </a:lnTo>
                  <a:lnTo>
                    <a:pt x="11668" y="4623"/>
                  </a:lnTo>
                  <a:lnTo>
                    <a:pt x="11588" y="4479"/>
                  </a:lnTo>
                  <a:lnTo>
                    <a:pt x="11540" y="4318"/>
                  </a:lnTo>
                  <a:lnTo>
                    <a:pt x="11524" y="4174"/>
                  </a:lnTo>
                  <a:lnTo>
                    <a:pt x="11524" y="4045"/>
                  </a:lnTo>
                  <a:lnTo>
                    <a:pt x="11556" y="3901"/>
                  </a:lnTo>
                  <a:lnTo>
                    <a:pt x="11620" y="3788"/>
                  </a:lnTo>
                  <a:lnTo>
                    <a:pt x="11700" y="3676"/>
                  </a:lnTo>
                  <a:lnTo>
                    <a:pt x="11796" y="3580"/>
                  </a:lnTo>
                  <a:lnTo>
                    <a:pt x="11925" y="3500"/>
                  </a:lnTo>
                  <a:lnTo>
                    <a:pt x="12085" y="3435"/>
                  </a:lnTo>
                  <a:lnTo>
                    <a:pt x="12262" y="3403"/>
                  </a:lnTo>
                  <a:lnTo>
                    <a:pt x="12454" y="3387"/>
                  </a:lnTo>
                  <a:lnTo>
                    <a:pt x="12679" y="3403"/>
                  </a:lnTo>
                  <a:lnTo>
                    <a:pt x="12936" y="3451"/>
                  </a:lnTo>
                  <a:lnTo>
                    <a:pt x="12936" y="3451"/>
                  </a:lnTo>
                  <a:lnTo>
                    <a:pt x="13530" y="3596"/>
                  </a:lnTo>
                  <a:lnTo>
                    <a:pt x="14332" y="3756"/>
                  </a:lnTo>
                  <a:lnTo>
                    <a:pt x="14749" y="3837"/>
                  </a:lnTo>
                  <a:lnTo>
                    <a:pt x="15135" y="3901"/>
                  </a:lnTo>
                  <a:lnTo>
                    <a:pt x="15488" y="3933"/>
                  </a:lnTo>
                  <a:lnTo>
                    <a:pt x="15744" y="3965"/>
                  </a:lnTo>
                  <a:lnTo>
                    <a:pt x="15744" y="3965"/>
                  </a:lnTo>
                  <a:lnTo>
                    <a:pt x="16130" y="3949"/>
                  </a:lnTo>
                  <a:lnTo>
                    <a:pt x="16130" y="3949"/>
                  </a:lnTo>
                  <a:lnTo>
                    <a:pt x="16338" y="3933"/>
                  </a:lnTo>
                  <a:lnTo>
                    <a:pt x="16515" y="3885"/>
                  </a:lnTo>
                  <a:lnTo>
                    <a:pt x="16691" y="3821"/>
                  </a:lnTo>
                  <a:lnTo>
                    <a:pt x="16836" y="3740"/>
                  </a:lnTo>
                  <a:lnTo>
                    <a:pt x="16964" y="3644"/>
                  </a:lnTo>
                  <a:lnTo>
                    <a:pt x="17076" y="3532"/>
                  </a:lnTo>
                  <a:lnTo>
                    <a:pt x="17157" y="3403"/>
                  </a:lnTo>
                  <a:lnTo>
                    <a:pt x="17221" y="3275"/>
                  </a:lnTo>
                  <a:lnTo>
                    <a:pt x="17253" y="3147"/>
                  </a:lnTo>
                  <a:lnTo>
                    <a:pt x="17253" y="3002"/>
                  </a:lnTo>
                  <a:lnTo>
                    <a:pt x="17221" y="2874"/>
                  </a:lnTo>
                  <a:lnTo>
                    <a:pt x="17157" y="2729"/>
                  </a:lnTo>
                  <a:lnTo>
                    <a:pt x="17060" y="2601"/>
                  </a:lnTo>
                  <a:lnTo>
                    <a:pt x="16916" y="2489"/>
                  </a:lnTo>
                  <a:lnTo>
                    <a:pt x="16739" y="2376"/>
                  </a:lnTo>
                  <a:lnTo>
                    <a:pt x="16531" y="2280"/>
                  </a:lnTo>
                  <a:lnTo>
                    <a:pt x="16531" y="2280"/>
                  </a:lnTo>
                  <a:lnTo>
                    <a:pt x="14557" y="1558"/>
                  </a:lnTo>
                  <a:lnTo>
                    <a:pt x="13417" y="1156"/>
                  </a:lnTo>
                  <a:lnTo>
                    <a:pt x="12727" y="916"/>
                  </a:lnTo>
                  <a:lnTo>
                    <a:pt x="12727" y="916"/>
                  </a:lnTo>
                  <a:lnTo>
                    <a:pt x="12117" y="739"/>
                  </a:lnTo>
                  <a:lnTo>
                    <a:pt x="11572" y="595"/>
                  </a:lnTo>
                  <a:lnTo>
                    <a:pt x="11058" y="482"/>
                  </a:lnTo>
                  <a:lnTo>
                    <a:pt x="10609" y="386"/>
                  </a:lnTo>
                  <a:lnTo>
                    <a:pt x="10192" y="322"/>
                  </a:lnTo>
                  <a:lnTo>
                    <a:pt x="9822" y="274"/>
                  </a:lnTo>
                  <a:lnTo>
                    <a:pt x="9485" y="258"/>
                  </a:lnTo>
                  <a:lnTo>
                    <a:pt x="9180" y="242"/>
                  </a:lnTo>
                  <a:lnTo>
                    <a:pt x="8908" y="258"/>
                  </a:lnTo>
                  <a:lnTo>
                    <a:pt x="8651" y="290"/>
                  </a:lnTo>
                  <a:lnTo>
                    <a:pt x="8410" y="322"/>
                  </a:lnTo>
                  <a:lnTo>
                    <a:pt x="8185" y="370"/>
                  </a:lnTo>
                  <a:lnTo>
                    <a:pt x="7768" y="482"/>
                  </a:lnTo>
                  <a:lnTo>
                    <a:pt x="7335" y="611"/>
                  </a:lnTo>
                  <a:lnTo>
                    <a:pt x="6885" y="723"/>
                  </a:lnTo>
                  <a:lnTo>
                    <a:pt x="6645" y="787"/>
                  </a:lnTo>
                  <a:lnTo>
                    <a:pt x="6372" y="835"/>
                  </a:lnTo>
                  <a:lnTo>
                    <a:pt x="6083" y="868"/>
                  </a:lnTo>
                  <a:lnTo>
                    <a:pt x="5762" y="884"/>
                  </a:lnTo>
                  <a:lnTo>
                    <a:pt x="5409" y="900"/>
                  </a:lnTo>
                  <a:lnTo>
                    <a:pt x="5008" y="900"/>
                  </a:lnTo>
                  <a:lnTo>
                    <a:pt x="4574" y="868"/>
                  </a:lnTo>
                  <a:lnTo>
                    <a:pt x="4093" y="819"/>
                  </a:lnTo>
                  <a:lnTo>
                    <a:pt x="3563" y="755"/>
                  </a:lnTo>
                  <a:lnTo>
                    <a:pt x="2986" y="659"/>
                  </a:lnTo>
                  <a:lnTo>
                    <a:pt x="2328" y="547"/>
                  </a:lnTo>
                  <a:lnTo>
                    <a:pt x="1621" y="386"/>
                  </a:lnTo>
                  <a:lnTo>
                    <a:pt x="851" y="2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;p13">
              <a:extLst>
                <a:ext uri="{FF2B5EF4-FFF2-40B4-BE49-F238E27FC236}">
                  <a16:creationId xmlns:a16="http://schemas.microsoft.com/office/drawing/2014/main" id="{E77B2B42-669E-FA5F-C3FC-25DFF5F74F9E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extrusionOk="0">
                  <a:moveTo>
                    <a:pt x="16707" y="0"/>
                  </a:moveTo>
                  <a:lnTo>
                    <a:pt x="15969" y="16"/>
                  </a:lnTo>
                  <a:lnTo>
                    <a:pt x="15359" y="64"/>
                  </a:lnTo>
                  <a:lnTo>
                    <a:pt x="14765" y="129"/>
                  </a:lnTo>
                  <a:lnTo>
                    <a:pt x="14155" y="209"/>
                  </a:lnTo>
                  <a:lnTo>
                    <a:pt x="13561" y="305"/>
                  </a:lnTo>
                  <a:lnTo>
                    <a:pt x="12952" y="418"/>
                  </a:lnTo>
                  <a:lnTo>
                    <a:pt x="12358" y="546"/>
                  </a:lnTo>
                  <a:lnTo>
                    <a:pt x="11764" y="690"/>
                  </a:lnTo>
                  <a:lnTo>
                    <a:pt x="11186" y="851"/>
                  </a:lnTo>
                  <a:lnTo>
                    <a:pt x="10592" y="1011"/>
                  </a:lnTo>
                  <a:lnTo>
                    <a:pt x="9999" y="1188"/>
                  </a:lnTo>
                  <a:lnTo>
                    <a:pt x="8843" y="1557"/>
                  </a:lnTo>
                  <a:lnTo>
                    <a:pt x="7671" y="1942"/>
                  </a:lnTo>
                  <a:lnTo>
                    <a:pt x="6516" y="2343"/>
                  </a:lnTo>
                  <a:lnTo>
                    <a:pt x="6099" y="2504"/>
                  </a:lnTo>
                  <a:lnTo>
                    <a:pt x="5681" y="2664"/>
                  </a:lnTo>
                  <a:lnTo>
                    <a:pt x="5280" y="2857"/>
                  </a:lnTo>
                  <a:lnTo>
                    <a:pt x="4863" y="3050"/>
                  </a:lnTo>
                  <a:lnTo>
                    <a:pt x="4061" y="3483"/>
                  </a:lnTo>
                  <a:lnTo>
                    <a:pt x="3258" y="3932"/>
                  </a:lnTo>
                  <a:lnTo>
                    <a:pt x="2456" y="4366"/>
                  </a:lnTo>
                  <a:lnTo>
                    <a:pt x="1653" y="4799"/>
                  </a:lnTo>
                  <a:lnTo>
                    <a:pt x="1236" y="4991"/>
                  </a:lnTo>
                  <a:lnTo>
                    <a:pt x="835" y="5184"/>
                  </a:lnTo>
                  <a:lnTo>
                    <a:pt x="417" y="5361"/>
                  </a:lnTo>
                  <a:lnTo>
                    <a:pt x="0" y="5505"/>
                  </a:lnTo>
                  <a:lnTo>
                    <a:pt x="498" y="11026"/>
                  </a:lnTo>
                  <a:lnTo>
                    <a:pt x="2327" y="10673"/>
                  </a:lnTo>
                  <a:lnTo>
                    <a:pt x="4157" y="10304"/>
                  </a:lnTo>
                  <a:lnTo>
                    <a:pt x="5970" y="9918"/>
                  </a:lnTo>
                  <a:lnTo>
                    <a:pt x="7800" y="9501"/>
                  </a:lnTo>
                  <a:lnTo>
                    <a:pt x="9597" y="9068"/>
                  </a:lnTo>
                  <a:lnTo>
                    <a:pt x="11411" y="8602"/>
                  </a:lnTo>
                  <a:lnTo>
                    <a:pt x="13208" y="8137"/>
                  </a:lnTo>
                  <a:lnTo>
                    <a:pt x="15006" y="7640"/>
                  </a:lnTo>
                  <a:lnTo>
                    <a:pt x="16017" y="7335"/>
                  </a:lnTo>
                  <a:lnTo>
                    <a:pt x="16514" y="7174"/>
                  </a:lnTo>
                  <a:lnTo>
                    <a:pt x="17012" y="7014"/>
                  </a:lnTo>
                  <a:lnTo>
                    <a:pt x="17124" y="6982"/>
                  </a:lnTo>
                  <a:lnTo>
                    <a:pt x="17221" y="6933"/>
                  </a:lnTo>
                  <a:lnTo>
                    <a:pt x="17301" y="6869"/>
                  </a:lnTo>
                  <a:lnTo>
                    <a:pt x="17381" y="6805"/>
                  </a:lnTo>
                  <a:lnTo>
                    <a:pt x="17509" y="6677"/>
                  </a:lnTo>
                  <a:lnTo>
                    <a:pt x="17606" y="6516"/>
                  </a:lnTo>
                  <a:lnTo>
                    <a:pt x="17670" y="6340"/>
                  </a:lnTo>
                  <a:lnTo>
                    <a:pt x="17702" y="6163"/>
                  </a:lnTo>
                  <a:lnTo>
                    <a:pt x="17718" y="5986"/>
                  </a:lnTo>
                  <a:lnTo>
                    <a:pt x="17686" y="5810"/>
                  </a:lnTo>
                  <a:lnTo>
                    <a:pt x="17638" y="5633"/>
                  </a:lnTo>
                  <a:lnTo>
                    <a:pt x="17558" y="5473"/>
                  </a:lnTo>
                  <a:lnTo>
                    <a:pt x="17461" y="5328"/>
                  </a:lnTo>
                  <a:lnTo>
                    <a:pt x="17333" y="5200"/>
                  </a:lnTo>
                  <a:lnTo>
                    <a:pt x="17172" y="5104"/>
                  </a:lnTo>
                  <a:lnTo>
                    <a:pt x="17092" y="5056"/>
                  </a:lnTo>
                  <a:lnTo>
                    <a:pt x="16996" y="5024"/>
                  </a:lnTo>
                  <a:lnTo>
                    <a:pt x="16900" y="5007"/>
                  </a:lnTo>
                  <a:lnTo>
                    <a:pt x="16803" y="4991"/>
                  </a:lnTo>
                  <a:lnTo>
                    <a:pt x="16579" y="4991"/>
                  </a:lnTo>
                  <a:lnTo>
                    <a:pt x="16177" y="5040"/>
                  </a:lnTo>
                  <a:lnTo>
                    <a:pt x="15198" y="5184"/>
                  </a:lnTo>
                  <a:lnTo>
                    <a:pt x="14717" y="5232"/>
                  </a:lnTo>
                  <a:lnTo>
                    <a:pt x="14219" y="5248"/>
                  </a:lnTo>
                  <a:lnTo>
                    <a:pt x="14107" y="5232"/>
                  </a:lnTo>
                  <a:lnTo>
                    <a:pt x="13995" y="5200"/>
                  </a:lnTo>
                  <a:lnTo>
                    <a:pt x="13898" y="5152"/>
                  </a:lnTo>
                  <a:lnTo>
                    <a:pt x="13802" y="5088"/>
                  </a:lnTo>
                  <a:lnTo>
                    <a:pt x="13738" y="5007"/>
                  </a:lnTo>
                  <a:lnTo>
                    <a:pt x="13690" y="4911"/>
                  </a:lnTo>
                  <a:lnTo>
                    <a:pt x="13658" y="4815"/>
                  </a:lnTo>
                  <a:lnTo>
                    <a:pt x="13626" y="4719"/>
                  </a:lnTo>
                  <a:lnTo>
                    <a:pt x="13626" y="4606"/>
                  </a:lnTo>
                  <a:lnTo>
                    <a:pt x="13626" y="4510"/>
                  </a:lnTo>
                  <a:lnTo>
                    <a:pt x="13658" y="4414"/>
                  </a:lnTo>
                  <a:lnTo>
                    <a:pt x="13706" y="4317"/>
                  </a:lnTo>
                  <a:lnTo>
                    <a:pt x="13770" y="4221"/>
                  </a:lnTo>
                  <a:lnTo>
                    <a:pt x="13850" y="4157"/>
                  </a:lnTo>
                  <a:lnTo>
                    <a:pt x="13947" y="4093"/>
                  </a:lnTo>
                  <a:lnTo>
                    <a:pt x="14059" y="4045"/>
                  </a:lnTo>
                  <a:lnTo>
                    <a:pt x="14444" y="3948"/>
                  </a:lnTo>
                  <a:lnTo>
                    <a:pt x="14813" y="3852"/>
                  </a:lnTo>
                  <a:lnTo>
                    <a:pt x="15632" y="3691"/>
                  </a:lnTo>
                  <a:lnTo>
                    <a:pt x="16450" y="3531"/>
                  </a:lnTo>
                  <a:lnTo>
                    <a:pt x="17269" y="3403"/>
                  </a:lnTo>
                  <a:lnTo>
                    <a:pt x="18087" y="3274"/>
                  </a:lnTo>
                  <a:lnTo>
                    <a:pt x="18922" y="3178"/>
                  </a:lnTo>
                  <a:lnTo>
                    <a:pt x="19740" y="3098"/>
                  </a:lnTo>
                  <a:lnTo>
                    <a:pt x="20575" y="3033"/>
                  </a:lnTo>
                  <a:lnTo>
                    <a:pt x="21409" y="2985"/>
                  </a:lnTo>
                  <a:lnTo>
                    <a:pt x="21618" y="2953"/>
                  </a:lnTo>
                  <a:lnTo>
                    <a:pt x="21811" y="2905"/>
                  </a:lnTo>
                  <a:lnTo>
                    <a:pt x="21971" y="2809"/>
                  </a:lnTo>
                  <a:lnTo>
                    <a:pt x="22115" y="2696"/>
                  </a:lnTo>
                  <a:lnTo>
                    <a:pt x="22228" y="2568"/>
                  </a:lnTo>
                  <a:lnTo>
                    <a:pt x="22324" y="2424"/>
                  </a:lnTo>
                  <a:lnTo>
                    <a:pt x="22388" y="2263"/>
                  </a:lnTo>
                  <a:lnTo>
                    <a:pt x="22436" y="2087"/>
                  </a:lnTo>
                  <a:lnTo>
                    <a:pt x="22452" y="1910"/>
                  </a:lnTo>
                  <a:lnTo>
                    <a:pt x="22436" y="1750"/>
                  </a:lnTo>
                  <a:lnTo>
                    <a:pt x="22404" y="1573"/>
                  </a:lnTo>
                  <a:lnTo>
                    <a:pt x="22340" y="1413"/>
                  </a:lnTo>
                  <a:lnTo>
                    <a:pt x="22244" y="1252"/>
                  </a:lnTo>
                  <a:lnTo>
                    <a:pt x="22115" y="1124"/>
                  </a:lnTo>
                  <a:lnTo>
                    <a:pt x="21955" y="995"/>
                  </a:lnTo>
                  <a:lnTo>
                    <a:pt x="21762" y="899"/>
                  </a:lnTo>
                  <a:lnTo>
                    <a:pt x="21425" y="771"/>
                  </a:lnTo>
                  <a:lnTo>
                    <a:pt x="21072" y="658"/>
                  </a:lnTo>
                  <a:lnTo>
                    <a:pt x="20735" y="546"/>
                  </a:lnTo>
                  <a:lnTo>
                    <a:pt x="20366" y="450"/>
                  </a:lnTo>
                  <a:lnTo>
                    <a:pt x="20013" y="353"/>
                  </a:lnTo>
                  <a:lnTo>
                    <a:pt x="19660" y="273"/>
                  </a:lnTo>
                  <a:lnTo>
                    <a:pt x="19291" y="209"/>
                  </a:lnTo>
                  <a:lnTo>
                    <a:pt x="18922" y="145"/>
                  </a:lnTo>
                  <a:lnTo>
                    <a:pt x="18553" y="97"/>
                  </a:lnTo>
                  <a:lnTo>
                    <a:pt x="18183" y="64"/>
                  </a:lnTo>
                  <a:lnTo>
                    <a:pt x="17445" y="16"/>
                  </a:lnTo>
                  <a:lnTo>
                    <a:pt x="16707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;p13">
              <a:extLst>
                <a:ext uri="{FF2B5EF4-FFF2-40B4-BE49-F238E27FC236}">
                  <a16:creationId xmlns:a16="http://schemas.microsoft.com/office/drawing/2014/main" id="{C3F796B4-A56D-4BFE-77D0-0B9F4369AAE6}"/>
                </a:ext>
              </a:extLst>
            </p:cNvPr>
            <p:cNvSpPr/>
            <p:nvPr/>
          </p:nvSpPr>
          <p:spPr>
            <a:xfrm>
              <a:off x="2858100" y="519375"/>
              <a:ext cx="561325" cy="275650"/>
            </a:xfrm>
            <a:custGeom>
              <a:avLst/>
              <a:gdLst/>
              <a:ahLst/>
              <a:cxnLst/>
              <a:rect l="l" t="t" r="r" b="b"/>
              <a:pathLst>
                <a:path w="22453" h="11026" fill="none" extrusionOk="0">
                  <a:moveTo>
                    <a:pt x="0" y="5505"/>
                  </a:moveTo>
                  <a:lnTo>
                    <a:pt x="0" y="5505"/>
                  </a:lnTo>
                  <a:lnTo>
                    <a:pt x="417" y="5361"/>
                  </a:lnTo>
                  <a:lnTo>
                    <a:pt x="835" y="5184"/>
                  </a:lnTo>
                  <a:lnTo>
                    <a:pt x="1236" y="4991"/>
                  </a:lnTo>
                  <a:lnTo>
                    <a:pt x="1653" y="4799"/>
                  </a:lnTo>
                  <a:lnTo>
                    <a:pt x="2456" y="4366"/>
                  </a:lnTo>
                  <a:lnTo>
                    <a:pt x="3258" y="3932"/>
                  </a:lnTo>
                  <a:lnTo>
                    <a:pt x="4061" y="3483"/>
                  </a:lnTo>
                  <a:lnTo>
                    <a:pt x="4863" y="3050"/>
                  </a:lnTo>
                  <a:lnTo>
                    <a:pt x="5280" y="2857"/>
                  </a:lnTo>
                  <a:lnTo>
                    <a:pt x="5681" y="2664"/>
                  </a:lnTo>
                  <a:lnTo>
                    <a:pt x="6099" y="2504"/>
                  </a:lnTo>
                  <a:lnTo>
                    <a:pt x="6516" y="2343"/>
                  </a:lnTo>
                  <a:lnTo>
                    <a:pt x="6516" y="2343"/>
                  </a:lnTo>
                  <a:lnTo>
                    <a:pt x="7671" y="1942"/>
                  </a:lnTo>
                  <a:lnTo>
                    <a:pt x="8843" y="1557"/>
                  </a:lnTo>
                  <a:lnTo>
                    <a:pt x="9999" y="1188"/>
                  </a:lnTo>
                  <a:lnTo>
                    <a:pt x="10592" y="1011"/>
                  </a:lnTo>
                  <a:lnTo>
                    <a:pt x="11186" y="851"/>
                  </a:lnTo>
                  <a:lnTo>
                    <a:pt x="11764" y="690"/>
                  </a:lnTo>
                  <a:lnTo>
                    <a:pt x="12358" y="546"/>
                  </a:lnTo>
                  <a:lnTo>
                    <a:pt x="12952" y="418"/>
                  </a:lnTo>
                  <a:lnTo>
                    <a:pt x="13561" y="305"/>
                  </a:lnTo>
                  <a:lnTo>
                    <a:pt x="14155" y="209"/>
                  </a:lnTo>
                  <a:lnTo>
                    <a:pt x="14765" y="129"/>
                  </a:lnTo>
                  <a:lnTo>
                    <a:pt x="15359" y="64"/>
                  </a:lnTo>
                  <a:lnTo>
                    <a:pt x="15969" y="16"/>
                  </a:lnTo>
                  <a:lnTo>
                    <a:pt x="15969" y="16"/>
                  </a:lnTo>
                  <a:lnTo>
                    <a:pt x="16707" y="0"/>
                  </a:lnTo>
                  <a:lnTo>
                    <a:pt x="17445" y="16"/>
                  </a:lnTo>
                  <a:lnTo>
                    <a:pt x="18183" y="64"/>
                  </a:lnTo>
                  <a:lnTo>
                    <a:pt x="18553" y="97"/>
                  </a:lnTo>
                  <a:lnTo>
                    <a:pt x="18922" y="145"/>
                  </a:lnTo>
                  <a:lnTo>
                    <a:pt x="19291" y="209"/>
                  </a:lnTo>
                  <a:lnTo>
                    <a:pt x="19660" y="273"/>
                  </a:lnTo>
                  <a:lnTo>
                    <a:pt x="20013" y="353"/>
                  </a:lnTo>
                  <a:lnTo>
                    <a:pt x="20366" y="450"/>
                  </a:lnTo>
                  <a:lnTo>
                    <a:pt x="20735" y="546"/>
                  </a:lnTo>
                  <a:lnTo>
                    <a:pt x="21072" y="658"/>
                  </a:lnTo>
                  <a:lnTo>
                    <a:pt x="21425" y="771"/>
                  </a:lnTo>
                  <a:lnTo>
                    <a:pt x="21762" y="899"/>
                  </a:lnTo>
                  <a:lnTo>
                    <a:pt x="21762" y="899"/>
                  </a:lnTo>
                  <a:lnTo>
                    <a:pt x="21955" y="995"/>
                  </a:lnTo>
                  <a:lnTo>
                    <a:pt x="22115" y="1124"/>
                  </a:lnTo>
                  <a:lnTo>
                    <a:pt x="22244" y="1252"/>
                  </a:lnTo>
                  <a:lnTo>
                    <a:pt x="22340" y="1413"/>
                  </a:lnTo>
                  <a:lnTo>
                    <a:pt x="22404" y="1573"/>
                  </a:lnTo>
                  <a:lnTo>
                    <a:pt x="22436" y="1750"/>
                  </a:lnTo>
                  <a:lnTo>
                    <a:pt x="22452" y="1910"/>
                  </a:lnTo>
                  <a:lnTo>
                    <a:pt x="22436" y="2087"/>
                  </a:lnTo>
                  <a:lnTo>
                    <a:pt x="22388" y="2263"/>
                  </a:lnTo>
                  <a:lnTo>
                    <a:pt x="22324" y="2424"/>
                  </a:lnTo>
                  <a:lnTo>
                    <a:pt x="22228" y="2568"/>
                  </a:lnTo>
                  <a:lnTo>
                    <a:pt x="22115" y="2696"/>
                  </a:lnTo>
                  <a:lnTo>
                    <a:pt x="21971" y="2809"/>
                  </a:lnTo>
                  <a:lnTo>
                    <a:pt x="21811" y="2905"/>
                  </a:lnTo>
                  <a:lnTo>
                    <a:pt x="21618" y="2953"/>
                  </a:lnTo>
                  <a:lnTo>
                    <a:pt x="21409" y="2985"/>
                  </a:lnTo>
                  <a:lnTo>
                    <a:pt x="21409" y="2985"/>
                  </a:lnTo>
                  <a:lnTo>
                    <a:pt x="20575" y="3033"/>
                  </a:lnTo>
                  <a:lnTo>
                    <a:pt x="19740" y="3098"/>
                  </a:lnTo>
                  <a:lnTo>
                    <a:pt x="18922" y="3178"/>
                  </a:lnTo>
                  <a:lnTo>
                    <a:pt x="18087" y="3274"/>
                  </a:lnTo>
                  <a:lnTo>
                    <a:pt x="17269" y="3403"/>
                  </a:lnTo>
                  <a:lnTo>
                    <a:pt x="16450" y="3531"/>
                  </a:lnTo>
                  <a:lnTo>
                    <a:pt x="15632" y="3691"/>
                  </a:lnTo>
                  <a:lnTo>
                    <a:pt x="14813" y="3852"/>
                  </a:lnTo>
                  <a:lnTo>
                    <a:pt x="14813" y="3852"/>
                  </a:lnTo>
                  <a:lnTo>
                    <a:pt x="14444" y="3948"/>
                  </a:lnTo>
                  <a:lnTo>
                    <a:pt x="14059" y="4045"/>
                  </a:lnTo>
                  <a:lnTo>
                    <a:pt x="14059" y="4045"/>
                  </a:lnTo>
                  <a:lnTo>
                    <a:pt x="13947" y="4093"/>
                  </a:lnTo>
                  <a:lnTo>
                    <a:pt x="13850" y="4157"/>
                  </a:lnTo>
                  <a:lnTo>
                    <a:pt x="13770" y="4221"/>
                  </a:lnTo>
                  <a:lnTo>
                    <a:pt x="13706" y="4317"/>
                  </a:lnTo>
                  <a:lnTo>
                    <a:pt x="13658" y="4414"/>
                  </a:lnTo>
                  <a:lnTo>
                    <a:pt x="13626" y="4510"/>
                  </a:lnTo>
                  <a:lnTo>
                    <a:pt x="13626" y="4606"/>
                  </a:lnTo>
                  <a:lnTo>
                    <a:pt x="13626" y="4719"/>
                  </a:lnTo>
                  <a:lnTo>
                    <a:pt x="13658" y="4815"/>
                  </a:lnTo>
                  <a:lnTo>
                    <a:pt x="13690" y="4911"/>
                  </a:lnTo>
                  <a:lnTo>
                    <a:pt x="13738" y="5007"/>
                  </a:lnTo>
                  <a:lnTo>
                    <a:pt x="13802" y="5088"/>
                  </a:lnTo>
                  <a:lnTo>
                    <a:pt x="13898" y="5152"/>
                  </a:lnTo>
                  <a:lnTo>
                    <a:pt x="13995" y="5200"/>
                  </a:lnTo>
                  <a:lnTo>
                    <a:pt x="14107" y="5232"/>
                  </a:lnTo>
                  <a:lnTo>
                    <a:pt x="14219" y="5248"/>
                  </a:lnTo>
                  <a:lnTo>
                    <a:pt x="14219" y="5248"/>
                  </a:lnTo>
                  <a:lnTo>
                    <a:pt x="14717" y="5232"/>
                  </a:lnTo>
                  <a:lnTo>
                    <a:pt x="15198" y="5184"/>
                  </a:lnTo>
                  <a:lnTo>
                    <a:pt x="16177" y="5040"/>
                  </a:lnTo>
                  <a:lnTo>
                    <a:pt x="16177" y="5040"/>
                  </a:lnTo>
                  <a:lnTo>
                    <a:pt x="16579" y="4991"/>
                  </a:lnTo>
                  <a:lnTo>
                    <a:pt x="16579" y="4991"/>
                  </a:lnTo>
                  <a:lnTo>
                    <a:pt x="16691" y="4991"/>
                  </a:lnTo>
                  <a:lnTo>
                    <a:pt x="16803" y="4991"/>
                  </a:lnTo>
                  <a:lnTo>
                    <a:pt x="16900" y="5007"/>
                  </a:lnTo>
                  <a:lnTo>
                    <a:pt x="16996" y="5024"/>
                  </a:lnTo>
                  <a:lnTo>
                    <a:pt x="17092" y="5056"/>
                  </a:lnTo>
                  <a:lnTo>
                    <a:pt x="17172" y="5104"/>
                  </a:lnTo>
                  <a:lnTo>
                    <a:pt x="17333" y="5200"/>
                  </a:lnTo>
                  <a:lnTo>
                    <a:pt x="17461" y="5328"/>
                  </a:lnTo>
                  <a:lnTo>
                    <a:pt x="17558" y="5473"/>
                  </a:lnTo>
                  <a:lnTo>
                    <a:pt x="17638" y="5633"/>
                  </a:lnTo>
                  <a:lnTo>
                    <a:pt x="17686" y="5810"/>
                  </a:lnTo>
                  <a:lnTo>
                    <a:pt x="17718" y="5986"/>
                  </a:lnTo>
                  <a:lnTo>
                    <a:pt x="17702" y="6163"/>
                  </a:lnTo>
                  <a:lnTo>
                    <a:pt x="17670" y="6340"/>
                  </a:lnTo>
                  <a:lnTo>
                    <a:pt x="17606" y="6516"/>
                  </a:lnTo>
                  <a:lnTo>
                    <a:pt x="17509" y="6677"/>
                  </a:lnTo>
                  <a:lnTo>
                    <a:pt x="17381" y="6805"/>
                  </a:lnTo>
                  <a:lnTo>
                    <a:pt x="17301" y="6869"/>
                  </a:lnTo>
                  <a:lnTo>
                    <a:pt x="17221" y="6933"/>
                  </a:lnTo>
                  <a:lnTo>
                    <a:pt x="17124" y="6982"/>
                  </a:lnTo>
                  <a:lnTo>
                    <a:pt x="17012" y="7014"/>
                  </a:lnTo>
                  <a:lnTo>
                    <a:pt x="17012" y="7014"/>
                  </a:lnTo>
                  <a:lnTo>
                    <a:pt x="16514" y="7174"/>
                  </a:lnTo>
                  <a:lnTo>
                    <a:pt x="16017" y="7335"/>
                  </a:lnTo>
                  <a:lnTo>
                    <a:pt x="15006" y="7640"/>
                  </a:lnTo>
                  <a:lnTo>
                    <a:pt x="15006" y="7640"/>
                  </a:lnTo>
                  <a:lnTo>
                    <a:pt x="13208" y="8137"/>
                  </a:lnTo>
                  <a:lnTo>
                    <a:pt x="11411" y="8602"/>
                  </a:lnTo>
                  <a:lnTo>
                    <a:pt x="9597" y="9068"/>
                  </a:lnTo>
                  <a:lnTo>
                    <a:pt x="7800" y="9501"/>
                  </a:lnTo>
                  <a:lnTo>
                    <a:pt x="5970" y="9918"/>
                  </a:lnTo>
                  <a:lnTo>
                    <a:pt x="4157" y="10304"/>
                  </a:lnTo>
                  <a:lnTo>
                    <a:pt x="2327" y="10673"/>
                  </a:lnTo>
                  <a:lnTo>
                    <a:pt x="498" y="11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0;p13">
              <a:extLst>
                <a:ext uri="{FF2B5EF4-FFF2-40B4-BE49-F238E27FC236}">
                  <a16:creationId xmlns:a16="http://schemas.microsoft.com/office/drawing/2014/main" id="{9F0A7706-F42B-CA0F-690E-4327495E9FED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extrusionOk="0">
                  <a:moveTo>
                    <a:pt x="6292" y="0"/>
                  </a:moveTo>
                  <a:lnTo>
                    <a:pt x="5248" y="16"/>
                  </a:lnTo>
                  <a:lnTo>
                    <a:pt x="4270" y="33"/>
                  </a:lnTo>
                  <a:lnTo>
                    <a:pt x="3355" y="65"/>
                  </a:lnTo>
                  <a:lnTo>
                    <a:pt x="2520" y="129"/>
                  </a:lnTo>
                  <a:lnTo>
                    <a:pt x="1638" y="209"/>
                  </a:lnTo>
                  <a:lnTo>
                    <a:pt x="755" y="321"/>
                  </a:lnTo>
                  <a:lnTo>
                    <a:pt x="578" y="370"/>
                  </a:lnTo>
                  <a:lnTo>
                    <a:pt x="418" y="434"/>
                  </a:lnTo>
                  <a:lnTo>
                    <a:pt x="289" y="530"/>
                  </a:lnTo>
                  <a:lnTo>
                    <a:pt x="177" y="642"/>
                  </a:lnTo>
                  <a:lnTo>
                    <a:pt x="97" y="771"/>
                  </a:lnTo>
                  <a:lnTo>
                    <a:pt x="49" y="915"/>
                  </a:lnTo>
                  <a:lnTo>
                    <a:pt x="17" y="1060"/>
                  </a:lnTo>
                  <a:lnTo>
                    <a:pt x="1" y="1220"/>
                  </a:lnTo>
                  <a:lnTo>
                    <a:pt x="17" y="1365"/>
                  </a:lnTo>
                  <a:lnTo>
                    <a:pt x="49" y="1509"/>
                  </a:lnTo>
                  <a:lnTo>
                    <a:pt x="113" y="1653"/>
                  </a:lnTo>
                  <a:lnTo>
                    <a:pt x="209" y="1782"/>
                  </a:lnTo>
                  <a:lnTo>
                    <a:pt x="322" y="1894"/>
                  </a:lnTo>
                  <a:lnTo>
                    <a:pt x="450" y="1974"/>
                  </a:lnTo>
                  <a:lnTo>
                    <a:pt x="610" y="2039"/>
                  </a:lnTo>
                  <a:lnTo>
                    <a:pt x="787" y="2071"/>
                  </a:lnTo>
                  <a:lnTo>
                    <a:pt x="1140" y="2087"/>
                  </a:lnTo>
                  <a:lnTo>
                    <a:pt x="1975" y="2135"/>
                  </a:lnTo>
                  <a:lnTo>
                    <a:pt x="2376" y="2167"/>
                  </a:lnTo>
                  <a:lnTo>
                    <a:pt x="2793" y="2231"/>
                  </a:lnTo>
                  <a:lnTo>
                    <a:pt x="19115" y="370"/>
                  </a:lnTo>
                  <a:lnTo>
                    <a:pt x="18280" y="370"/>
                  </a:lnTo>
                  <a:lnTo>
                    <a:pt x="17365" y="337"/>
                  </a:lnTo>
                  <a:lnTo>
                    <a:pt x="15343" y="273"/>
                  </a:lnTo>
                  <a:lnTo>
                    <a:pt x="10817" y="113"/>
                  </a:lnTo>
                  <a:lnTo>
                    <a:pt x="8506" y="33"/>
                  </a:lnTo>
                  <a:lnTo>
                    <a:pt x="7383" y="16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;p13">
              <a:extLst>
                <a:ext uri="{FF2B5EF4-FFF2-40B4-BE49-F238E27FC236}">
                  <a16:creationId xmlns:a16="http://schemas.microsoft.com/office/drawing/2014/main" id="{BB9556D4-EAC2-BF52-D20E-174F67404383}"/>
                </a:ext>
              </a:extLst>
            </p:cNvPr>
            <p:cNvSpPr/>
            <p:nvPr/>
          </p:nvSpPr>
          <p:spPr>
            <a:xfrm>
              <a:off x="4068975" y="5143450"/>
              <a:ext cx="477875" cy="55800"/>
            </a:xfrm>
            <a:custGeom>
              <a:avLst/>
              <a:gdLst/>
              <a:ahLst/>
              <a:cxnLst/>
              <a:rect l="l" t="t" r="r" b="b"/>
              <a:pathLst>
                <a:path w="19115" h="2232" fill="none" extrusionOk="0">
                  <a:moveTo>
                    <a:pt x="2793" y="2231"/>
                  </a:moveTo>
                  <a:lnTo>
                    <a:pt x="2793" y="2231"/>
                  </a:lnTo>
                  <a:lnTo>
                    <a:pt x="2376" y="2167"/>
                  </a:lnTo>
                  <a:lnTo>
                    <a:pt x="1975" y="2135"/>
                  </a:lnTo>
                  <a:lnTo>
                    <a:pt x="1140" y="2087"/>
                  </a:lnTo>
                  <a:lnTo>
                    <a:pt x="1140" y="2087"/>
                  </a:lnTo>
                  <a:lnTo>
                    <a:pt x="787" y="2071"/>
                  </a:lnTo>
                  <a:lnTo>
                    <a:pt x="787" y="2071"/>
                  </a:lnTo>
                  <a:lnTo>
                    <a:pt x="610" y="2039"/>
                  </a:lnTo>
                  <a:lnTo>
                    <a:pt x="450" y="1974"/>
                  </a:lnTo>
                  <a:lnTo>
                    <a:pt x="322" y="1894"/>
                  </a:lnTo>
                  <a:lnTo>
                    <a:pt x="209" y="1782"/>
                  </a:lnTo>
                  <a:lnTo>
                    <a:pt x="113" y="1653"/>
                  </a:lnTo>
                  <a:lnTo>
                    <a:pt x="49" y="1509"/>
                  </a:lnTo>
                  <a:lnTo>
                    <a:pt x="17" y="1365"/>
                  </a:lnTo>
                  <a:lnTo>
                    <a:pt x="1" y="1220"/>
                  </a:lnTo>
                  <a:lnTo>
                    <a:pt x="17" y="1060"/>
                  </a:lnTo>
                  <a:lnTo>
                    <a:pt x="49" y="915"/>
                  </a:lnTo>
                  <a:lnTo>
                    <a:pt x="97" y="771"/>
                  </a:lnTo>
                  <a:lnTo>
                    <a:pt x="177" y="642"/>
                  </a:lnTo>
                  <a:lnTo>
                    <a:pt x="289" y="530"/>
                  </a:lnTo>
                  <a:lnTo>
                    <a:pt x="418" y="434"/>
                  </a:lnTo>
                  <a:lnTo>
                    <a:pt x="578" y="370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1638" y="209"/>
                  </a:lnTo>
                  <a:lnTo>
                    <a:pt x="2520" y="129"/>
                  </a:lnTo>
                  <a:lnTo>
                    <a:pt x="2520" y="129"/>
                  </a:lnTo>
                  <a:lnTo>
                    <a:pt x="3355" y="65"/>
                  </a:lnTo>
                  <a:lnTo>
                    <a:pt x="4270" y="33"/>
                  </a:lnTo>
                  <a:lnTo>
                    <a:pt x="5248" y="16"/>
                  </a:lnTo>
                  <a:lnTo>
                    <a:pt x="6292" y="0"/>
                  </a:lnTo>
                  <a:lnTo>
                    <a:pt x="7383" y="16"/>
                  </a:lnTo>
                  <a:lnTo>
                    <a:pt x="8506" y="33"/>
                  </a:lnTo>
                  <a:lnTo>
                    <a:pt x="10817" y="113"/>
                  </a:lnTo>
                  <a:lnTo>
                    <a:pt x="15343" y="273"/>
                  </a:lnTo>
                  <a:lnTo>
                    <a:pt x="17365" y="337"/>
                  </a:lnTo>
                  <a:lnTo>
                    <a:pt x="18280" y="370"/>
                  </a:lnTo>
                  <a:lnTo>
                    <a:pt x="19115" y="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2;p13">
              <a:extLst>
                <a:ext uri="{FF2B5EF4-FFF2-40B4-BE49-F238E27FC236}">
                  <a16:creationId xmlns:a16="http://schemas.microsoft.com/office/drawing/2014/main" id="{8F408444-CCC9-9C7A-708F-9247122F2CE4}"/>
                </a:ext>
              </a:extLst>
            </p:cNvPr>
            <p:cNvSpPr/>
            <p:nvPr/>
          </p:nvSpPr>
          <p:spPr>
            <a:xfrm>
              <a:off x="2553575" y="4285625"/>
              <a:ext cx="678875" cy="789250"/>
            </a:xfrm>
            <a:custGeom>
              <a:avLst/>
              <a:gdLst/>
              <a:ahLst/>
              <a:cxnLst/>
              <a:rect l="l" t="t" r="r" b="b"/>
              <a:pathLst>
                <a:path w="27155" h="31570" extrusionOk="0">
                  <a:moveTo>
                    <a:pt x="19050" y="1"/>
                  </a:moveTo>
                  <a:lnTo>
                    <a:pt x="18536" y="49"/>
                  </a:lnTo>
                  <a:lnTo>
                    <a:pt x="18055" y="113"/>
                  </a:lnTo>
                  <a:lnTo>
                    <a:pt x="17574" y="194"/>
                  </a:lnTo>
                  <a:lnTo>
                    <a:pt x="17108" y="306"/>
                  </a:lnTo>
                  <a:lnTo>
                    <a:pt x="16643" y="450"/>
                  </a:lnTo>
                  <a:lnTo>
                    <a:pt x="16193" y="595"/>
                  </a:lnTo>
                  <a:lnTo>
                    <a:pt x="15760" y="755"/>
                  </a:lnTo>
                  <a:lnTo>
                    <a:pt x="15359" y="932"/>
                  </a:lnTo>
                  <a:lnTo>
                    <a:pt x="14974" y="1108"/>
                  </a:lnTo>
                  <a:lnTo>
                    <a:pt x="14428" y="1429"/>
                  </a:lnTo>
                  <a:lnTo>
                    <a:pt x="13882" y="1750"/>
                  </a:lnTo>
                  <a:lnTo>
                    <a:pt x="12839" y="2440"/>
                  </a:lnTo>
                  <a:lnTo>
                    <a:pt x="11780" y="3130"/>
                  </a:lnTo>
                  <a:lnTo>
                    <a:pt x="10721" y="3837"/>
                  </a:lnTo>
                  <a:lnTo>
                    <a:pt x="9260" y="4848"/>
                  </a:lnTo>
                  <a:lnTo>
                    <a:pt x="8538" y="5377"/>
                  </a:lnTo>
                  <a:lnTo>
                    <a:pt x="7832" y="5907"/>
                  </a:lnTo>
                  <a:lnTo>
                    <a:pt x="7126" y="6437"/>
                  </a:lnTo>
                  <a:lnTo>
                    <a:pt x="6420" y="6998"/>
                  </a:lnTo>
                  <a:lnTo>
                    <a:pt x="5730" y="7544"/>
                  </a:lnTo>
                  <a:lnTo>
                    <a:pt x="5039" y="8122"/>
                  </a:lnTo>
                  <a:lnTo>
                    <a:pt x="4365" y="8699"/>
                  </a:lnTo>
                  <a:lnTo>
                    <a:pt x="3691" y="9293"/>
                  </a:lnTo>
                  <a:lnTo>
                    <a:pt x="3049" y="9903"/>
                  </a:lnTo>
                  <a:lnTo>
                    <a:pt x="2407" y="10513"/>
                  </a:lnTo>
                  <a:lnTo>
                    <a:pt x="1782" y="11155"/>
                  </a:lnTo>
                  <a:lnTo>
                    <a:pt x="1172" y="11797"/>
                  </a:lnTo>
                  <a:lnTo>
                    <a:pt x="578" y="12439"/>
                  </a:lnTo>
                  <a:lnTo>
                    <a:pt x="0" y="13113"/>
                  </a:lnTo>
                  <a:lnTo>
                    <a:pt x="7718" y="22738"/>
                  </a:lnTo>
                  <a:lnTo>
                    <a:pt x="7718" y="22738"/>
                  </a:lnTo>
                  <a:lnTo>
                    <a:pt x="7559" y="22999"/>
                  </a:lnTo>
                  <a:lnTo>
                    <a:pt x="6933" y="23994"/>
                  </a:lnTo>
                  <a:lnTo>
                    <a:pt x="6275" y="25005"/>
                  </a:lnTo>
                  <a:lnTo>
                    <a:pt x="5601" y="25984"/>
                  </a:lnTo>
                  <a:lnTo>
                    <a:pt x="16595" y="31569"/>
                  </a:lnTo>
                  <a:lnTo>
                    <a:pt x="17285" y="30542"/>
                  </a:lnTo>
                  <a:lnTo>
                    <a:pt x="17959" y="29515"/>
                  </a:lnTo>
                  <a:lnTo>
                    <a:pt x="18617" y="28456"/>
                  </a:lnTo>
                  <a:lnTo>
                    <a:pt x="19243" y="27396"/>
                  </a:lnTo>
                  <a:lnTo>
                    <a:pt x="19869" y="26305"/>
                  </a:lnTo>
                  <a:lnTo>
                    <a:pt x="20462" y="25230"/>
                  </a:lnTo>
                  <a:lnTo>
                    <a:pt x="21056" y="24138"/>
                  </a:lnTo>
                  <a:lnTo>
                    <a:pt x="21618" y="23047"/>
                  </a:lnTo>
                  <a:lnTo>
                    <a:pt x="22131" y="22068"/>
                  </a:lnTo>
                  <a:lnTo>
                    <a:pt x="22725" y="20864"/>
                  </a:lnTo>
                  <a:lnTo>
                    <a:pt x="23303" y="19661"/>
                  </a:lnTo>
                  <a:lnTo>
                    <a:pt x="23784" y="18666"/>
                  </a:lnTo>
                  <a:lnTo>
                    <a:pt x="24844" y="16403"/>
                  </a:lnTo>
                  <a:lnTo>
                    <a:pt x="25341" y="15279"/>
                  </a:lnTo>
                  <a:lnTo>
                    <a:pt x="25598" y="14718"/>
                  </a:lnTo>
                  <a:lnTo>
                    <a:pt x="25823" y="14156"/>
                  </a:lnTo>
                  <a:lnTo>
                    <a:pt x="26047" y="13594"/>
                  </a:lnTo>
                  <a:lnTo>
                    <a:pt x="26240" y="13017"/>
                  </a:lnTo>
                  <a:lnTo>
                    <a:pt x="26433" y="12439"/>
                  </a:lnTo>
                  <a:lnTo>
                    <a:pt x="26609" y="11845"/>
                  </a:lnTo>
                  <a:lnTo>
                    <a:pt x="26753" y="11235"/>
                  </a:lnTo>
                  <a:lnTo>
                    <a:pt x="26882" y="10625"/>
                  </a:lnTo>
                  <a:lnTo>
                    <a:pt x="26994" y="9999"/>
                  </a:lnTo>
                  <a:lnTo>
                    <a:pt x="27074" y="9357"/>
                  </a:lnTo>
                  <a:lnTo>
                    <a:pt x="27123" y="8876"/>
                  </a:lnTo>
                  <a:lnTo>
                    <a:pt x="27155" y="8378"/>
                  </a:lnTo>
                  <a:lnTo>
                    <a:pt x="27155" y="7913"/>
                  </a:lnTo>
                  <a:lnTo>
                    <a:pt x="27123" y="7432"/>
                  </a:lnTo>
                  <a:lnTo>
                    <a:pt x="27074" y="6966"/>
                  </a:lnTo>
                  <a:lnTo>
                    <a:pt x="27010" y="6501"/>
                  </a:lnTo>
                  <a:lnTo>
                    <a:pt x="26914" y="6051"/>
                  </a:lnTo>
                  <a:lnTo>
                    <a:pt x="26802" y="5618"/>
                  </a:lnTo>
                  <a:lnTo>
                    <a:pt x="26657" y="5185"/>
                  </a:lnTo>
                  <a:lnTo>
                    <a:pt x="26513" y="4767"/>
                  </a:lnTo>
                  <a:lnTo>
                    <a:pt x="26320" y="4350"/>
                  </a:lnTo>
                  <a:lnTo>
                    <a:pt x="26128" y="3965"/>
                  </a:lnTo>
                  <a:lnTo>
                    <a:pt x="25903" y="3580"/>
                  </a:lnTo>
                  <a:lnTo>
                    <a:pt x="25678" y="3211"/>
                  </a:lnTo>
                  <a:lnTo>
                    <a:pt x="25421" y="2858"/>
                  </a:lnTo>
                  <a:lnTo>
                    <a:pt x="25133" y="2521"/>
                  </a:lnTo>
                  <a:lnTo>
                    <a:pt x="24844" y="2216"/>
                  </a:lnTo>
                  <a:lnTo>
                    <a:pt x="24539" y="1911"/>
                  </a:lnTo>
                  <a:lnTo>
                    <a:pt x="24202" y="1622"/>
                  </a:lnTo>
                  <a:lnTo>
                    <a:pt x="23849" y="1365"/>
                  </a:lnTo>
                  <a:lnTo>
                    <a:pt x="23496" y="1124"/>
                  </a:lnTo>
                  <a:lnTo>
                    <a:pt x="23110" y="900"/>
                  </a:lnTo>
                  <a:lnTo>
                    <a:pt x="22725" y="707"/>
                  </a:lnTo>
                  <a:lnTo>
                    <a:pt x="22308" y="531"/>
                  </a:lnTo>
                  <a:lnTo>
                    <a:pt x="21891" y="370"/>
                  </a:lnTo>
                  <a:lnTo>
                    <a:pt x="21441" y="242"/>
                  </a:lnTo>
                  <a:lnTo>
                    <a:pt x="20992" y="145"/>
                  </a:lnTo>
                  <a:lnTo>
                    <a:pt x="20527" y="65"/>
                  </a:lnTo>
                  <a:lnTo>
                    <a:pt x="20045" y="17"/>
                  </a:lnTo>
                  <a:lnTo>
                    <a:pt x="19564" y="1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;p13">
              <a:extLst>
                <a:ext uri="{FF2B5EF4-FFF2-40B4-BE49-F238E27FC236}">
                  <a16:creationId xmlns:a16="http://schemas.microsoft.com/office/drawing/2014/main" id="{E8B87BD9-C348-12EC-6284-C4BB9412F522}"/>
                </a:ext>
              </a:extLst>
            </p:cNvPr>
            <p:cNvSpPr/>
            <p:nvPr/>
          </p:nvSpPr>
          <p:spPr>
            <a:xfrm>
              <a:off x="2020750" y="4115925"/>
              <a:ext cx="597425" cy="749900"/>
            </a:xfrm>
            <a:custGeom>
              <a:avLst/>
              <a:gdLst/>
              <a:ahLst/>
              <a:cxnLst/>
              <a:rect l="l" t="t" r="r" b="b"/>
              <a:pathLst>
                <a:path w="23897" h="29996" extrusionOk="0">
                  <a:moveTo>
                    <a:pt x="13545" y="0"/>
                  </a:moveTo>
                  <a:lnTo>
                    <a:pt x="13064" y="32"/>
                  </a:lnTo>
                  <a:lnTo>
                    <a:pt x="12566" y="81"/>
                  </a:lnTo>
                  <a:lnTo>
                    <a:pt x="12085" y="177"/>
                  </a:lnTo>
                  <a:lnTo>
                    <a:pt x="11587" y="321"/>
                  </a:lnTo>
                  <a:lnTo>
                    <a:pt x="11090" y="482"/>
                  </a:lnTo>
                  <a:lnTo>
                    <a:pt x="10592" y="690"/>
                  </a:lnTo>
                  <a:lnTo>
                    <a:pt x="10095" y="947"/>
                  </a:lnTo>
                  <a:lnTo>
                    <a:pt x="9597" y="1236"/>
                  </a:lnTo>
                  <a:lnTo>
                    <a:pt x="9100" y="1573"/>
                  </a:lnTo>
                  <a:lnTo>
                    <a:pt x="8602" y="1942"/>
                  </a:lnTo>
                  <a:lnTo>
                    <a:pt x="8121" y="2359"/>
                  </a:lnTo>
                  <a:lnTo>
                    <a:pt x="7415" y="2985"/>
                  </a:lnTo>
                  <a:lnTo>
                    <a:pt x="6677" y="3675"/>
                  </a:lnTo>
                  <a:lnTo>
                    <a:pt x="5858" y="4462"/>
                  </a:lnTo>
                  <a:lnTo>
                    <a:pt x="5425" y="4927"/>
                  </a:lnTo>
                  <a:lnTo>
                    <a:pt x="4959" y="5409"/>
                  </a:lnTo>
                  <a:lnTo>
                    <a:pt x="4462" y="5954"/>
                  </a:lnTo>
                  <a:lnTo>
                    <a:pt x="3948" y="6548"/>
                  </a:lnTo>
                  <a:lnTo>
                    <a:pt x="3387" y="7190"/>
                  </a:lnTo>
                  <a:lnTo>
                    <a:pt x="2793" y="7896"/>
                  </a:lnTo>
                  <a:lnTo>
                    <a:pt x="2167" y="8683"/>
                  </a:lnTo>
                  <a:lnTo>
                    <a:pt x="1493" y="9517"/>
                  </a:lnTo>
                  <a:lnTo>
                    <a:pt x="771" y="10448"/>
                  </a:lnTo>
                  <a:lnTo>
                    <a:pt x="0" y="11443"/>
                  </a:lnTo>
                  <a:lnTo>
                    <a:pt x="64" y="11652"/>
                  </a:lnTo>
                  <a:lnTo>
                    <a:pt x="161" y="11876"/>
                  </a:lnTo>
                  <a:lnTo>
                    <a:pt x="273" y="12117"/>
                  </a:lnTo>
                  <a:lnTo>
                    <a:pt x="401" y="12374"/>
                  </a:lnTo>
                  <a:lnTo>
                    <a:pt x="562" y="12647"/>
                  </a:lnTo>
                  <a:lnTo>
                    <a:pt x="755" y="12936"/>
                  </a:lnTo>
                  <a:lnTo>
                    <a:pt x="1172" y="13546"/>
                  </a:lnTo>
                  <a:lnTo>
                    <a:pt x="1653" y="14187"/>
                  </a:lnTo>
                  <a:lnTo>
                    <a:pt x="2183" y="14845"/>
                  </a:lnTo>
                  <a:lnTo>
                    <a:pt x="2761" y="15536"/>
                  </a:lnTo>
                  <a:lnTo>
                    <a:pt x="3370" y="16226"/>
                  </a:lnTo>
                  <a:lnTo>
                    <a:pt x="3996" y="16900"/>
                  </a:lnTo>
                  <a:lnTo>
                    <a:pt x="4606" y="17558"/>
                  </a:lnTo>
                  <a:lnTo>
                    <a:pt x="5232" y="18184"/>
                  </a:lnTo>
                  <a:lnTo>
                    <a:pt x="5826" y="18761"/>
                  </a:lnTo>
                  <a:lnTo>
                    <a:pt x="6388" y="19291"/>
                  </a:lnTo>
                  <a:lnTo>
                    <a:pt x="6901" y="19756"/>
                  </a:lnTo>
                  <a:lnTo>
                    <a:pt x="7367" y="20142"/>
                  </a:lnTo>
                  <a:lnTo>
                    <a:pt x="7752" y="20447"/>
                  </a:lnTo>
                  <a:lnTo>
                    <a:pt x="8506" y="20832"/>
                  </a:lnTo>
                  <a:lnTo>
                    <a:pt x="9116" y="21153"/>
                  </a:lnTo>
                  <a:lnTo>
                    <a:pt x="9597" y="21409"/>
                  </a:lnTo>
                  <a:lnTo>
                    <a:pt x="9983" y="21586"/>
                  </a:lnTo>
                  <a:lnTo>
                    <a:pt x="10127" y="21650"/>
                  </a:lnTo>
                  <a:lnTo>
                    <a:pt x="10255" y="21698"/>
                  </a:lnTo>
                  <a:lnTo>
                    <a:pt x="10368" y="21730"/>
                  </a:lnTo>
                  <a:lnTo>
                    <a:pt x="10544" y="21730"/>
                  </a:lnTo>
                  <a:lnTo>
                    <a:pt x="10609" y="21698"/>
                  </a:lnTo>
                  <a:lnTo>
                    <a:pt x="10673" y="21650"/>
                  </a:lnTo>
                  <a:lnTo>
                    <a:pt x="10721" y="21570"/>
                  </a:lnTo>
                  <a:lnTo>
                    <a:pt x="10753" y="21490"/>
                  </a:lnTo>
                  <a:lnTo>
                    <a:pt x="10785" y="21377"/>
                  </a:lnTo>
                  <a:lnTo>
                    <a:pt x="10849" y="21088"/>
                  </a:lnTo>
                  <a:lnTo>
                    <a:pt x="11010" y="20238"/>
                  </a:lnTo>
                  <a:lnTo>
                    <a:pt x="11138" y="19692"/>
                  </a:lnTo>
                  <a:lnTo>
                    <a:pt x="11315" y="19034"/>
                  </a:lnTo>
                  <a:lnTo>
                    <a:pt x="11427" y="18681"/>
                  </a:lnTo>
                  <a:lnTo>
                    <a:pt x="11571" y="18296"/>
                  </a:lnTo>
                  <a:lnTo>
                    <a:pt x="11732" y="17879"/>
                  </a:lnTo>
                  <a:lnTo>
                    <a:pt x="11908" y="17445"/>
                  </a:lnTo>
                  <a:lnTo>
                    <a:pt x="12005" y="17750"/>
                  </a:lnTo>
                  <a:lnTo>
                    <a:pt x="12117" y="18055"/>
                  </a:lnTo>
                  <a:lnTo>
                    <a:pt x="12262" y="18360"/>
                  </a:lnTo>
                  <a:lnTo>
                    <a:pt x="12422" y="18665"/>
                  </a:lnTo>
                  <a:lnTo>
                    <a:pt x="12583" y="18954"/>
                  </a:lnTo>
                  <a:lnTo>
                    <a:pt x="12775" y="19259"/>
                  </a:lnTo>
                  <a:lnTo>
                    <a:pt x="12984" y="19548"/>
                  </a:lnTo>
                  <a:lnTo>
                    <a:pt x="13192" y="19837"/>
                  </a:lnTo>
                  <a:lnTo>
                    <a:pt x="13658" y="20414"/>
                  </a:lnTo>
                  <a:lnTo>
                    <a:pt x="14155" y="20992"/>
                  </a:lnTo>
                  <a:lnTo>
                    <a:pt x="14669" y="21554"/>
                  </a:lnTo>
                  <a:lnTo>
                    <a:pt x="15198" y="22132"/>
                  </a:lnTo>
                  <a:lnTo>
                    <a:pt x="15728" y="22693"/>
                  </a:lnTo>
                  <a:lnTo>
                    <a:pt x="16258" y="23271"/>
                  </a:lnTo>
                  <a:lnTo>
                    <a:pt x="16755" y="23849"/>
                  </a:lnTo>
                  <a:lnTo>
                    <a:pt x="17221" y="24443"/>
                  </a:lnTo>
                  <a:lnTo>
                    <a:pt x="17429" y="24732"/>
                  </a:lnTo>
                  <a:lnTo>
                    <a:pt x="17638" y="25036"/>
                  </a:lnTo>
                  <a:lnTo>
                    <a:pt x="17830" y="25341"/>
                  </a:lnTo>
                  <a:lnTo>
                    <a:pt x="18007" y="25646"/>
                  </a:lnTo>
                  <a:lnTo>
                    <a:pt x="18168" y="25951"/>
                  </a:lnTo>
                  <a:lnTo>
                    <a:pt x="18312" y="26256"/>
                  </a:lnTo>
                  <a:lnTo>
                    <a:pt x="18424" y="26577"/>
                  </a:lnTo>
                  <a:lnTo>
                    <a:pt x="18521" y="26882"/>
                  </a:lnTo>
                  <a:lnTo>
                    <a:pt x="21409" y="29996"/>
                  </a:lnTo>
                  <a:lnTo>
                    <a:pt x="21714" y="29931"/>
                  </a:lnTo>
                  <a:lnTo>
                    <a:pt x="21987" y="29851"/>
                  </a:lnTo>
                  <a:lnTo>
                    <a:pt x="22228" y="29771"/>
                  </a:lnTo>
                  <a:lnTo>
                    <a:pt x="22469" y="29691"/>
                  </a:lnTo>
                  <a:lnTo>
                    <a:pt x="22677" y="29594"/>
                  </a:lnTo>
                  <a:lnTo>
                    <a:pt x="22870" y="29498"/>
                  </a:lnTo>
                  <a:lnTo>
                    <a:pt x="23030" y="29402"/>
                  </a:lnTo>
                  <a:lnTo>
                    <a:pt x="23191" y="29289"/>
                  </a:lnTo>
                  <a:lnTo>
                    <a:pt x="23319" y="29177"/>
                  </a:lnTo>
                  <a:lnTo>
                    <a:pt x="23448" y="29049"/>
                  </a:lnTo>
                  <a:lnTo>
                    <a:pt x="23544" y="28920"/>
                  </a:lnTo>
                  <a:lnTo>
                    <a:pt x="23640" y="28792"/>
                  </a:lnTo>
                  <a:lnTo>
                    <a:pt x="23704" y="28647"/>
                  </a:lnTo>
                  <a:lnTo>
                    <a:pt x="23769" y="28487"/>
                  </a:lnTo>
                  <a:lnTo>
                    <a:pt x="23817" y="28343"/>
                  </a:lnTo>
                  <a:lnTo>
                    <a:pt x="23849" y="28182"/>
                  </a:lnTo>
                  <a:lnTo>
                    <a:pt x="23881" y="28006"/>
                  </a:lnTo>
                  <a:lnTo>
                    <a:pt x="23897" y="27829"/>
                  </a:lnTo>
                  <a:lnTo>
                    <a:pt x="23897" y="27444"/>
                  </a:lnTo>
                  <a:lnTo>
                    <a:pt x="23881" y="27027"/>
                  </a:lnTo>
                  <a:lnTo>
                    <a:pt x="23833" y="26577"/>
                  </a:lnTo>
                  <a:lnTo>
                    <a:pt x="23704" y="25550"/>
                  </a:lnTo>
                  <a:lnTo>
                    <a:pt x="23624" y="24988"/>
                  </a:lnTo>
                  <a:lnTo>
                    <a:pt x="23560" y="24378"/>
                  </a:lnTo>
                  <a:lnTo>
                    <a:pt x="23367" y="22533"/>
                  </a:lnTo>
                  <a:lnTo>
                    <a:pt x="23111" y="20350"/>
                  </a:lnTo>
                  <a:lnTo>
                    <a:pt x="22790" y="17943"/>
                  </a:lnTo>
                  <a:lnTo>
                    <a:pt x="22437" y="15439"/>
                  </a:lnTo>
                  <a:lnTo>
                    <a:pt x="22244" y="14171"/>
                  </a:lnTo>
                  <a:lnTo>
                    <a:pt x="22051" y="12920"/>
                  </a:lnTo>
                  <a:lnTo>
                    <a:pt x="21843" y="11700"/>
                  </a:lnTo>
                  <a:lnTo>
                    <a:pt x="21634" y="10528"/>
                  </a:lnTo>
                  <a:lnTo>
                    <a:pt x="21409" y="9405"/>
                  </a:lnTo>
                  <a:lnTo>
                    <a:pt x="21185" y="8362"/>
                  </a:lnTo>
                  <a:lnTo>
                    <a:pt x="20944" y="7399"/>
                  </a:lnTo>
                  <a:lnTo>
                    <a:pt x="20719" y="6532"/>
                  </a:lnTo>
                  <a:lnTo>
                    <a:pt x="20575" y="5970"/>
                  </a:lnTo>
                  <a:lnTo>
                    <a:pt x="20414" y="5425"/>
                  </a:lnTo>
                  <a:lnTo>
                    <a:pt x="20222" y="4895"/>
                  </a:lnTo>
                  <a:lnTo>
                    <a:pt x="20013" y="4398"/>
                  </a:lnTo>
                  <a:lnTo>
                    <a:pt x="19772" y="3916"/>
                  </a:lnTo>
                  <a:lnTo>
                    <a:pt x="19500" y="3467"/>
                  </a:lnTo>
                  <a:lnTo>
                    <a:pt x="19211" y="3034"/>
                  </a:lnTo>
                  <a:lnTo>
                    <a:pt x="18906" y="2632"/>
                  </a:lnTo>
                  <a:lnTo>
                    <a:pt x="18585" y="2247"/>
                  </a:lnTo>
                  <a:lnTo>
                    <a:pt x="18248" y="1910"/>
                  </a:lnTo>
                  <a:lnTo>
                    <a:pt x="17879" y="1573"/>
                  </a:lnTo>
                  <a:lnTo>
                    <a:pt x="17510" y="1284"/>
                  </a:lnTo>
                  <a:lnTo>
                    <a:pt x="17108" y="1011"/>
                  </a:lnTo>
                  <a:lnTo>
                    <a:pt x="16707" y="771"/>
                  </a:lnTo>
                  <a:lnTo>
                    <a:pt x="16290" y="578"/>
                  </a:lnTo>
                  <a:lnTo>
                    <a:pt x="15856" y="401"/>
                  </a:lnTo>
                  <a:lnTo>
                    <a:pt x="15407" y="257"/>
                  </a:lnTo>
                  <a:lnTo>
                    <a:pt x="14958" y="145"/>
                  </a:lnTo>
                  <a:lnTo>
                    <a:pt x="14492" y="64"/>
                  </a:lnTo>
                  <a:lnTo>
                    <a:pt x="14027" y="16"/>
                  </a:lnTo>
                  <a:lnTo>
                    <a:pt x="13545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;p13">
              <a:extLst>
                <a:ext uri="{FF2B5EF4-FFF2-40B4-BE49-F238E27FC236}">
                  <a16:creationId xmlns:a16="http://schemas.microsoft.com/office/drawing/2014/main" id="{15AE1A33-5E74-297A-7815-7F531143234E}"/>
                </a:ext>
              </a:extLst>
            </p:cNvPr>
            <p:cNvSpPr/>
            <p:nvPr/>
          </p:nvSpPr>
          <p:spPr>
            <a:xfrm>
              <a:off x="4731000" y="1897175"/>
              <a:ext cx="1068475" cy="780400"/>
            </a:xfrm>
            <a:custGeom>
              <a:avLst/>
              <a:gdLst/>
              <a:ahLst/>
              <a:cxnLst/>
              <a:rect l="l" t="t" r="r" b="b"/>
              <a:pathLst>
                <a:path w="42739" h="31216" extrusionOk="0">
                  <a:moveTo>
                    <a:pt x="24651" y="18649"/>
                  </a:moveTo>
                  <a:lnTo>
                    <a:pt x="24747" y="18665"/>
                  </a:lnTo>
                  <a:lnTo>
                    <a:pt x="24804" y="18685"/>
                  </a:lnTo>
                  <a:lnTo>
                    <a:pt x="24804" y="18685"/>
                  </a:lnTo>
                  <a:lnTo>
                    <a:pt x="24763" y="18681"/>
                  </a:lnTo>
                  <a:lnTo>
                    <a:pt x="24667" y="18665"/>
                  </a:lnTo>
                  <a:lnTo>
                    <a:pt x="24619" y="18649"/>
                  </a:lnTo>
                  <a:close/>
                  <a:moveTo>
                    <a:pt x="9902" y="0"/>
                  </a:moveTo>
                  <a:lnTo>
                    <a:pt x="0" y="8747"/>
                  </a:lnTo>
                  <a:lnTo>
                    <a:pt x="161" y="8875"/>
                  </a:lnTo>
                  <a:lnTo>
                    <a:pt x="305" y="9003"/>
                  </a:lnTo>
                  <a:lnTo>
                    <a:pt x="417" y="9164"/>
                  </a:lnTo>
                  <a:lnTo>
                    <a:pt x="546" y="9324"/>
                  </a:lnTo>
                  <a:lnTo>
                    <a:pt x="642" y="9501"/>
                  </a:lnTo>
                  <a:lnTo>
                    <a:pt x="738" y="9678"/>
                  </a:lnTo>
                  <a:lnTo>
                    <a:pt x="819" y="9870"/>
                  </a:lnTo>
                  <a:lnTo>
                    <a:pt x="883" y="10063"/>
                  </a:lnTo>
                  <a:lnTo>
                    <a:pt x="1043" y="10448"/>
                  </a:lnTo>
                  <a:lnTo>
                    <a:pt x="1124" y="10640"/>
                  </a:lnTo>
                  <a:lnTo>
                    <a:pt x="1220" y="10817"/>
                  </a:lnTo>
                  <a:lnTo>
                    <a:pt x="1396" y="11026"/>
                  </a:lnTo>
                  <a:lnTo>
                    <a:pt x="1701" y="11379"/>
                  </a:lnTo>
                  <a:lnTo>
                    <a:pt x="2520" y="12293"/>
                  </a:lnTo>
                  <a:lnTo>
                    <a:pt x="3338" y="13208"/>
                  </a:lnTo>
                  <a:lnTo>
                    <a:pt x="3836" y="13770"/>
                  </a:lnTo>
                  <a:lnTo>
                    <a:pt x="7158" y="17558"/>
                  </a:lnTo>
                  <a:lnTo>
                    <a:pt x="8843" y="19483"/>
                  </a:lnTo>
                  <a:lnTo>
                    <a:pt x="10560" y="21409"/>
                  </a:lnTo>
                  <a:lnTo>
                    <a:pt x="12294" y="23303"/>
                  </a:lnTo>
                  <a:lnTo>
                    <a:pt x="14027" y="25197"/>
                  </a:lnTo>
                  <a:lnTo>
                    <a:pt x="15760" y="27026"/>
                  </a:lnTo>
                  <a:lnTo>
                    <a:pt x="16643" y="27925"/>
                  </a:lnTo>
                  <a:lnTo>
                    <a:pt x="17509" y="28808"/>
                  </a:lnTo>
                  <a:lnTo>
                    <a:pt x="17750" y="29016"/>
                  </a:lnTo>
                  <a:lnTo>
                    <a:pt x="18007" y="29225"/>
                  </a:lnTo>
                  <a:lnTo>
                    <a:pt x="18264" y="29402"/>
                  </a:lnTo>
                  <a:lnTo>
                    <a:pt x="18520" y="29578"/>
                  </a:lnTo>
                  <a:lnTo>
                    <a:pt x="18793" y="29739"/>
                  </a:lnTo>
                  <a:lnTo>
                    <a:pt x="19066" y="29899"/>
                  </a:lnTo>
                  <a:lnTo>
                    <a:pt x="19339" y="30044"/>
                  </a:lnTo>
                  <a:lnTo>
                    <a:pt x="19628" y="30172"/>
                  </a:lnTo>
                  <a:lnTo>
                    <a:pt x="19901" y="30300"/>
                  </a:lnTo>
                  <a:lnTo>
                    <a:pt x="20190" y="30429"/>
                  </a:lnTo>
                  <a:lnTo>
                    <a:pt x="20783" y="30621"/>
                  </a:lnTo>
                  <a:lnTo>
                    <a:pt x="21377" y="30798"/>
                  </a:lnTo>
                  <a:lnTo>
                    <a:pt x="21987" y="30942"/>
                  </a:lnTo>
                  <a:lnTo>
                    <a:pt x="22597" y="31055"/>
                  </a:lnTo>
                  <a:lnTo>
                    <a:pt x="23207" y="31135"/>
                  </a:lnTo>
                  <a:lnTo>
                    <a:pt x="23833" y="31183"/>
                  </a:lnTo>
                  <a:lnTo>
                    <a:pt x="24442" y="31199"/>
                  </a:lnTo>
                  <a:lnTo>
                    <a:pt x="25052" y="31215"/>
                  </a:lnTo>
                  <a:lnTo>
                    <a:pt x="25662" y="31183"/>
                  </a:lnTo>
                  <a:lnTo>
                    <a:pt x="26272" y="31151"/>
                  </a:lnTo>
                  <a:lnTo>
                    <a:pt x="26850" y="31087"/>
                  </a:lnTo>
                  <a:lnTo>
                    <a:pt x="28856" y="30878"/>
                  </a:lnTo>
                  <a:lnTo>
                    <a:pt x="30846" y="30653"/>
                  </a:lnTo>
                  <a:lnTo>
                    <a:pt x="32836" y="30413"/>
                  </a:lnTo>
                  <a:lnTo>
                    <a:pt x="34826" y="30156"/>
                  </a:lnTo>
                  <a:lnTo>
                    <a:pt x="36816" y="29867"/>
                  </a:lnTo>
                  <a:lnTo>
                    <a:pt x="38790" y="29562"/>
                  </a:lnTo>
                  <a:lnTo>
                    <a:pt x="40764" y="29225"/>
                  </a:lnTo>
                  <a:lnTo>
                    <a:pt x="42738" y="28872"/>
                  </a:lnTo>
                  <a:lnTo>
                    <a:pt x="42225" y="19708"/>
                  </a:lnTo>
                  <a:lnTo>
                    <a:pt x="40909" y="19612"/>
                  </a:lnTo>
                  <a:lnTo>
                    <a:pt x="39609" y="19515"/>
                  </a:lnTo>
                  <a:lnTo>
                    <a:pt x="36511" y="19323"/>
                  </a:lnTo>
                  <a:lnTo>
                    <a:pt x="33109" y="19114"/>
                  </a:lnTo>
                  <a:lnTo>
                    <a:pt x="26609" y="18729"/>
                  </a:lnTo>
                  <a:lnTo>
                    <a:pt x="26272" y="18713"/>
                  </a:lnTo>
                  <a:lnTo>
                    <a:pt x="25919" y="18697"/>
                  </a:lnTo>
                  <a:lnTo>
                    <a:pt x="25500" y="18697"/>
                  </a:lnTo>
                  <a:lnTo>
                    <a:pt x="25245" y="18376"/>
                  </a:lnTo>
                  <a:lnTo>
                    <a:pt x="24025" y="16819"/>
                  </a:lnTo>
                  <a:lnTo>
                    <a:pt x="21489" y="13577"/>
                  </a:lnTo>
                  <a:lnTo>
                    <a:pt x="18970" y="10336"/>
                  </a:lnTo>
                  <a:lnTo>
                    <a:pt x="17750" y="8779"/>
                  </a:lnTo>
                  <a:lnTo>
                    <a:pt x="16579" y="7286"/>
                  </a:lnTo>
                  <a:lnTo>
                    <a:pt x="14235" y="4413"/>
                  </a:lnTo>
                  <a:lnTo>
                    <a:pt x="12984" y="2889"/>
                  </a:lnTo>
                  <a:lnTo>
                    <a:pt x="12406" y="2183"/>
                  </a:lnTo>
                  <a:lnTo>
                    <a:pt x="11876" y="1573"/>
                  </a:lnTo>
                  <a:lnTo>
                    <a:pt x="11716" y="1444"/>
                  </a:lnTo>
                  <a:lnTo>
                    <a:pt x="11539" y="1316"/>
                  </a:lnTo>
                  <a:lnTo>
                    <a:pt x="11154" y="1107"/>
                  </a:lnTo>
                  <a:lnTo>
                    <a:pt x="10961" y="995"/>
                  </a:lnTo>
                  <a:lnTo>
                    <a:pt x="10785" y="883"/>
                  </a:lnTo>
                  <a:lnTo>
                    <a:pt x="10608" y="754"/>
                  </a:lnTo>
                  <a:lnTo>
                    <a:pt x="10448" y="626"/>
                  </a:lnTo>
                  <a:lnTo>
                    <a:pt x="10287" y="482"/>
                  </a:lnTo>
                  <a:lnTo>
                    <a:pt x="10143" y="337"/>
                  </a:lnTo>
                  <a:lnTo>
                    <a:pt x="10015" y="161"/>
                  </a:lnTo>
                  <a:lnTo>
                    <a:pt x="990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;p13">
              <a:extLst>
                <a:ext uri="{FF2B5EF4-FFF2-40B4-BE49-F238E27FC236}">
                  <a16:creationId xmlns:a16="http://schemas.microsoft.com/office/drawing/2014/main" id="{BFD52BA9-F812-3CD7-0ECE-3421BCDADF79}"/>
                </a:ext>
              </a:extLst>
            </p:cNvPr>
            <p:cNvSpPr/>
            <p:nvPr/>
          </p:nvSpPr>
          <p:spPr>
            <a:xfrm>
              <a:off x="2785475" y="1129225"/>
              <a:ext cx="724625" cy="1389450"/>
            </a:xfrm>
            <a:custGeom>
              <a:avLst/>
              <a:gdLst/>
              <a:ahLst/>
              <a:cxnLst/>
              <a:rect l="l" t="t" r="r" b="b"/>
              <a:pathLst>
                <a:path w="28985" h="55578" extrusionOk="0">
                  <a:moveTo>
                    <a:pt x="17686" y="29948"/>
                  </a:moveTo>
                  <a:lnTo>
                    <a:pt x="17686" y="29964"/>
                  </a:lnTo>
                  <a:lnTo>
                    <a:pt x="17603" y="30041"/>
                  </a:lnTo>
                  <a:lnTo>
                    <a:pt x="17603" y="30041"/>
                  </a:lnTo>
                  <a:lnTo>
                    <a:pt x="17654" y="29964"/>
                  </a:lnTo>
                  <a:lnTo>
                    <a:pt x="17686" y="29948"/>
                  </a:lnTo>
                  <a:close/>
                  <a:moveTo>
                    <a:pt x="8314" y="1"/>
                  </a:moveTo>
                  <a:lnTo>
                    <a:pt x="7848" y="33"/>
                  </a:lnTo>
                  <a:lnTo>
                    <a:pt x="7367" y="65"/>
                  </a:lnTo>
                  <a:lnTo>
                    <a:pt x="6901" y="129"/>
                  </a:lnTo>
                  <a:lnTo>
                    <a:pt x="6436" y="193"/>
                  </a:lnTo>
                  <a:lnTo>
                    <a:pt x="5970" y="289"/>
                  </a:lnTo>
                  <a:lnTo>
                    <a:pt x="5024" y="1044"/>
                  </a:lnTo>
                  <a:lnTo>
                    <a:pt x="4751" y="1654"/>
                  </a:lnTo>
                  <a:lnTo>
                    <a:pt x="4526" y="2215"/>
                  </a:lnTo>
                  <a:lnTo>
                    <a:pt x="4333" y="2761"/>
                  </a:lnTo>
                  <a:lnTo>
                    <a:pt x="4189" y="3258"/>
                  </a:lnTo>
                  <a:lnTo>
                    <a:pt x="4029" y="3836"/>
                  </a:lnTo>
                  <a:lnTo>
                    <a:pt x="3900" y="4430"/>
                  </a:lnTo>
                  <a:lnTo>
                    <a:pt x="3788" y="5024"/>
                  </a:lnTo>
                  <a:lnTo>
                    <a:pt x="3708" y="5618"/>
                  </a:lnTo>
                  <a:lnTo>
                    <a:pt x="3675" y="6211"/>
                  </a:lnTo>
                  <a:lnTo>
                    <a:pt x="3659" y="6516"/>
                  </a:lnTo>
                  <a:lnTo>
                    <a:pt x="3659" y="6805"/>
                  </a:lnTo>
                  <a:lnTo>
                    <a:pt x="3675" y="7110"/>
                  </a:lnTo>
                  <a:lnTo>
                    <a:pt x="3708" y="7399"/>
                  </a:lnTo>
                  <a:lnTo>
                    <a:pt x="3740" y="7688"/>
                  </a:lnTo>
                  <a:lnTo>
                    <a:pt x="3788" y="7977"/>
                  </a:lnTo>
                  <a:lnTo>
                    <a:pt x="3948" y="8555"/>
                  </a:lnTo>
                  <a:lnTo>
                    <a:pt x="4125" y="9116"/>
                  </a:lnTo>
                  <a:lnTo>
                    <a:pt x="4317" y="9678"/>
                  </a:lnTo>
                  <a:lnTo>
                    <a:pt x="4510" y="10224"/>
                  </a:lnTo>
                  <a:lnTo>
                    <a:pt x="4735" y="10769"/>
                  </a:lnTo>
                  <a:lnTo>
                    <a:pt x="4975" y="11315"/>
                  </a:lnTo>
                  <a:lnTo>
                    <a:pt x="5232" y="11845"/>
                  </a:lnTo>
                  <a:lnTo>
                    <a:pt x="5489" y="12358"/>
                  </a:lnTo>
                  <a:lnTo>
                    <a:pt x="5778" y="12872"/>
                  </a:lnTo>
                  <a:lnTo>
                    <a:pt x="6067" y="13385"/>
                  </a:lnTo>
                  <a:lnTo>
                    <a:pt x="6372" y="13899"/>
                  </a:lnTo>
                  <a:lnTo>
                    <a:pt x="6677" y="14396"/>
                  </a:lnTo>
                  <a:lnTo>
                    <a:pt x="7014" y="14894"/>
                  </a:lnTo>
                  <a:lnTo>
                    <a:pt x="7351" y="15375"/>
                  </a:lnTo>
                  <a:lnTo>
                    <a:pt x="7688" y="15873"/>
                  </a:lnTo>
                  <a:lnTo>
                    <a:pt x="8041" y="16354"/>
                  </a:lnTo>
                  <a:lnTo>
                    <a:pt x="8570" y="17060"/>
                  </a:lnTo>
                  <a:lnTo>
                    <a:pt x="9100" y="17799"/>
                  </a:lnTo>
                  <a:lnTo>
                    <a:pt x="9630" y="18569"/>
                  </a:lnTo>
                  <a:lnTo>
                    <a:pt x="10159" y="19339"/>
                  </a:lnTo>
                  <a:lnTo>
                    <a:pt x="11186" y="20912"/>
                  </a:lnTo>
                  <a:lnTo>
                    <a:pt x="12149" y="22453"/>
                  </a:lnTo>
                  <a:lnTo>
                    <a:pt x="12695" y="23255"/>
                  </a:lnTo>
                  <a:lnTo>
                    <a:pt x="13241" y="24058"/>
                  </a:lnTo>
                  <a:lnTo>
                    <a:pt x="13802" y="24844"/>
                  </a:lnTo>
                  <a:lnTo>
                    <a:pt x="14364" y="25631"/>
                  </a:lnTo>
                  <a:lnTo>
                    <a:pt x="15520" y="27187"/>
                  </a:lnTo>
                  <a:lnTo>
                    <a:pt x="16643" y="28760"/>
                  </a:lnTo>
                  <a:lnTo>
                    <a:pt x="16755" y="28937"/>
                  </a:lnTo>
                  <a:lnTo>
                    <a:pt x="16884" y="29145"/>
                  </a:lnTo>
                  <a:lnTo>
                    <a:pt x="17108" y="29595"/>
                  </a:lnTo>
                  <a:lnTo>
                    <a:pt x="17221" y="29819"/>
                  </a:lnTo>
                  <a:lnTo>
                    <a:pt x="17301" y="30044"/>
                  </a:lnTo>
                  <a:lnTo>
                    <a:pt x="17365" y="30237"/>
                  </a:lnTo>
                  <a:lnTo>
                    <a:pt x="17370" y="30255"/>
                  </a:lnTo>
                  <a:lnTo>
                    <a:pt x="17269" y="30349"/>
                  </a:lnTo>
                  <a:lnTo>
                    <a:pt x="15150" y="32756"/>
                  </a:lnTo>
                  <a:lnTo>
                    <a:pt x="13032" y="35148"/>
                  </a:lnTo>
                  <a:lnTo>
                    <a:pt x="9742" y="38775"/>
                  </a:lnTo>
                  <a:lnTo>
                    <a:pt x="8089" y="40588"/>
                  </a:lnTo>
                  <a:lnTo>
                    <a:pt x="6436" y="42418"/>
                  </a:lnTo>
                  <a:lnTo>
                    <a:pt x="4799" y="44263"/>
                  </a:lnTo>
                  <a:lnTo>
                    <a:pt x="3178" y="46109"/>
                  </a:lnTo>
                  <a:lnTo>
                    <a:pt x="1573" y="47971"/>
                  </a:lnTo>
                  <a:lnTo>
                    <a:pt x="0" y="49848"/>
                  </a:lnTo>
                  <a:lnTo>
                    <a:pt x="6179" y="55578"/>
                  </a:lnTo>
                  <a:lnTo>
                    <a:pt x="7335" y="54454"/>
                  </a:lnTo>
                  <a:lnTo>
                    <a:pt x="8506" y="53347"/>
                  </a:lnTo>
                  <a:lnTo>
                    <a:pt x="9694" y="52240"/>
                  </a:lnTo>
                  <a:lnTo>
                    <a:pt x="10881" y="51164"/>
                  </a:lnTo>
                  <a:lnTo>
                    <a:pt x="12085" y="50073"/>
                  </a:lnTo>
                  <a:lnTo>
                    <a:pt x="13289" y="49014"/>
                  </a:lnTo>
                  <a:lnTo>
                    <a:pt x="15728" y="46895"/>
                  </a:lnTo>
                  <a:lnTo>
                    <a:pt x="18168" y="44777"/>
                  </a:lnTo>
                  <a:lnTo>
                    <a:pt x="20607" y="42658"/>
                  </a:lnTo>
                  <a:lnTo>
                    <a:pt x="23030" y="40524"/>
                  </a:lnTo>
                  <a:lnTo>
                    <a:pt x="24234" y="39449"/>
                  </a:lnTo>
                  <a:lnTo>
                    <a:pt x="25121" y="38656"/>
                  </a:lnTo>
                  <a:lnTo>
                    <a:pt x="25470" y="38357"/>
                  </a:lnTo>
                  <a:lnTo>
                    <a:pt x="25903" y="37940"/>
                  </a:lnTo>
                  <a:lnTo>
                    <a:pt x="26336" y="37475"/>
                  </a:lnTo>
                  <a:lnTo>
                    <a:pt x="26754" y="36977"/>
                  </a:lnTo>
                  <a:lnTo>
                    <a:pt x="27027" y="36624"/>
                  </a:lnTo>
                  <a:lnTo>
                    <a:pt x="27283" y="36239"/>
                  </a:lnTo>
                  <a:lnTo>
                    <a:pt x="27524" y="35870"/>
                  </a:lnTo>
                  <a:lnTo>
                    <a:pt x="27749" y="35485"/>
                  </a:lnTo>
                  <a:lnTo>
                    <a:pt x="27941" y="35083"/>
                  </a:lnTo>
                  <a:lnTo>
                    <a:pt x="28118" y="34682"/>
                  </a:lnTo>
                  <a:lnTo>
                    <a:pt x="28294" y="34281"/>
                  </a:lnTo>
                  <a:lnTo>
                    <a:pt x="28439" y="33880"/>
                  </a:lnTo>
                  <a:lnTo>
                    <a:pt x="28567" y="33462"/>
                  </a:lnTo>
                  <a:lnTo>
                    <a:pt x="28664" y="33045"/>
                  </a:lnTo>
                  <a:lnTo>
                    <a:pt x="28760" y="32628"/>
                  </a:lnTo>
                  <a:lnTo>
                    <a:pt x="28840" y="32211"/>
                  </a:lnTo>
                  <a:lnTo>
                    <a:pt x="28904" y="31777"/>
                  </a:lnTo>
                  <a:lnTo>
                    <a:pt x="28952" y="31360"/>
                  </a:lnTo>
                  <a:lnTo>
                    <a:pt x="28968" y="30927"/>
                  </a:lnTo>
                  <a:lnTo>
                    <a:pt x="28985" y="30493"/>
                  </a:lnTo>
                  <a:lnTo>
                    <a:pt x="28985" y="30060"/>
                  </a:lnTo>
                  <a:lnTo>
                    <a:pt x="28968" y="29627"/>
                  </a:lnTo>
                  <a:lnTo>
                    <a:pt x="28936" y="29193"/>
                  </a:lnTo>
                  <a:lnTo>
                    <a:pt x="28888" y="28776"/>
                  </a:lnTo>
                  <a:lnTo>
                    <a:pt x="28840" y="28343"/>
                  </a:lnTo>
                  <a:lnTo>
                    <a:pt x="28760" y="27910"/>
                  </a:lnTo>
                  <a:lnTo>
                    <a:pt x="28680" y="27492"/>
                  </a:lnTo>
                  <a:lnTo>
                    <a:pt x="28567" y="27059"/>
                  </a:lnTo>
                  <a:lnTo>
                    <a:pt x="28471" y="26642"/>
                  </a:lnTo>
                  <a:lnTo>
                    <a:pt x="28343" y="26224"/>
                  </a:lnTo>
                  <a:lnTo>
                    <a:pt x="28198" y="25807"/>
                  </a:lnTo>
                  <a:lnTo>
                    <a:pt x="28054" y="25406"/>
                  </a:lnTo>
                  <a:lnTo>
                    <a:pt x="27893" y="25005"/>
                  </a:lnTo>
                  <a:lnTo>
                    <a:pt x="27717" y="24603"/>
                  </a:lnTo>
                  <a:lnTo>
                    <a:pt x="27540" y="24202"/>
                  </a:lnTo>
                  <a:lnTo>
                    <a:pt x="27348" y="23817"/>
                  </a:lnTo>
                  <a:lnTo>
                    <a:pt x="27155" y="23432"/>
                  </a:lnTo>
                  <a:lnTo>
                    <a:pt x="26930" y="23031"/>
                  </a:lnTo>
                  <a:lnTo>
                    <a:pt x="26481" y="22276"/>
                  </a:lnTo>
                  <a:lnTo>
                    <a:pt x="25951" y="21217"/>
                  </a:lnTo>
                  <a:lnTo>
                    <a:pt x="25422" y="20158"/>
                  </a:lnTo>
                  <a:lnTo>
                    <a:pt x="25036" y="19355"/>
                  </a:lnTo>
                  <a:lnTo>
                    <a:pt x="24619" y="18537"/>
                  </a:lnTo>
                  <a:lnTo>
                    <a:pt x="23769" y="16900"/>
                  </a:lnTo>
                  <a:lnTo>
                    <a:pt x="22870" y="15263"/>
                  </a:lnTo>
                  <a:lnTo>
                    <a:pt x="21987" y="13690"/>
                  </a:lnTo>
                  <a:lnTo>
                    <a:pt x="21602" y="13000"/>
                  </a:lnTo>
                  <a:lnTo>
                    <a:pt x="21233" y="12294"/>
                  </a:lnTo>
                  <a:lnTo>
                    <a:pt x="20511" y="10866"/>
                  </a:lnTo>
                  <a:lnTo>
                    <a:pt x="19789" y="9437"/>
                  </a:lnTo>
                  <a:lnTo>
                    <a:pt x="19419" y="8731"/>
                  </a:lnTo>
                  <a:lnTo>
                    <a:pt x="19050" y="8025"/>
                  </a:lnTo>
                  <a:lnTo>
                    <a:pt x="18649" y="7335"/>
                  </a:lnTo>
                  <a:lnTo>
                    <a:pt x="18248" y="6645"/>
                  </a:lnTo>
                  <a:lnTo>
                    <a:pt x="17815" y="5987"/>
                  </a:lnTo>
                  <a:lnTo>
                    <a:pt x="17365" y="5329"/>
                  </a:lnTo>
                  <a:lnTo>
                    <a:pt x="16884" y="4687"/>
                  </a:lnTo>
                  <a:lnTo>
                    <a:pt x="16627" y="4382"/>
                  </a:lnTo>
                  <a:lnTo>
                    <a:pt x="16370" y="4077"/>
                  </a:lnTo>
                  <a:lnTo>
                    <a:pt x="16097" y="3772"/>
                  </a:lnTo>
                  <a:lnTo>
                    <a:pt x="15824" y="3483"/>
                  </a:lnTo>
                  <a:lnTo>
                    <a:pt x="15552" y="3194"/>
                  </a:lnTo>
                  <a:lnTo>
                    <a:pt x="15247" y="2921"/>
                  </a:lnTo>
                  <a:lnTo>
                    <a:pt x="14749" y="2456"/>
                  </a:lnTo>
                  <a:lnTo>
                    <a:pt x="14252" y="2007"/>
                  </a:lnTo>
                  <a:lnTo>
                    <a:pt x="13995" y="1782"/>
                  </a:lnTo>
                  <a:lnTo>
                    <a:pt x="13722" y="1573"/>
                  </a:lnTo>
                  <a:lnTo>
                    <a:pt x="13449" y="1365"/>
                  </a:lnTo>
                  <a:lnTo>
                    <a:pt x="13160" y="1188"/>
                  </a:lnTo>
                  <a:lnTo>
                    <a:pt x="12775" y="963"/>
                  </a:lnTo>
                  <a:lnTo>
                    <a:pt x="12374" y="755"/>
                  </a:lnTo>
                  <a:lnTo>
                    <a:pt x="11957" y="594"/>
                  </a:lnTo>
                  <a:lnTo>
                    <a:pt x="11523" y="434"/>
                  </a:lnTo>
                  <a:lnTo>
                    <a:pt x="11090" y="305"/>
                  </a:lnTo>
                  <a:lnTo>
                    <a:pt x="10641" y="209"/>
                  </a:lnTo>
                  <a:lnTo>
                    <a:pt x="10191" y="129"/>
                  </a:lnTo>
                  <a:lnTo>
                    <a:pt x="9726" y="65"/>
                  </a:lnTo>
                  <a:lnTo>
                    <a:pt x="9260" y="1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;p13">
              <a:extLst>
                <a:ext uri="{FF2B5EF4-FFF2-40B4-BE49-F238E27FC236}">
                  <a16:creationId xmlns:a16="http://schemas.microsoft.com/office/drawing/2014/main" id="{E82B9703-8995-8752-0BBC-F0680203D775}"/>
                </a:ext>
              </a:extLst>
            </p:cNvPr>
            <p:cNvSpPr/>
            <p:nvPr/>
          </p:nvSpPr>
          <p:spPr>
            <a:xfrm>
              <a:off x="1568175" y="2270700"/>
              <a:ext cx="875875" cy="1113825"/>
            </a:xfrm>
            <a:custGeom>
              <a:avLst/>
              <a:gdLst/>
              <a:ahLst/>
              <a:cxnLst/>
              <a:rect l="l" t="t" r="r" b="b"/>
              <a:pathLst>
                <a:path w="35035" h="44553" extrusionOk="0">
                  <a:moveTo>
                    <a:pt x="23865" y="18473"/>
                  </a:moveTo>
                  <a:lnTo>
                    <a:pt x="23833" y="18505"/>
                  </a:lnTo>
                  <a:lnTo>
                    <a:pt x="23672" y="18665"/>
                  </a:lnTo>
                  <a:lnTo>
                    <a:pt x="23264" y="19069"/>
                  </a:lnTo>
                  <a:lnTo>
                    <a:pt x="23264" y="19069"/>
                  </a:lnTo>
                  <a:lnTo>
                    <a:pt x="23319" y="19002"/>
                  </a:lnTo>
                  <a:lnTo>
                    <a:pt x="23480" y="18810"/>
                  </a:lnTo>
                  <a:lnTo>
                    <a:pt x="23640" y="18649"/>
                  </a:lnTo>
                  <a:lnTo>
                    <a:pt x="23833" y="18489"/>
                  </a:lnTo>
                  <a:lnTo>
                    <a:pt x="23865" y="18473"/>
                  </a:lnTo>
                  <a:close/>
                  <a:moveTo>
                    <a:pt x="9854" y="1"/>
                  </a:moveTo>
                  <a:lnTo>
                    <a:pt x="0" y="14749"/>
                  </a:lnTo>
                  <a:lnTo>
                    <a:pt x="2664" y="15809"/>
                  </a:lnTo>
                  <a:lnTo>
                    <a:pt x="5344" y="16900"/>
                  </a:lnTo>
                  <a:lnTo>
                    <a:pt x="8025" y="17991"/>
                  </a:lnTo>
                  <a:lnTo>
                    <a:pt x="10641" y="19083"/>
                  </a:lnTo>
                  <a:lnTo>
                    <a:pt x="14027" y="20527"/>
                  </a:lnTo>
                  <a:lnTo>
                    <a:pt x="15712" y="21265"/>
                  </a:lnTo>
                  <a:lnTo>
                    <a:pt x="17413" y="22020"/>
                  </a:lnTo>
                  <a:lnTo>
                    <a:pt x="19098" y="22790"/>
                  </a:lnTo>
                  <a:lnTo>
                    <a:pt x="19348" y="22908"/>
                  </a:lnTo>
                  <a:lnTo>
                    <a:pt x="19348" y="22908"/>
                  </a:lnTo>
                  <a:lnTo>
                    <a:pt x="18248" y="23961"/>
                  </a:lnTo>
                  <a:lnTo>
                    <a:pt x="17349" y="24796"/>
                  </a:lnTo>
                  <a:lnTo>
                    <a:pt x="16482" y="25582"/>
                  </a:lnTo>
                  <a:lnTo>
                    <a:pt x="14797" y="27107"/>
                  </a:lnTo>
                  <a:lnTo>
                    <a:pt x="13096" y="28616"/>
                  </a:lnTo>
                  <a:lnTo>
                    <a:pt x="11379" y="30108"/>
                  </a:lnTo>
                  <a:lnTo>
                    <a:pt x="9629" y="31569"/>
                  </a:lnTo>
                  <a:lnTo>
                    <a:pt x="7864" y="33013"/>
                  </a:lnTo>
                  <a:lnTo>
                    <a:pt x="6083" y="34425"/>
                  </a:lnTo>
                  <a:lnTo>
                    <a:pt x="5184" y="35115"/>
                  </a:lnTo>
                  <a:lnTo>
                    <a:pt x="4269" y="35806"/>
                  </a:lnTo>
                  <a:lnTo>
                    <a:pt x="3354" y="36480"/>
                  </a:lnTo>
                  <a:lnTo>
                    <a:pt x="2440" y="37154"/>
                  </a:lnTo>
                  <a:lnTo>
                    <a:pt x="7864" y="44552"/>
                  </a:lnTo>
                  <a:lnTo>
                    <a:pt x="9437" y="43573"/>
                  </a:lnTo>
                  <a:lnTo>
                    <a:pt x="11010" y="42578"/>
                  </a:lnTo>
                  <a:lnTo>
                    <a:pt x="13529" y="40957"/>
                  </a:lnTo>
                  <a:lnTo>
                    <a:pt x="16049" y="39288"/>
                  </a:lnTo>
                  <a:lnTo>
                    <a:pt x="18553" y="37587"/>
                  </a:lnTo>
                  <a:lnTo>
                    <a:pt x="21056" y="35870"/>
                  </a:lnTo>
                  <a:lnTo>
                    <a:pt x="23544" y="34120"/>
                  </a:lnTo>
                  <a:lnTo>
                    <a:pt x="25999" y="32355"/>
                  </a:lnTo>
                  <a:lnTo>
                    <a:pt x="28439" y="30590"/>
                  </a:lnTo>
                  <a:lnTo>
                    <a:pt x="30846" y="28792"/>
                  </a:lnTo>
                  <a:lnTo>
                    <a:pt x="31841" y="28054"/>
                  </a:lnTo>
                  <a:lnTo>
                    <a:pt x="32178" y="27749"/>
                  </a:lnTo>
                  <a:lnTo>
                    <a:pt x="32515" y="27444"/>
                  </a:lnTo>
                  <a:lnTo>
                    <a:pt x="32836" y="27123"/>
                  </a:lnTo>
                  <a:lnTo>
                    <a:pt x="33141" y="26770"/>
                  </a:lnTo>
                  <a:lnTo>
                    <a:pt x="33366" y="26481"/>
                  </a:lnTo>
                  <a:lnTo>
                    <a:pt x="33590" y="26192"/>
                  </a:lnTo>
                  <a:lnTo>
                    <a:pt x="33783" y="25887"/>
                  </a:lnTo>
                  <a:lnTo>
                    <a:pt x="33976" y="25582"/>
                  </a:lnTo>
                  <a:lnTo>
                    <a:pt x="34152" y="25261"/>
                  </a:lnTo>
                  <a:lnTo>
                    <a:pt x="34297" y="24940"/>
                  </a:lnTo>
                  <a:lnTo>
                    <a:pt x="34441" y="24619"/>
                  </a:lnTo>
                  <a:lnTo>
                    <a:pt x="34569" y="24282"/>
                  </a:lnTo>
                  <a:lnTo>
                    <a:pt x="34682" y="23945"/>
                  </a:lnTo>
                  <a:lnTo>
                    <a:pt x="34778" y="23608"/>
                  </a:lnTo>
                  <a:lnTo>
                    <a:pt x="34858" y="23271"/>
                  </a:lnTo>
                  <a:lnTo>
                    <a:pt x="34922" y="22934"/>
                  </a:lnTo>
                  <a:lnTo>
                    <a:pt x="34971" y="22581"/>
                  </a:lnTo>
                  <a:lnTo>
                    <a:pt x="35003" y="22228"/>
                  </a:lnTo>
                  <a:lnTo>
                    <a:pt x="35019" y="21891"/>
                  </a:lnTo>
                  <a:lnTo>
                    <a:pt x="35035" y="21538"/>
                  </a:lnTo>
                  <a:lnTo>
                    <a:pt x="35019" y="21185"/>
                  </a:lnTo>
                  <a:lnTo>
                    <a:pt x="34987" y="20848"/>
                  </a:lnTo>
                  <a:lnTo>
                    <a:pt x="34955" y="20495"/>
                  </a:lnTo>
                  <a:lnTo>
                    <a:pt x="34906" y="20158"/>
                  </a:lnTo>
                  <a:lnTo>
                    <a:pt x="34842" y="19805"/>
                  </a:lnTo>
                  <a:lnTo>
                    <a:pt x="34746" y="19468"/>
                  </a:lnTo>
                  <a:lnTo>
                    <a:pt x="34650" y="19131"/>
                  </a:lnTo>
                  <a:lnTo>
                    <a:pt x="34537" y="18810"/>
                  </a:lnTo>
                  <a:lnTo>
                    <a:pt x="34425" y="18473"/>
                  </a:lnTo>
                  <a:lnTo>
                    <a:pt x="34280" y="18152"/>
                  </a:lnTo>
                  <a:lnTo>
                    <a:pt x="34120" y="17831"/>
                  </a:lnTo>
                  <a:lnTo>
                    <a:pt x="33959" y="17526"/>
                  </a:lnTo>
                  <a:lnTo>
                    <a:pt x="33783" y="17221"/>
                  </a:lnTo>
                  <a:lnTo>
                    <a:pt x="33590" y="16916"/>
                  </a:lnTo>
                  <a:lnTo>
                    <a:pt x="33366" y="16627"/>
                  </a:lnTo>
                  <a:lnTo>
                    <a:pt x="33157" y="16338"/>
                  </a:lnTo>
                  <a:lnTo>
                    <a:pt x="32932" y="16082"/>
                  </a:lnTo>
                  <a:lnTo>
                    <a:pt x="32692" y="15809"/>
                  </a:lnTo>
                  <a:lnTo>
                    <a:pt x="32451" y="15568"/>
                  </a:lnTo>
                  <a:lnTo>
                    <a:pt x="32194" y="15327"/>
                  </a:lnTo>
                  <a:lnTo>
                    <a:pt x="31937" y="15086"/>
                  </a:lnTo>
                  <a:lnTo>
                    <a:pt x="31648" y="14862"/>
                  </a:lnTo>
                  <a:lnTo>
                    <a:pt x="31376" y="14653"/>
                  </a:lnTo>
                  <a:lnTo>
                    <a:pt x="31087" y="14445"/>
                  </a:lnTo>
                  <a:lnTo>
                    <a:pt x="30381" y="13931"/>
                  </a:lnTo>
                  <a:lnTo>
                    <a:pt x="29626" y="13401"/>
                  </a:lnTo>
                  <a:lnTo>
                    <a:pt x="28037" y="12278"/>
                  </a:lnTo>
                  <a:lnTo>
                    <a:pt x="26433" y="11155"/>
                  </a:lnTo>
                  <a:lnTo>
                    <a:pt x="24956" y="10127"/>
                  </a:lnTo>
                  <a:lnTo>
                    <a:pt x="23175" y="8908"/>
                  </a:lnTo>
                  <a:lnTo>
                    <a:pt x="21297" y="7656"/>
                  </a:lnTo>
                  <a:lnTo>
                    <a:pt x="17413" y="5056"/>
                  </a:lnTo>
                  <a:lnTo>
                    <a:pt x="13513" y="2456"/>
                  </a:lnTo>
                  <a:lnTo>
                    <a:pt x="11636" y="1204"/>
                  </a:lnTo>
                  <a:lnTo>
                    <a:pt x="9854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;p13">
              <a:extLst>
                <a:ext uri="{FF2B5EF4-FFF2-40B4-BE49-F238E27FC236}">
                  <a16:creationId xmlns:a16="http://schemas.microsoft.com/office/drawing/2014/main" id="{21D84A12-7BED-AEA4-582C-94C4CDDF3A69}"/>
                </a:ext>
              </a:extLst>
            </p:cNvPr>
            <p:cNvSpPr/>
            <p:nvPr/>
          </p:nvSpPr>
          <p:spPr>
            <a:xfrm>
              <a:off x="4287650" y="1808100"/>
              <a:ext cx="890325" cy="855025"/>
            </a:xfrm>
            <a:custGeom>
              <a:avLst/>
              <a:gdLst/>
              <a:ahLst/>
              <a:cxnLst/>
              <a:rect l="l" t="t" r="r" b="b"/>
              <a:pathLst>
                <a:path w="35613" h="34201" extrusionOk="0">
                  <a:moveTo>
                    <a:pt x="14926" y="0"/>
                  </a:moveTo>
                  <a:lnTo>
                    <a:pt x="14829" y="193"/>
                  </a:lnTo>
                  <a:lnTo>
                    <a:pt x="14717" y="369"/>
                  </a:lnTo>
                  <a:lnTo>
                    <a:pt x="14589" y="530"/>
                  </a:lnTo>
                  <a:lnTo>
                    <a:pt x="14444" y="690"/>
                  </a:lnTo>
                  <a:lnTo>
                    <a:pt x="14284" y="835"/>
                  </a:lnTo>
                  <a:lnTo>
                    <a:pt x="14123" y="963"/>
                  </a:lnTo>
                  <a:lnTo>
                    <a:pt x="13770" y="1236"/>
                  </a:lnTo>
                  <a:lnTo>
                    <a:pt x="13417" y="1493"/>
                  </a:lnTo>
                  <a:lnTo>
                    <a:pt x="13256" y="1637"/>
                  </a:lnTo>
                  <a:lnTo>
                    <a:pt x="13096" y="1782"/>
                  </a:lnTo>
                  <a:lnTo>
                    <a:pt x="12952" y="1926"/>
                  </a:lnTo>
                  <a:lnTo>
                    <a:pt x="12807" y="2087"/>
                  </a:lnTo>
                  <a:lnTo>
                    <a:pt x="12695" y="2263"/>
                  </a:lnTo>
                  <a:lnTo>
                    <a:pt x="12598" y="2456"/>
                  </a:lnTo>
                  <a:lnTo>
                    <a:pt x="11443" y="4173"/>
                  </a:lnTo>
                  <a:lnTo>
                    <a:pt x="10320" y="5906"/>
                  </a:lnTo>
                  <a:lnTo>
                    <a:pt x="9228" y="7672"/>
                  </a:lnTo>
                  <a:lnTo>
                    <a:pt x="8153" y="9437"/>
                  </a:lnTo>
                  <a:lnTo>
                    <a:pt x="7094" y="11218"/>
                  </a:lnTo>
                  <a:lnTo>
                    <a:pt x="6067" y="13016"/>
                  </a:lnTo>
                  <a:lnTo>
                    <a:pt x="5072" y="14829"/>
                  </a:lnTo>
                  <a:lnTo>
                    <a:pt x="4093" y="16643"/>
                  </a:lnTo>
                  <a:lnTo>
                    <a:pt x="3322" y="18071"/>
                  </a:lnTo>
                  <a:lnTo>
                    <a:pt x="2584" y="19484"/>
                  </a:lnTo>
                  <a:lnTo>
                    <a:pt x="1091" y="22324"/>
                  </a:lnTo>
                  <a:lnTo>
                    <a:pt x="931" y="22645"/>
                  </a:lnTo>
                  <a:lnTo>
                    <a:pt x="770" y="22982"/>
                  </a:lnTo>
                  <a:lnTo>
                    <a:pt x="626" y="23335"/>
                  </a:lnTo>
                  <a:lnTo>
                    <a:pt x="482" y="23704"/>
                  </a:lnTo>
                  <a:lnTo>
                    <a:pt x="369" y="24073"/>
                  </a:lnTo>
                  <a:lnTo>
                    <a:pt x="257" y="24443"/>
                  </a:lnTo>
                  <a:lnTo>
                    <a:pt x="177" y="24828"/>
                  </a:lnTo>
                  <a:lnTo>
                    <a:pt x="96" y="25229"/>
                  </a:lnTo>
                  <a:lnTo>
                    <a:pt x="48" y="25630"/>
                  </a:lnTo>
                  <a:lnTo>
                    <a:pt x="16" y="26048"/>
                  </a:lnTo>
                  <a:lnTo>
                    <a:pt x="0" y="26465"/>
                  </a:lnTo>
                  <a:lnTo>
                    <a:pt x="0" y="26882"/>
                  </a:lnTo>
                  <a:lnTo>
                    <a:pt x="32" y="27299"/>
                  </a:lnTo>
                  <a:lnTo>
                    <a:pt x="80" y="27717"/>
                  </a:lnTo>
                  <a:lnTo>
                    <a:pt x="145" y="28150"/>
                  </a:lnTo>
                  <a:lnTo>
                    <a:pt x="241" y="28583"/>
                  </a:lnTo>
                  <a:lnTo>
                    <a:pt x="369" y="29033"/>
                  </a:lnTo>
                  <a:lnTo>
                    <a:pt x="514" y="29450"/>
                  </a:lnTo>
                  <a:lnTo>
                    <a:pt x="690" y="29867"/>
                  </a:lnTo>
                  <a:lnTo>
                    <a:pt x="899" y="30268"/>
                  </a:lnTo>
                  <a:lnTo>
                    <a:pt x="1124" y="30654"/>
                  </a:lnTo>
                  <a:lnTo>
                    <a:pt x="1364" y="31007"/>
                  </a:lnTo>
                  <a:lnTo>
                    <a:pt x="1621" y="31360"/>
                  </a:lnTo>
                  <a:lnTo>
                    <a:pt x="1910" y="31681"/>
                  </a:lnTo>
                  <a:lnTo>
                    <a:pt x="2199" y="32002"/>
                  </a:lnTo>
                  <a:lnTo>
                    <a:pt x="2520" y="32291"/>
                  </a:lnTo>
                  <a:lnTo>
                    <a:pt x="2857" y="32547"/>
                  </a:lnTo>
                  <a:lnTo>
                    <a:pt x="3194" y="32804"/>
                  </a:lnTo>
                  <a:lnTo>
                    <a:pt x="3563" y="33045"/>
                  </a:lnTo>
                  <a:lnTo>
                    <a:pt x="3932" y="33253"/>
                  </a:lnTo>
                  <a:lnTo>
                    <a:pt x="4301" y="33446"/>
                  </a:lnTo>
                  <a:lnTo>
                    <a:pt x="4702" y="33607"/>
                  </a:lnTo>
                  <a:lnTo>
                    <a:pt x="5104" y="33767"/>
                  </a:lnTo>
                  <a:lnTo>
                    <a:pt x="5505" y="33895"/>
                  </a:lnTo>
                  <a:lnTo>
                    <a:pt x="5922" y="33992"/>
                  </a:lnTo>
                  <a:lnTo>
                    <a:pt x="6355" y="34088"/>
                  </a:lnTo>
                  <a:lnTo>
                    <a:pt x="6773" y="34152"/>
                  </a:lnTo>
                  <a:lnTo>
                    <a:pt x="7206" y="34184"/>
                  </a:lnTo>
                  <a:lnTo>
                    <a:pt x="7639" y="34200"/>
                  </a:lnTo>
                  <a:lnTo>
                    <a:pt x="8073" y="34200"/>
                  </a:lnTo>
                  <a:lnTo>
                    <a:pt x="8506" y="34168"/>
                  </a:lnTo>
                  <a:lnTo>
                    <a:pt x="8939" y="34104"/>
                  </a:lnTo>
                  <a:lnTo>
                    <a:pt x="9357" y="34024"/>
                  </a:lnTo>
                  <a:lnTo>
                    <a:pt x="9790" y="33927"/>
                  </a:lnTo>
                  <a:lnTo>
                    <a:pt x="10207" y="33799"/>
                  </a:lnTo>
                  <a:lnTo>
                    <a:pt x="10624" y="33639"/>
                  </a:lnTo>
                  <a:lnTo>
                    <a:pt x="11042" y="33462"/>
                  </a:lnTo>
                  <a:lnTo>
                    <a:pt x="11443" y="33253"/>
                  </a:lnTo>
                  <a:lnTo>
                    <a:pt x="13000" y="32323"/>
                  </a:lnTo>
                  <a:lnTo>
                    <a:pt x="14540" y="31360"/>
                  </a:lnTo>
                  <a:lnTo>
                    <a:pt x="16081" y="30397"/>
                  </a:lnTo>
                  <a:lnTo>
                    <a:pt x="17622" y="29434"/>
                  </a:lnTo>
                  <a:lnTo>
                    <a:pt x="19146" y="28455"/>
                  </a:lnTo>
                  <a:lnTo>
                    <a:pt x="20671" y="27460"/>
                  </a:lnTo>
                  <a:lnTo>
                    <a:pt x="22196" y="26465"/>
                  </a:lnTo>
                  <a:lnTo>
                    <a:pt x="23704" y="25454"/>
                  </a:lnTo>
                  <a:lnTo>
                    <a:pt x="25213" y="24443"/>
                  </a:lnTo>
                  <a:lnTo>
                    <a:pt x="26721" y="23432"/>
                  </a:lnTo>
                  <a:lnTo>
                    <a:pt x="28214" y="22388"/>
                  </a:lnTo>
                  <a:lnTo>
                    <a:pt x="29707" y="21361"/>
                  </a:lnTo>
                  <a:lnTo>
                    <a:pt x="31199" y="20318"/>
                  </a:lnTo>
                  <a:lnTo>
                    <a:pt x="32676" y="19259"/>
                  </a:lnTo>
                  <a:lnTo>
                    <a:pt x="34152" y="18200"/>
                  </a:lnTo>
                  <a:lnTo>
                    <a:pt x="35613" y="17124"/>
                  </a:lnTo>
                  <a:lnTo>
                    <a:pt x="30766" y="9341"/>
                  </a:lnTo>
                  <a:lnTo>
                    <a:pt x="23528" y="13128"/>
                  </a:lnTo>
                  <a:lnTo>
                    <a:pt x="21631" y="14117"/>
                  </a:lnTo>
                  <a:lnTo>
                    <a:pt x="21631" y="14117"/>
                  </a:lnTo>
                  <a:lnTo>
                    <a:pt x="22356" y="13048"/>
                  </a:lnTo>
                  <a:lnTo>
                    <a:pt x="22902" y="12278"/>
                  </a:lnTo>
                  <a:lnTo>
                    <a:pt x="23464" y="11507"/>
                  </a:lnTo>
                  <a:lnTo>
                    <a:pt x="24025" y="10737"/>
                  </a:lnTo>
                  <a:lnTo>
                    <a:pt x="24571" y="9967"/>
                  </a:lnTo>
                  <a:lnTo>
                    <a:pt x="24651" y="9790"/>
                  </a:lnTo>
                  <a:lnTo>
                    <a:pt x="24715" y="9597"/>
                  </a:lnTo>
                  <a:lnTo>
                    <a:pt x="24812" y="9212"/>
                  </a:lnTo>
                  <a:lnTo>
                    <a:pt x="24876" y="9004"/>
                  </a:lnTo>
                  <a:lnTo>
                    <a:pt x="24924" y="8811"/>
                  </a:lnTo>
                  <a:lnTo>
                    <a:pt x="25004" y="8634"/>
                  </a:lnTo>
                  <a:lnTo>
                    <a:pt x="25084" y="8458"/>
                  </a:lnTo>
                  <a:lnTo>
                    <a:pt x="25181" y="8297"/>
                  </a:lnTo>
                  <a:lnTo>
                    <a:pt x="25293" y="8137"/>
                  </a:lnTo>
                  <a:lnTo>
                    <a:pt x="25421" y="7993"/>
                  </a:lnTo>
                  <a:lnTo>
                    <a:pt x="25550" y="7848"/>
                  </a:lnTo>
                  <a:lnTo>
                    <a:pt x="1492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8;p13">
              <a:extLst>
                <a:ext uri="{FF2B5EF4-FFF2-40B4-BE49-F238E27FC236}">
                  <a16:creationId xmlns:a16="http://schemas.microsoft.com/office/drawing/2014/main" id="{CB3C054A-C4FD-574F-6A0A-A701DF9E5FF5}"/>
                </a:ext>
              </a:extLst>
            </p:cNvPr>
            <p:cNvSpPr/>
            <p:nvPr/>
          </p:nvSpPr>
          <p:spPr>
            <a:xfrm>
              <a:off x="1514400" y="2437600"/>
              <a:ext cx="344275" cy="1243825"/>
            </a:xfrm>
            <a:custGeom>
              <a:avLst/>
              <a:gdLst/>
              <a:ahLst/>
              <a:cxnLst/>
              <a:rect l="l" t="t" r="r" b="b"/>
              <a:pathLst>
                <a:path w="13771" h="49753" extrusionOk="0">
                  <a:moveTo>
                    <a:pt x="12438" y="1"/>
                  </a:moveTo>
                  <a:lnTo>
                    <a:pt x="289" y="498"/>
                  </a:lnTo>
                  <a:lnTo>
                    <a:pt x="338" y="691"/>
                  </a:lnTo>
                  <a:lnTo>
                    <a:pt x="354" y="884"/>
                  </a:lnTo>
                  <a:lnTo>
                    <a:pt x="354" y="1076"/>
                  </a:lnTo>
                  <a:lnTo>
                    <a:pt x="354" y="1285"/>
                  </a:lnTo>
                  <a:lnTo>
                    <a:pt x="306" y="1574"/>
                  </a:lnTo>
                  <a:lnTo>
                    <a:pt x="257" y="1863"/>
                  </a:lnTo>
                  <a:lnTo>
                    <a:pt x="113" y="2456"/>
                  </a:lnTo>
                  <a:lnTo>
                    <a:pt x="49" y="2745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1" y="3339"/>
                  </a:lnTo>
                  <a:lnTo>
                    <a:pt x="1" y="3483"/>
                  </a:lnTo>
                  <a:lnTo>
                    <a:pt x="33" y="3628"/>
                  </a:lnTo>
                  <a:lnTo>
                    <a:pt x="257" y="6725"/>
                  </a:lnTo>
                  <a:lnTo>
                    <a:pt x="514" y="9823"/>
                  </a:lnTo>
                  <a:lnTo>
                    <a:pt x="787" y="12776"/>
                  </a:lnTo>
                  <a:lnTo>
                    <a:pt x="1108" y="15857"/>
                  </a:lnTo>
                  <a:lnTo>
                    <a:pt x="1718" y="21892"/>
                  </a:lnTo>
                  <a:lnTo>
                    <a:pt x="1926" y="24106"/>
                  </a:lnTo>
                  <a:lnTo>
                    <a:pt x="2119" y="26305"/>
                  </a:lnTo>
                  <a:lnTo>
                    <a:pt x="2167" y="27156"/>
                  </a:lnTo>
                  <a:lnTo>
                    <a:pt x="2183" y="28038"/>
                  </a:lnTo>
                  <a:lnTo>
                    <a:pt x="2183" y="28905"/>
                  </a:lnTo>
                  <a:lnTo>
                    <a:pt x="2183" y="29755"/>
                  </a:lnTo>
                  <a:lnTo>
                    <a:pt x="1910" y="33190"/>
                  </a:lnTo>
                  <a:lnTo>
                    <a:pt x="1605" y="37138"/>
                  </a:lnTo>
                  <a:lnTo>
                    <a:pt x="1301" y="41166"/>
                  </a:lnTo>
                  <a:lnTo>
                    <a:pt x="1012" y="44873"/>
                  </a:lnTo>
                  <a:lnTo>
                    <a:pt x="867" y="46302"/>
                  </a:lnTo>
                  <a:lnTo>
                    <a:pt x="723" y="47666"/>
                  </a:lnTo>
                  <a:lnTo>
                    <a:pt x="8908" y="49752"/>
                  </a:lnTo>
                  <a:lnTo>
                    <a:pt x="9261" y="48661"/>
                  </a:lnTo>
                  <a:lnTo>
                    <a:pt x="9614" y="47570"/>
                  </a:lnTo>
                  <a:lnTo>
                    <a:pt x="9951" y="46446"/>
                  </a:lnTo>
                  <a:lnTo>
                    <a:pt x="10272" y="45323"/>
                  </a:lnTo>
                  <a:lnTo>
                    <a:pt x="10577" y="44183"/>
                  </a:lnTo>
                  <a:lnTo>
                    <a:pt x="10882" y="43028"/>
                  </a:lnTo>
                  <a:lnTo>
                    <a:pt x="11171" y="41888"/>
                  </a:lnTo>
                  <a:lnTo>
                    <a:pt x="11443" y="40733"/>
                  </a:lnTo>
                  <a:lnTo>
                    <a:pt x="11973" y="38406"/>
                  </a:lnTo>
                  <a:lnTo>
                    <a:pt x="12487" y="36111"/>
                  </a:lnTo>
                  <a:lnTo>
                    <a:pt x="12984" y="33816"/>
                  </a:lnTo>
                  <a:lnTo>
                    <a:pt x="13482" y="31569"/>
                  </a:lnTo>
                  <a:lnTo>
                    <a:pt x="13530" y="31296"/>
                  </a:lnTo>
                  <a:lnTo>
                    <a:pt x="13578" y="31039"/>
                  </a:lnTo>
                  <a:lnTo>
                    <a:pt x="13626" y="30526"/>
                  </a:lnTo>
                  <a:lnTo>
                    <a:pt x="13690" y="29354"/>
                  </a:lnTo>
                  <a:lnTo>
                    <a:pt x="13738" y="28215"/>
                  </a:lnTo>
                  <a:lnTo>
                    <a:pt x="13754" y="27075"/>
                  </a:lnTo>
                  <a:lnTo>
                    <a:pt x="13771" y="25904"/>
                  </a:lnTo>
                  <a:lnTo>
                    <a:pt x="13754" y="23256"/>
                  </a:lnTo>
                  <a:lnTo>
                    <a:pt x="13706" y="20463"/>
                  </a:lnTo>
                  <a:lnTo>
                    <a:pt x="13626" y="17671"/>
                  </a:lnTo>
                  <a:lnTo>
                    <a:pt x="13530" y="15023"/>
                  </a:lnTo>
                  <a:lnTo>
                    <a:pt x="13257" y="8988"/>
                  </a:lnTo>
                  <a:lnTo>
                    <a:pt x="13113" y="5778"/>
                  </a:lnTo>
                  <a:lnTo>
                    <a:pt x="12984" y="2954"/>
                  </a:lnTo>
                  <a:lnTo>
                    <a:pt x="13000" y="2761"/>
                  </a:lnTo>
                  <a:lnTo>
                    <a:pt x="12984" y="2569"/>
                  </a:lnTo>
                  <a:lnTo>
                    <a:pt x="12952" y="2376"/>
                  </a:lnTo>
                  <a:lnTo>
                    <a:pt x="12920" y="2200"/>
                  </a:lnTo>
                  <a:lnTo>
                    <a:pt x="12808" y="1830"/>
                  </a:lnTo>
                  <a:lnTo>
                    <a:pt x="12679" y="1477"/>
                  </a:lnTo>
                  <a:lnTo>
                    <a:pt x="12551" y="1108"/>
                  </a:lnTo>
                  <a:lnTo>
                    <a:pt x="12503" y="932"/>
                  </a:lnTo>
                  <a:lnTo>
                    <a:pt x="12455" y="755"/>
                  </a:lnTo>
                  <a:lnTo>
                    <a:pt x="12422" y="563"/>
                  </a:lnTo>
                  <a:lnTo>
                    <a:pt x="12406" y="386"/>
                  </a:lnTo>
                  <a:lnTo>
                    <a:pt x="12406" y="193"/>
                  </a:lnTo>
                  <a:lnTo>
                    <a:pt x="12438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9;p13">
              <a:extLst>
                <a:ext uri="{FF2B5EF4-FFF2-40B4-BE49-F238E27FC236}">
                  <a16:creationId xmlns:a16="http://schemas.microsoft.com/office/drawing/2014/main" id="{61FE7EFB-7A43-6647-17BD-5566D183979A}"/>
                </a:ext>
              </a:extLst>
            </p:cNvPr>
            <p:cNvSpPr/>
            <p:nvPr/>
          </p:nvSpPr>
          <p:spPr>
            <a:xfrm>
              <a:off x="4474200" y="4227450"/>
              <a:ext cx="1118225" cy="842600"/>
            </a:xfrm>
            <a:custGeom>
              <a:avLst/>
              <a:gdLst/>
              <a:ahLst/>
              <a:cxnLst/>
              <a:rect l="l" t="t" r="r" b="b"/>
              <a:pathLst>
                <a:path w="44729" h="33704" extrusionOk="0">
                  <a:moveTo>
                    <a:pt x="38839" y="1"/>
                  </a:moveTo>
                  <a:lnTo>
                    <a:pt x="38711" y="113"/>
                  </a:lnTo>
                  <a:lnTo>
                    <a:pt x="38550" y="209"/>
                  </a:lnTo>
                  <a:lnTo>
                    <a:pt x="38390" y="290"/>
                  </a:lnTo>
                  <a:lnTo>
                    <a:pt x="38229" y="354"/>
                  </a:lnTo>
                  <a:lnTo>
                    <a:pt x="38069" y="434"/>
                  </a:lnTo>
                  <a:lnTo>
                    <a:pt x="37892" y="482"/>
                  </a:lnTo>
                  <a:lnTo>
                    <a:pt x="37523" y="563"/>
                  </a:lnTo>
                  <a:lnTo>
                    <a:pt x="37154" y="627"/>
                  </a:lnTo>
                  <a:lnTo>
                    <a:pt x="36801" y="691"/>
                  </a:lnTo>
                  <a:lnTo>
                    <a:pt x="36705" y="723"/>
                  </a:lnTo>
                  <a:lnTo>
                    <a:pt x="36560" y="787"/>
                  </a:lnTo>
                  <a:lnTo>
                    <a:pt x="36191" y="980"/>
                  </a:lnTo>
                  <a:lnTo>
                    <a:pt x="35726" y="1221"/>
                  </a:lnTo>
                  <a:lnTo>
                    <a:pt x="35212" y="1509"/>
                  </a:lnTo>
                  <a:lnTo>
                    <a:pt x="34233" y="2055"/>
                  </a:lnTo>
                  <a:lnTo>
                    <a:pt x="33864" y="2264"/>
                  </a:lnTo>
                  <a:lnTo>
                    <a:pt x="33639" y="2376"/>
                  </a:lnTo>
                  <a:lnTo>
                    <a:pt x="29820" y="4462"/>
                  </a:lnTo>
                  <a:lnTo>
                    <a:pt x="25936" y="6581"/>
                  </a:lnTo>
                  <a:lnTo>
                    <a:pt x="23994" y="7672"/>
                  </a:lnTo>
                  <a:lnTo>
                    <a:pt x="22068" y="8764"/>
                  </a:lnTo>
                  <a:lnTo>
                    <a:pt x="20158" y="9855"/>
                  </a:lnTo>
                  <a:lnTo>
                    <a:pt x="18297" y="10962"/>
                  </a:lnTo>
                  <a:lnTo>
                    <a:pt x="17526" y="11428"/>
                  </a:lnTo>
                  <a:lnTo>
                    <a:pt x="16756" y="11877"/>
                  </a:lnTo>
                  <a:lnTo>
                    <a:pt x="15199" y="12792"/>
                  </a:lnTo>
                  <a:lnTo>
                    <a:pt x="14445" y="13257"/>
                  </a:lnTo>
                  <a:lnTo>
                    <a:pt x="13674" y="13739"/>
                  </a:lnTo>
                  <a:lnTo>
                    <a:pt x="12920" y="14236"/>
                  </a:lnTo>
                  <a:lnTo>
                    <a:pt x="12182" y="14766"/>
                  </a:lnTo>
                  <a:lnTo>
                    <a:pt x="11909" y="14974"/>
                  </a:lnTo>
                  <a:lnTo>
                    <a:pt x="11636" y="15215"/>
                  </a:lnTo>
                  <a:lnTo>
                    <a:pt x="11363" y="15456"/>
                  </a:lnTo>
                  <a:lnTo>
                    <a:pt x="11123" y="15681"/>
                  </a:lnTo>
                  <a:lnTo>
                    <a:pt x="9678" y="17109"/>
                  </a:lnTo>
                  <a:lnTo>
                    <a:pt x="8250" y="18553"/>
                  </a:lnTo>
                  <a:lnTo>
                    <a:pt x="6838" y="19998"/>
                  </a:lnTo>
                  <a:lnTo>
                    <a:pt x="5441" y="21474"/>
                  </a:lnTo>
                  <a:lnTo>
                    <a:pt x="4045" y="22951"/>
                  </a:lnTo>
                  <a:lnTo>
                    <a:pt x="2681" y="24443"/>
                  </a:lnTo>
                  <a:lnTo>
                    <a:pt x="1333" y="25952"/>
                  </a:lnTo>
                  <a:lnTo>
                    <a:pt x="1" y="27477"/>
                  </a:lnTo>
                  <a:lnTo>
                    <a:pt x="5698" y="33703"/>
                  </a:lnTo>
                  <a:lnTo>
                    <a:pt x="9036" y="31312"/>
                  </a:lnTo>
                  <a:lnTo>
                    <a:pt x="12358" y="28889"/>
                  </a:lnTo>
                  <a:lnTo>
                    <a:pt x="18955" y="24042"/>
                  </a:lnTo>
                  <a:lnTo>
                    <a:pt x="19532" y="23689"/>
                  </a:lnTo>
                  <a:lnTo>
                    <a:pt x="20126" y="23336"/>
                  </a:lnTo>
                  <a:lnTo>
                    <a:pt x="20752" y="22983"/>
                  </a:lnTo>
                  <a:lnTo>
                    <a:pt x="21378" y="22646"/>
                  </a:lnTo>
                  <a:lnTo>
                    <a:pt x="22662" y="22004"/>
                  </a:lnTo>
                  <a:lnTo>
                    <a:pt x="23930" y="21394"/>
                  </a:lnTo>
                  <a:lnTo>
                    <a:pt x="28231" y="19340"/>
                  </a:lnTo>
                  <a:lnTo>
                    <a:pt x="33174" y="16964"/>
                  </a:lnTo>
                  <a:lnTo>
                    <a:pt x="35677" y="15745"/>
                  </a:lnTo>
                  <a:lnTo>
                    <a:pt x="38085" y="14557"/>
                  </a:lnTo>
                  <a:lnTo>
                    <a:pt x="40332" y="13450"/>
                  </a:lnTo>
                  <a:lnTo>
                    <a:pt x="42290" y="12439"/>
                  </a:lnTo>
                  <a:lnTo>
                    <a:pt x="42466" y="12342"/>
                  </a:lnTo>
                  <a:lnTo>
                    <a:pt x="42627" y="12246"/>
                  </a:lnTo>
                  <a:lnTo>
                    <a:pt x="42787" y="12150"/>
                  </a:lnTo>
                  <a:lnTo>
                    <a:pt x="42931" y="12021"/>
                  </a:lnTo>
                  <a:lnTo>
                    <a:pt x="43204" y="11765"/>
                  </a:lnTo>
                  <a:lnTo>
                    <a:pt x="43477" y="11492"/>
                  </a:lnTo>
                  <a:lnTo>
                    <a:pt x="43750" y="11219"/>
                  </a:lnTo>
                  <a:lnTo>
                    <a:pt x="43894" y="11107"/>
                  </a:lnTo>
                  <a:lnTo>
                    <a:pt x="44039" y="10978"/>
                  </a:lnTo>
                  <a:lnTo>
                    <a:pt x="44199" y="10882"/>
                  </a:lnTo>
                  <a:lnTo>
                    <a:pt x="44360" y="10786"/>
                  </a:lnTo>
                  <a:lnTo>
                    <a:pt x="44536" y="10705"/>
                  </a:lnTo>
                  <a:lnTo>
                    <a:pt x="44729" y="10641"/>
                  </a:lnTo>
                  <a:lnTo>
                    <a:pt x="38839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;p13">
              <a:extLst>
                <a:ext uri="{FF2B5EF4-FFF2-40B4-BE49-F238E27FC236}">
                  <a16:creationId xmlns:a16="http://schemas.microsoft.com/office/drawing/2014/main" id="{17941ECC-2500-17FD-833F-BED7C502F3FE}"/>
                </a:ext>
              </a:extLst>
            </p:cNvPr>
            <p:cNvSpPr/>
            <p:nvPr/>
          </p:nvSpPr>
          <p:spPr>
            <a:xfrm>
              <a:off x="5629725" y="2090150"/>
              <a:ext cx="596250" cy="784025"/>
            </a:xfrm>
            <a:custGeom>
              <a:avLst/>
              <a:gdLst/>
              <a:ahLst/>
              <a:cxnLst/>
              <a:rect l="l" t="t" r="r" b="b"/>
              <a:pathLst>
                <a:path w="23850" h="31361" extrusionOk="0">
                  <a:moveTo>
                    <a:pt x="14107" y="1"/>
                  </a:moveTo>
                  <a:lnTo>
                    <a:pt x="13947" y="17"/>
                  </a:lnTo>
                  <a:lnTo>
                    <a:pt x="13802" y="65"/>
                  </a:lnTo>
                  <a:lnTo>
                    <a:pt x="13658" y="145"/>
                  </a:lnTo>
                  <a:lnTo>
                    <a:pt x="13498" y="241"/>
                  </a:lnTo>
                  <a:lnTo>
                    <a:pt x="13337" y="370"/>
                  </a:lnTo>
                  <a:lnTo>
                    <a:pt x="13177" y="530"/>
                  </a:lnTo>
                  <a:lnTo>
                    <a:pt x="13032" y="691"/>
                  </a:lnTo>
                  <a:lnTo>
                    <a:pt x="12888" y="819"/>
                  </a:lnTo>
                  <a:lnTo>
                    <a:pt x="12759" y="931"/>
                  </a:lnTo>
                  <a:lnTo>
                    <a:pt x="12631" y="1012"/>
                  </a:lnTo>
                  <a:lnTo>
                    <a:pt x="12519" y="1076"/>
                  </a:lnTo>
                  <a:lnTo>
                    <a:pt x="12406" y="1124"/>
                  </a:lnTo>
                  <a:lnTo>
                    <a:pt x="12294" y="1172"/>
                  </a:lnTo>
                  <a:lnTo>
                    <a:pt x="12198" y="1188"/>
                  </a:lnTo>
                  <a:lnTo>
                    <a:pt x="12101" y="1204"/>
                  </a:lnTo>
                  <a:lnTo>
                    <a:pt x="12005" y="1204"/>
                  </a:lnTo>
                  <a:lnTo>
                    <a:pt x="11828" y="1172"/>
                  </a:lnTo>
                  <a:lnTo>
                    <a:pt x="11668" y="1124"/>
                  </a:lnTo>
                  <a:lnTo>
                    <a:pt x="11508" y="1060"/>
                  </a:lnTo>
                  <a:lnTo>
                    <a:pt x="11363" y="996"/>
                  </a:lnTo>
                  <a:lnTo>
                    <a:pt x="11203" y="947"/>
                  </a:lnTo>
                  <a:lnTo>
                    <a:pt x="11058" y="915"/>
                  </a:lnTo>
                  <a:lnTo>
                    <a:pt x="10978" y="915"/>
                  </a:lnTo>
                  <a:lnTo>
                    <a:pt x="10882" y="931"/>
                  </a:lnTo>
                  <a:lnTo>
                    <a:pt x="10801" y="963"/>
                  </a:lnTo>
                  <a:lnTo>
                    <a:pt x="10721" y="996"/>
                  </a:lnTo>
                  <a:lnTo>
                    <a:pt x="10625" y="1060"/>
                  </a:lnTo>
                  <a:lnTo>
                    <a:pt x="10529" y="1140"/>
                  </a:lnTo>
                  <a:lnTo>
                    <a:pt x="10416" y="1236"/>
                  </a:lnTo>
                  <a:lnTo>
                    <a:pt x="10320" y="1349"/>
                  </a:lnTo>
                  <a:lnTo>
                    <a:pt x="10208" y="1493"/>
                  </a:lnTo>
                  <a:lnTo>
                    <a:pt x="10095" y="1654"/>
                  </a:lnTo>
                  <a:lnTo>
                    <a:pt x="9774" y="2071"/>
                  </a:lnTo>
                  <a:lnTo>
                    <a:pt x="9309" y="2697"/>
                  </a:lnTo>
                  <a:lnTo>
                    <a:pt x="8009" y="4462"/>
                  </a:lnTo>
                  <a:lnTo>
                    <a:pt x="7222" y="5537"/>
                  </a:lnTo>
                  <a:lnTo>
                    <a:pt x="6388" y="6741"/>
                  </a:lnTo>
                  <a:lnTo>
                    <a:pt x="5505" y="8041"/>
                  </a:lnTo>
                  <a:lnTo>
                    <a:pt x="5056" y="8731"/>
                  </a:lnTo>
                  <a:lnTo>
                    <a:pt x="4623" y="9421"/>
                  </a:lnTo>
                  <a:lnTo>
                    <a:pt x="4173" y="10143"/>
                  </a:lnTo>
                  <a:lnTo>
                    <a:pt x="3740" y="10866"/>
                  </a:lnTo>
                  <a:lnTo>
                    <a:pt x="3323" y="11588"/>
                  </a:lnTo>
                  <a:lnTo>
                    <a:pt x="2905" y="12326"/>
                  </a:lnTo>
                  <a:lnTo>
                    <a:pt x="2504" y="13080"/>
                  </a:lnTo>
                  <a:lnTo>
                    <a:pt x="2135" y="13819"/>
                  </a:lnTo>
                  <a:lnTo>
                    <a:pt x="1766" y="14573"/>
                  </a:lnTo>
                  <a:lnTo>
                    <a:pt x="1445" y="15311"/>
                  </a:lnTo>
                  <a:lnTo>
                    <a:pt x="1140" y="16049"/>
                  </a:lnTo>
                  <a:lnTo>
                    <a:pt x="851" y="16772"/>
                  </a:lnTo>
                  <a:lnTo>
                    <a:pt x="610" y="17494"/>
                  </a:lnTo>
                  <a:lnTo>
                    <a:pt x="402" y="18200"/>
                  </a:lnTo>
                  <a:lnTo>
                    <a:pt x="241" y="18906"/>
                  </a:lnTo>
                  <a:lnTo>
                    <a:pt x="177" y="19243"/>
                  </a:lnTo>
                  <a:lnTo>
                    <a:pt x="113" y="19580"/>
                  </a:lnTo>
                  <a:lnTo>
                    <a:pt x="65" y="19901"/>
                  </a:lnTo>
                  <a:lnTo>
                    <a:pt x="33" y="20222"/>
                  </a:lnTo>
                  <a:lnTo>
                    <a:pt x="17" y="20543"/>
                  </a:lnTo>
                  <a:lnTo>
                    <a:pt x="0" y="20864"/>
                  </a:lnTo>
                  <a:lnTo>
                    <a:pt x="0" y="21474"/>
                  </a:lnTo>
                  <a:lnTo>
                    <a:pt x="33" y="22052"/>
                  </a:lnTo>
                  <a:lnTo>
                    <a:pt x="81" y="22629"/>
                  </a:lnTo>
                  <a:lnTo>
                    <a:pt x="145" y="23175"/>
                  </a:lnTo>
                  <a:lnTo>
                    <a:pt x="241" y="23721"/>
                  </a:lnTo>
                  <a:lnTo>
                    <a:pt x="338" y="24234"/>
                  </a:lnTo>
                  <a:lnTo>
                    <a:pt x="466" y="24748"/>
                  </a:lnTo>
                  <a:lnTo>
                    <a:pt x="626" y="25229"/>
                  </a:lnTo>
                  <a:lnTo>
                    <a:pt x="787" y="25695"/>
                  </a:lnTo>
                  <a:lnTo>
                    <a:pt x="979" y="26144"/>
                  </a:lnTo>
                  <a:lnTo>
                    <a:pt x="1188" y="26577"/>
                  </a:lnTo>
                  <a:lnTo>
                    <a:pt x="1413" y="26995"/>
                  </a:lnTo>
                  <a:lnTo>
                    <a:pt x="1654" y="27380"/>
                  </a:lnTo>
                  <a:lnTo>
                    <a:pt x="1910" y="27765"/>
                  </a:lnTo>
                  <a:lnTo>
                    <a:pt x="2199" y="28118"/>
                  </a:lnTo>
                  <a:lnTo>
                    <a:pt x="2488" y="28471"/>
                  </a:lnTo>
                  <a:lnTo>
                    <a:pt x="2809" y="28792"/>
                  </a:lnTo>
                  <a:lnTo>
                    <a:pt x="3146" y="29097"/>
                  </a:lnTo>
                  <a:lnTo>
                    <a:pt x="3499" y="29386"/>
                  </a:lnTo>
                  <a:lnTo>
                    <a:pt x="3868" y="29643"/>
                  </a:lnTo>
                  <a:lnTo>
                    <a:pt x="4253" y="29900"/>
                  </a:lnTo>
                  <a:lnTo>
                    <a:pt x="4655" y="30124"/>
                  </a:lnTo>
                  <a:lnTo>
                    <a:pt x="5072" y="30333"/>
                  </a:lnTo>
                  <a:lnTo>
                    <a:pt x="5505" y="30525"/>
                  </a:lnTo>
                  <a:lnTo>
                    <a:pt x="5955" y="30702"/>
                  </a:lnTo>
                  <a:lnTo>
                    <a:pt x="6420" y="30846"/>
                  </a:lnTo>
                  <a:lnTo>
                    <a:pt x="6901" y="30991"/>
                  </a:lnTo>
                  <a:lnTo>
                    <a:pt x="7399" y="31103"/>
                  </a:lnTo>
                  <a:lnTo>
                    <a:pt x="7913" y="31200"/>
                  </a:lnTo>
                  <a:lnTo>
                    <a:pt x="8442" y="31264"/>
                  </a:lnTo>
                  <a:lnTo>
                    <a:pt x="8988" y="31328"/>
                  </a:lnTo>
                  <a:lnTo>
                    <a:pt x="9550" y="31360"/>
                  </a:lnTo>
                  <a:lnTo>
                    <a:pt x="9919" y="31360"/>
                  </a:lnTo>
                  <a:lnTo>
                    <a:pt x="10352" y="31328"/>
                  </a:lnTo>
                  <a:lnTo>
                    <a:pt x="10833" y="31264"/>
                  </a:lnTo>
                  <a:lnTo>
                    <a:pt x="11347" y="31183"/>
                  </a:lnTo>
                  <a:lnTo>
                    <a:pt x="11893" y="31071"/>
                  </a:lnTo>
                  <a:lnTo>
                    <a:pt x="12454" y="30943"/>
                  </a:lnTo>
                  <a:lnTo>
                    <a:pt x="13032" y="30798"/>
                  </a:lnTo>
                  <a:lnTo>
                    <a:pt x="13610" y="30622"/>
                  </a:lnTo>
                  <a:lnTo>
                    <a:pt x="14188" y="30429"/>
                  </a:lnTo>
                  <a:lnTo>
                    <a:pt x="14749" y="30237"/>
                  </a:lnTo>
                  <a:lnTo>
                    <a:pt x="15295" y="30028"/>
                  </a:lnTo>
                  <a:lnTo>
                    <a:pt x="15809" y="29803"/>
                  </a:lnTo>
                  <a:lnTo>
                    <a:pt x="16290" y="29563"/>
                  </a:lnTo>
                  <a:lnTo>
                    <a:pt x="16739" y="29322"/>
                  </a:lnTo>
                  <a:lnTo>
                    <a:pt x="17125" y="29081"/>
                  </a:lnTo>
                  <a:lnTo>
                    <a:pt x="17285" y="28969"/>
                  </a:lnTo>
                  <a:lnTo>
                    <a:pt x="17446" y="28840"/>
                  </a:lnTo>
                  <a:lnTo>
                    <a:pt x="18168" y="28198"/>
                  </a:lnTo>
                  <a:lnTo>
                    <a:pt x="18858" y="27556"/>
                  </a:lnTo>
                  <a:lnTo>
                    <a:pt x="19500" y="26914"/>
                  </a:lnTo>
                  <a:lnTo>
                    <a:pt x="20094" y="26273"/>
                  </a:lnTo>
                  <a:lnTo>
                    <a:pt x="20655" y="25631"/>
                  </a:lnTo>
                  <a:lnTo>
                    <a:pt x="21153" y="24973"/>
                  </a:lnTo>
                  <a:lnTo>
                    <a:pt x="21618" y="24331"/>
                  </a:lnTo>
                  <a:lnTo>
                    <a:pt x="21843" y="23994"/>
                  </a:lnTo>
                  <a:lnTo>
                    <a:pt x="22036" y="23673"/>
                  </a:lnTo>
                  <a:lnTo>
                    <a:pt x="22244" y="23336"/>
                  </a:lnTo>
                  <a:lnTo>
                    <a:pt x="22421" y="22999"/>
                  </a:lnTo>
                  <a:lnTo>
                    <a:pt x="22597" y="22662"/>
                  </a:lnTo>
                  <a:lnTo>
                    <a:pt x="22758" y="22341"/>
                  </a:lnTo>
                  <a:lnTo>
                    <a:pt x="22902" y="22004"/>
                  </a:lnTo>
                  <a:lnTo>
                    <a:pt x="23047" y="21667"/>
                  </a:lnTo>
                  <a:lnTo>
                    <a:pt x="23175" y="21329"/>
                  </a:lnTo>
                  <a:lnTo>
                    <a:pt x="23287" y="20992"/>
                  </a:lnTo>
                  <a:lnTo>
                    <a:pt x="23384" y="20639"/>
                  </a:lnTo>
                  <a:lnTo>
                    <a:pt x="23480" y="20302"/>
                  </a:lnTo>
                  <a:lnTo>
                    <a:pt x="23576" y="19965"/>
                  </a:lnTo>
                  <a:lnTo>
                    <a:pt x="23640" y="19612"/>
                  </a:lnTo>
                  <a:lnTo>
                    <a:pt x="23705" y="19275"/>
                  </a:lnTo>
                  <a:lnTo>
                    <a:pt x="23753" y="18922"/>
                  </a:lnTo>
                  <a:lnTo>
                    <a:pt x="23801" y="18569"/>
                  </a:lnTo>
                  <a:lnTo>
                    <a:pt x="23833" y="18216"/>
                  </a:lnTo>
                  <a:lnTo>
                    <a:pt x="23849" y="17863"/>
                  </a:lnTo>
                  <a:lnTo>
                    <a:pt x="23849" y="17510"/>
                  </a:lnTo>
                  <a:lnTo>
                    <a:pt x="23849" y="17157"/>
                  </a:lnTo>
                  <a:lnTo>
                    <a:pt x="23833" y="16804"/>
                  </a:lnTo>
                  <a:lnTo>
                    <a:pt x="23817" y="16435"/>
                  </a:lnTo>
                  <a:lnTo>
                    <a:pt x="23785" y="16082"/>
                  </a:lnTo>
                  <a:lnTo>
                    <a:pt x="23737" y="15712"/>
                  </a:lnTo>
                  <a:lnTo>
                    <a:pt x="23673" y="15343"/>
                  </a:lnTo>
                  <a:lnTo>
                    <a:pt x="23608" y="14974"/>
                  </a:lnTo>
                  <a:lnTo>
                    <a:pt x="23528" y="14605"/>
                  </a:lnTo>
                  <a:lnTo>
                    <a:pt x="23432" y="14236"/>
                  </a:lnTo>
                  <a:lnTo>
                    <a:pt x="23335" y="13867"/>
                  </a:lnTo>
                  <a:lnTo>
                    <a:pt x="23111" y="13112"/>
                  </a:lnTo>
                  <a:lnTo>
                    <a:pt x="22838" y="12358"/>
                  </a:lnTo>
                  <a:lnTo>
                    <a:pt x="22517" y="11572"/>
                  </a:lnTo>
                  <a:lnTo>
                    <a:pt x="22148" y="10801"/>
                  </a:lnTo>
                  <a:lnTo>
                    <a:pt x="21747" y="9999"/>
                  </a:lnTo>
                  <a:lnTo>
                    <a:pt x="21297" y="9213"/>
                  </a:lnTo>
                  <a:lnTo>
                    <a:pt x="20816" y="8394"/>
                  </a:lnTo>
                  <a:lnTo>
                    <a:pt x="20286" y="7576"/>
                  </a:lnTo>
                  <a:lnTo>
                    <a:pt x="19708" y="6741"/>
                  </a:lnTo>
                  <a:lnTo>
                    <a:pt x="19099" y="5890"/>
                  </a:lnTo>
                  <a:lnTo>
                    <a:pt x="18537" y="5216"/>
                  </a:lnTo>
                  <a:lnTo>
                    <a:pt x="18007" y="4542"/>
                  </a:lnTo>
                  <a:lnTo>
                    <a:pt x="17526" y="3884"/>
                  </a:lnTo>
                  <a:lnTo>
                    <a:pt x="17092" y="3258"/>
                  </a:lnTo>
                  <a:lnTo>
                    <a:pt x="16306" y="2103"/>
                  </a:lnTo>
                  <a:lnTo>
                    <a:pt x="15953" y="1589"/>
                  </a:lnTo>
                  <a:lnTo>
                    <a:pt x="15616" y="1140"/>
                  </a:lnTo>
                  <a:lnTo>
                    <a:pt x="15295" y="755"/>
                  </a:lnTo>
                  <a:lnTo>
                    <a:pt x="15135" y="578"/>
                  </a:lnTo>
                  <a:lnTo>
                    <a:pt x="14990" y="434"/>
                  </a:lnTo>
                  <a:lnTo>
                    <a:pt x="14846" y="305"/>
                  </a:lnTo>
                  <a:lnTo>
                    <a:pt x="14685" y="193"/>
                  </a:lnTo>
                  <a:lnTo>
                    <a:pt x="14541" y="113"/>
                  </a:lnTo>
                  <a:lnTo>
                    <a:pt x="14396" y="49"/>
                  </a:lnTo>
                  <a:lnTo>
                    <a:pt x="14252" y="17"/>
                  </a:lnTo>
                  <a:lnTo>
                    <a:pt x="14107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1;p13">
              <a:extLst>
                <a:ext uri="{FF2B5EF4-FFF2-40B4-BE49-F238E27FC236}">
                  <a16:creationId xmlns:a16="http://schemas.microsoft.com/office/drawing/2014/main" id="{EF73E5A4-CAA4-C9EC-FBA3-AB023BEC4CC9}"/>
                </a:ext>
              </a:extLst>
            </p:cNvPr>
            <p:cNvSpPr/>
            <p:nvPr/>
          </p:nvSpPr>
          <p:spPr>
            <a:xfrm>
              <a:off x="5771750" y="2480150"/>
              <a:ext cx="468250" cy="1423150"/>
            </a:xfrm>
            <a:custGeom>
              <a:avLst/>
              <a:gdLst/>
              <a:ahLst/>
              <a:cxnLst/>
              <a:rect l="l" t="t" r="r" b="b"/>
              <a:pathLst>
                <a:path w="18730" h="56926" extrusionOk="0">
                  <a:moveTo>
                    <a:pt x="11861" y="0"/>
                  </a:moveTo>
                  <a:lnTo>
                    <a:pt x="11444" y="209"/>
                  </a:lnTo>
                  <a:lnTo>
                    <a:pt x="11058" y="433"/>
                  </a:lnTo>
                  <a:lnTo>
                    <a:pt x="10705" y="642"/>
                  </a:lnTo>
                  <a:lnTo>
                    <a:pt x="10368" y="851"/>
                  </a:lnTo>
                  <a:lnTo>
                    <a:pt x="10063" y="1075"/>
                  </a:lnTo>
                  <a:lnTo>
                    <a:pt x="9758" y="1284"/>
                  </a:lnTo>
                  <a:lnTo>
                    <a:pt x="9213" y="1717"/>
                  </a:lnTo>
                  <a:lnTo>
                    <a:pt x="8796" y="2070"/>
                  </a:lnTo>
                  <a:lnTo>
                    <a:pt x="8394" y="2456"/>
                  </a:lnTo>
                  <a:lnTo>
                    <a:pt x="7993" y="2857"/>
                  </a:lnTo>
                  <a:lnTo>
                    <a:pt x="7624" y="3274"/>
                  </a:lnTo>
                  <a:lnTo>
                    <a:pt x="7287" y="3723"/>
                  </a:lnTo>
                  <a:lnTo>
                    <a:pt x="6966" y="4173"/>
                  </a:lnTo>
                  <a:lnTo>
                    <a:pt x="6677" y="4638"/>
                  </a:lnTo>
                  <a:lnTo>
                    <a:pt x="6565" y="4879"/>
                  </a:lnTo>
                  <a:lnTo>
                    <a:pt x="6436" y="5104"/>
                  </a:lnTo>
                  <a:lnTo>
                    <a:pt x="6260" y="5537"/>
                  </a:lnTo>
                  <a:lnTo>
                    <a:pt x="6115" y="5954"/>
                  </a:lnTo>
                  <a:lnTo>
                    <a:pt x="5843" y="6805"/>
                  </a:lnTo>
                  <a:lnTo>
                    <a:pt x="5602" y="7639"/>
                  </a:lnTo>
                  <a:lnTo>
                    <a:pt x="5377" y="8474"/>
                  </a:lnTo>
                  <a:lnTo>
                    <a:pt x="5185" y="9308"/>
                  </a:lnTo>
                  <a:lnTo>
                    <a:pt x="5024" y="10159"/>
                  </a:lnTo>
                  <a:lnTo>
                    <a:pt x="4896" y="11010"/>
                  </a:lnTo>
                  <a:lnTo>
                    <a:pt x="4783" y="11860"/>
                  </a:lnTo>
                  <a:lnTo>
                    <a:pt x="4703" y="12711"/>
                  </a:lnTo>
                  <a:lnTo>
                    <a:pt x="4639" y="13577"/>
                  </a:lnTo>
                  <a:lnTo>
                    <a:pt x="4430" y="16964"/>
                  </a:lnTo>
                  <a:lnTo>
                    <a:pt x="4382" y="17606"/>
                  </a:lnTo>
                  <a:lnTo>
                    <a:pt x="4318" y="18232"/>
                  </a:lnTo>
                  <a:lnTo>
                    <a:pt x="4157" y="19499"/>
                  </a:lnTo>
                  <a:lnTo>
                    <a:pt x="3965" y="20751"/>
                  </a:lnTo>
                  <a:lnTo>
                    <a:pt x="3756" y="22003"/>
                  </a:lnTo>
                  <a:lnTo>
                    <a:pt x="3323" y="24507"/>
                  </a:lnTo>
                  <a:lnTo>
                    <a:pt x="3098" y="25775"/>
                  </a:lnTo>
                  <a:lnTo>
                    <a:pt x="2906" y="27058"/>
                  </a:lnTo>
                  <a:lnTo>
                    <a:pt x="2729" y="28166"/>
                  </a:lnTo>
                  <a:lnTo>
                    <a:pt x="2520" y="29273"/>
                  </a:lnTo>
                  <a:lnTo>
                    <a:pt x="2103" y="31488"/>
                  </a:lnTo>
                  <a:lnTo>
                    <a:pt x="1654" y="33719"/>
                  </a:lnTo>
                  <a:lnTo>
                    <a:pt x="1188" y="35917"/>
                  </a:lnTo>
                  <a:lnTo>
                    <a:pt x="948" y="37217"/>
                  </a:lnTo>
                  <a:lnTo>
                    <a:pt x="739" y="38517"/>
                  </a:lnTo>
                  <a:lnTo>
                    <a:pt x="562" y="39833"/>
                  </a:lnTo>
                  <a:lnTo>
                    <a:pt x="402" y="41149"/>
                  </a:lnTo>
                  <a:lnTo>
                    <a:pt x="274" y="42481"/>
                  </a:lnTo>
                  <a:lnTo>
                    <a:pt x="177" y="43813"/>
                  </a:lnTo>
                  <a:lnTo>
                    <a:pt x="97" y="45146"/>
                  </a:lnTo>
                  <a:lnTo>
                    <a:pt x="49" y="46462"/>
                  </a:lnTo>
                  <a:lnTo>
                    <a:pt x="17" y="47794"/>
                  </a:lnTo>
                  <a:lnTo>
                    <a:pt x="1" y="49126"/>
                  </a:lnTo>
                  <a:lnTo>
                    <a:pt x="1" y="50442"/>
                  </a:lnTo>
                  <a:lnTo>
                    <a:pt x="33" y="51758"/>
                  </a:lnTo>
                  <a:lnTo>
                    <a:pt x="65" y="53074"/>
                  </a:lnTo>
                  <a:lnTo>
                    <a:pt x="113" y="54374"/>
                  </a:lnTo>
                  <a:lnTo>
                    <a:pt x="177" y="55658"/>
                  </a:lnTo>
                  <a:lnTo>
                    <a:pt x="258" y="56925"/>
                  </a:lnTo>
                  <a:lnTo>
                    <a:pt x="8667" y="56925"/>
                  </a:lnTo>
                  <a:lnTo>
                    <a:pt x="8796" y="55192"/>
                  </a:lnTo>
                  <a:lnTo>
                    <a:pt x="8956" y="53459"/>
                  </a:lnTo>
                  <a:lnTo>
                    <a:pt x="9133" y="51726"/>
                  </a:lnTo>
                  <a:lnTo>
                    <a:pt x="9341" y="50024"/>
                  </a:lnTo>
                  <a:lnTo>
                    <a:pt x="9454" y="49174"/>
                  </a:lnTo>
                  <a:lnTo>
                    <a:pt x="9582" y="48339"/>
                  </a:lnTo>
                  <a:lnTo>
                    <a:pt x="9726" y="47505"/>
                  </a:lnTo>
                  <a:lnTo>
                    <a:pt x="9871" y="46670"/>
                  </a:lnTo>
                  <a:lnTo>
                    <a:pt x="10031" y="45852"/>
                  </a:lnTo>
                  <a:lnTo>
                    <a:pt x="10208" y="45033"/>
                  </a:lnTo>
                  <a:lnTo>
                    <a:pt x="10384" y="44215"/>
                  </a:lnTo>
                  <a:lnTo>
                    <a:pt x="10577" y="43412"/>
                  </a:lnTo>
                  <a:lnTo>
                    <a:pt x="10737" y="42802"/>
                  </a:lnTo>
                  <a:lnTo>
                    <a:pt x="10898" y="42209"/>
                  </a:lnTo>
                  <a:lnTo>
                    <a:pt x="11235" y="41005"/>
                  </a:lnTo>
                  <a:lnTo>
                    <a:pt x="11604" y="39817"/>
                  </a:lnTo>
                  <a:lnTo>
                    <a:pt x="11973" y="38630"/>
                  </a:lnTo>
                  <a:lnTo>
                    <a:pt x="12631" y="36543"/>
                  </a:lnTo>
                  <a:lnTo>
                    <a:pt x="13337" y="34345"/>
                  </a:lnTo>
                  <a:lnTo>
                    <a:pt x="14092" y="32130"/>
                  </a:lnTo>
                  <a:lnTo>
                    <a:pt x="14798" y="30060"/>
                  </a:lnTo>
                  <a:lnTo>
                    <a:pt x="15231" y="28711"/>
                  </a:lnTo>
                  <a:lnTo>
                    <a:pt x="15664" y="27331"/>
                  </a:lnTo>
                  <a:lnTo>
                    <a:pt x="15857" y="26641"/>
                  </a:lnTo>
                  <a:lnTo>
                    <a:pt x="16050" y="25951"/>
                  </a:lnTo>
                  <a:lnTo>
                    <a:pt x="16226" y="25277"/>
                  </a:lnTo>
                  <a:lnTo>
                    <a:pt x="16387" y="24587"/>
                  </a:lnTo>
                  <a:lnTo>
                    <a:pt x="16692" y="23191"/>
                  </a:lnTo>
                  <a:lnTo>
                    <a:pt x="16996" y="21778"/>
                  </a:lnTo>
                  <a:lnTo>
                    <a:pt x="17301" y="20382"/>
                  </a:lnTo>
                  <a:lnTo>
                    <a:pt x="17622" y="18970"/>
                  </a:lnTo>
                  <a:lnTo>
                    <a:pt x="17815" y="18151"/>
                  </a:lnTo>
                  <a:lnTo>
                    <a:pt x="17992" y="17333"/>
                  </a:lnTo>
                  <a:lnTo>
                    <a:pt x="18152" y="16514"/>
                  </a:lnTo>
                  <a:lnTo>
                    <a:pt x="18296" y="15696"/>
                  </a:lnTo>
                  <a:lnTo>
                    <a:pt x="18425" y="14861"/>
                  </a:lnTo>
                  <a:lnTo>
                    <a:pt x="18537" y="14027"/>
                  </a:lnTo>
                  <a:lnTo>
                    <a:pt x="18633" y="13192"/>
                  </a:lnTo>
                  <a:lnTo>
                    <a:pt x="18698" y="12358"/>
                  </a:lnTo>
                  <a:lnTo>
                    <a:pt x="18730" y="11523"/>
                  </a:lnTo>
                  <a:lnTo>
                    <a:pt x="18730" y="10689"/>
                  </a:lnTo>
                  <a:lnTo>
                    <a:pt x="18714" y="9854"/>
                  </a:lnTo>
                  <a:lnTo>
                    <a:pt x="18650" y="9020"/>
                  </a:lnTo>
                  <a:lnTo>
                    <a:pt x="18569" y="8201"/>
                  </a:lnTo>
                  <a:lnTo>
                    <a:pt x="18441" y="7366"/>
                  </a:lnTo>
                  <a:lnTo>
                    <a:pt x="18361" y="6949"/>
                  </a:lnTo>
                  <a:lnTo>
                    <a:pt x="18280" y="6548"/>
                  </a:lnTo>
                  <a:lnTo>
                    <a:pt x="18168" y="6131"/>
                  </a:lnTo>
                  <a:lnTo>
                    <a:pt x="18072" y="5713"/>
                  </a:lnTo>
                  <a:lnTo>
                    <a:pt x="17895" y="5248"/>
                  </a:lnTo>
                  <a:lnTo>
                    <a:pt x="17703" y="4815"/>
                  </a:lnTo>
                  <a:lnTo>
                    <a:pt x="17494" y="4381"/>
                  </a:lnTo>
                  <a:lnTo>
                    <a:pt x="17253" y="3964"/>
                  </a:lnTo>
                  <a:lnTo>
                    <a:pt x="17013" y="3563"/>
                  </a:lnTo>
                  <a:lnTo>
                    <a:pt x="16740" y="3194"/>
                  </a:lnTo>
                  <a:lnTo>
                    <a:pt x="16451" y="2825"/>
                  </a:lnTo>
                  <a:lnTo>
                    <a:pt x="16146" y="2472"/>
                  </a:lnTo>
                  <a:lnTo>
                    <a:pt x="15825" y="2118"/>
                  </a:lnTo>
                  <a:lnTo>
                    <a:pt x="15472" y="1798"/>
                  </a:lnTo>
                  <a:lnTo>
                    <a:pt x="15119" y="1477"/>
                  </a:lnTo>
                  <a:lnTo>
                    <a:pt x="14734" y="1172"/>
                  </a:lnTo>
                  <a:lnTo>
                    <a:pt x="14348" y="867"/>
                  </a:lnTo>
                  <a:lnTo>
                    <a:pt x="13931" y="578"/>
                  </a:lnTo>
                  <a:lnTo>
                    <a:pt x="13514" y="305"/>
                  </a:lnTo>
                  <a:lnTo>
                    <a:pt x="13065" y="32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;p13">
              <a:extLst>
                <a:ext uri="{FF2B5EF4-FFF2-40B4-BE49-F238E27FC236}">
                  <a16:creationId xmlns:a16="http://schemas.microsoft.com/office/drawing/2014/main" id="{1FAE158F-A7E3-779A-61CC-5EA3FEF68F25}"/>
                </a:ext>
              </a:extLst>
            </p:cNvPr>
            <p:cNvSpPr/>
            <p:nvPr/>
          </p:nvSpPr>
          <p:spPr>
            <a:xfrm>
              <a:off x="5699525" y="1561350"/>
              <a:ext cx="542475" cy="1151125"/>
            </a:xfrm>
            <a:custGeom>
              <a:avLst/>
              <a:gdLst/>
              <a:ahLst/>
              <a:cxnLst/>
              <a:rect l="l" t="t" r="r" b="b"/>
              <a:pathLst>
                <a:path w="21699" h="46045" extrusionOk="0">
                  <a:moveTo>
                    <a:pt x="7351" y="0"/>
                  </a:moveTo>
                  <a:lnTo>
                    <a:pt x="7383" y="530"/>
                  </a:lnTo>
                  <a:lnTo>
                    <a:pt x="7399" y="1091"/>
                  </a:lnTo>
                  <a:lnTo>
                    <a:pt x="7367" y="1669"/>
                  </a:lnTo>
                  <a:lnTo>
                    <a:pt x="7351" y="1958"/>
                  </a:lnTo>
                  <a:lnTo>
                    <a:pt x="7319" y="2247"/>
                  </a:lnTo>
                  <a:lnTo>
                    <a:pt x="7271" y="2504"/>
                  </a:lnTo>
                  <a:lnTo>
                    <a:pt x="7207" y="2761"/>
                  </a:lnTo>
                  <a:lnTo>
                    <a:pt x="7127" y="3001"/>
                  </a:lnTo>
                  <a:lnTo>
                    <a:pt x="7030" y="3226"/>
                  </a:lnTo>
                  <a:lnTo>
                    <a:pt x="6918" y="3419"/>
                  </a:lnTo>
                  <a:lnTo>
                    <a:pt x="6790" y="3595"/>
                  </a:lnTo>
                  <a:lnTo>
                    <a:pt x="6709" y="3675"/>
                  </a:lnTo>
                  <a:lnTo>
                    <a:pt x="6629" y="3740"/>
                  </a:lnTo>
                  <a:lnTo>
                    <a:pt x="6549" y="3788"/>
                  </a:lnTo>
                  <a:lnTo>
                    <a:pt x="6453" y="3836"/>
                  </a:lnTo>
                  <a:lnTo>
                    <a:pt x="1" y="8041"/>
                  </a:lnTo>
                  <a:lnTo>
                    <a:pt x="659" y="11266"/>
                  </a:lnTo>
                  <a:lnTo>
                    <a:pt x="1285" y="14203"/>
                  </a:lnTo>
                  <a:lnTo>
                    <a:pt x="1590" y="15568"/>
                  </a:lnTo>
                  <a:lnTo>
                    <a:pt x="1895" y="16884"/>
                  </a:lnTo>
                  <a:lnTo>
                    <a:pt x="2200" y="18135"/>
                  </a:lnTo>
                  <a:lnTo>
                    <a:pt x="2489" y="19323"/>
                  </a:lnTo>
                  <a:lnTo>
                    <a:pt x="2793" y="20462"/>
                  </a:lnTo>
                  <a:lnTo>
                    <a:pt x="3082" y="21538"/>
                  </a:lnTo>
                  <a:lnTo>
                    <a:pt x="3371" y="22581"/>
                  </a:lnTo>
                  <a:lnTo>
                    <a:pt x="3660" y="23576"/>
                  </a:lnTo>
                  <a:lnTo>
                    <a:pt x="3949" y="24523"/>
                  </a:lnTo>
                  <a:lnTo>
                    <a:pt x="4238" y="25422"/>
                  </a:lnTo>
                  <a:lnTo>
                    <a:pt x="4527" y="26288"/>
                  </a:lnTo>
                  <a:lnTo>
                    <a:pt x="4816" y="27123"/>
                  </a:lnTo>
                  <a:lnTo>
                    <a:pt x="5105" y="27925"/>
                  </a:lnTo>
                  <a:lnTo>
                    <a:pt x="5393" y="28696"/>
                  </a:lnTo>
                  <a:lnTo>
                    <a:pt x="5698" y="29450"/>
                  </a:lnTo>
                  <a:lnTo>
                    <a:pt x="5987" y="30172"/>
                  </a:lnTo>
                  <a:lnTo>
                    <a:pt x="6292" y="30878"/>
                  </a:lnTo>
                  <a:lnTo>
                    <a:pt x="6597" y="31552"/>
                  </a:lnTo>
                  <a:lnTo>
                    <a:pt x="7207" y="32868"/>
                  </a:lnTo>
                  <a:lnTo>
                    <a:pt x="7849" y="34152"/>
                  </a:lnTo>
                  <a:lnTo>
                    <a:pt x="8507" y="35404"/>
                  </a:lnTo>
                  <a:lnTo>
                    <a:pt x="9181" y="36672"/>
                  </a:lnTo>
                  <a:lnTo>
                    <a:pt x="9903" y="37956"/>
                  </a:lnTo>
                  <a:lnTo>
                    <a:pt x="10336" y="38726"/>
                  </a:lnTo>
                  <a:lnTo>
                    <a:pt x="10738" y="39352"/>
                  </a:lnTo>
                  <a:lnTo>
                    <a:pt x="11091" y="39849"/>
                  </a:lnTo>
                  <a:lnTo>
                    <a:pt x="11396" y="40235"/>
                  </a:lnTo>
                  <a:lnTo>
                    <a:pt x="11668" y="40540"/>
                  </a:lnTo>
                  <a:lnTo>
                    <a:pt x="11909" y="40764"/>
                  </a:lnTo>
                  <a:lnTo>
                    <a:pt x="12118" y="40925"/>
                  </a:lnTo>
                  <a:lnTo>
                    <a:pt x="12294" y="41053"/>
                  </a:lnTo>
                  <a:lnTo>
                    <a:pt x="12583" y="41214"/>
                  </a:lnTo>
                  <a:lnTo>
                    <a:pt x="12696" y="41294"/>
                  </a:lnTo>
                  <a:lnTo>
                    <a:pt x="12808" y="41390"/>
                  </a:lnTo>
                  <a:lnTo>
                    <a:pt x="12888" y="41519"/>
                  </a:lnTo>
                  <a:lnTo>
                    <a:pt x="12968" y="41711"/>
                  </a:lnTo>
                  <a:lnTo>
                    <a:pt x="13049" y="41952"/>
                  </a:lnTo>
                  <a:lnTo>
                    <a:pt x="13129" y="42289"/>
                  </a:lnTo>
                  <a:lnTo>
                    <a:pt x="13241" y="42786"/>
                  </a:lnTo>
                  <a:lnTo>
                    <a:pt x="13370" y="43236"/>
                  </a:lnTo>
                  <a:lnTo>
                    <a:pt x="13530" y="43653"/>
                  </a:lnTo>
                  <a:lnTo>
                    <a:pt x="13707" y="44022"/>
                  </a:lnTo>
                  <a:lnTo>
                    <a:pt x="13883" y="44359"/>
                  </a:lnTo>
                  <a:lnTo>
                    <a:pt x="14092" y="44664"/>
                  </a:lnTo>
                  <a:lnTo>
                    <a:pt x="14317" y="44921"/>
                  </a:lnTo>
                  <a:lnTo>
                    <a:pt x="14541" y="45162"/>
                  </a:lnTo>
                  <a:lnTo>
                    <a:pt x="14782" y="45370"/>
                  </a:lnTo>
                  <a:lnTo>
                    <a:pt x="15039" y="45531"/>
                  </a:lnTo>
                  <a:lnTo>
                    <a:pt x="15296" y="45675"/>
                  </a:lnTo>
                  <a:lnTo>
                    <a:pt x="15568" y="45804"/>
                  </a:lnTo>
                  <a:lnTo>
                    <a:pt x="15841" y="45884"/>
                  </a:lnTo>
                  <a:lnTo>
                    <a:pt x="16130" y="45964"/>
                  </a:lnTo>
                  <a:lnTo>
                    <a:pt x="16403" y="46012"/>
                  </a:lnTo>
                  <a:lnTo>
                    <a:pt x="16692" y="46028"/>
                  </a:lnTo>
                  <a:lnTo>
                    <a:pt x="16997" y="46044"/>
                  </a:lnTo>
                  <a:lnTo>
                    <a:pt x="17286" y="46028"/>
                  </a:lnTo>
                  <a:lnTo>
                    <a:pt x="17574" y="45996"/>
                  </a:lnTo>
                  <a:lnTo>
                    <a:pt x="17863" y="45964"/>
                  </a:lnTo>
                  <a:lnTo>
                    <a:pt x="18152" y="45900"/>
                  </a:lnTo>
                  <a:lnTo>
                    <a:pt x="18425" y="45836"/>
                  </a:lnTo>
                  <a:lnTo>
                    <a:pt x="18714" y="45755"/>
                  </a:lnTo>
                  <a:lnTo>
                    <a:pt x="18987" y="45675"/>
                  </a:lnTo>
                  <a:lnTo>
                    <a:pt x="19500" y="45483"/>
                  </a:lnTo>
                  <a:lnTo>
                    <a:pt x="19966" y="45274"/>
                  </a:lnTo>
                  <a:lnTo>
                    <a:pt x="20399" y="45065"/>
                  </a:lnTo>
                  <a:lnTo>
                    <a:pt x="20768" y="44873"/>
                  </a:lnTo>
                  <a:lnTo>
                    <a:pt x="20881" y="44793"/>
                  </a:lnTo>
                  <a:lnTo>
                    <a:pt x="20993" y="44696"/>
                  </a:lnTo>
                  <a:lnTo>
                    <a:pt x="21105" y="44568"/>
                  </a:lnTo>
                  <a:lnTo>
                    <a:pt x="21185" y="44439"/>
                  </a:lnTo>
                  <a:lnTo>
                    <a:pt x="21282" y="44295"/>
                  </a:lnTo>
                  <a:lnTo>
                    <a:pt x="21346" y="44135"/>
                  </a:lnTo>
                  <a:lnTo>
                    <a:pt x="21426" y="43958"/>
                  </a:lnTo>
                  <a:lnTo>
                    <a:pt x="21474" y="43765"/>
                  </a:lnTo>
                  <a:lnTo>
                    <a:pt x="21539" y="43557"/>
                  </a:lnTo>
                  <a:lnTo>
                    <a:pt x="21587" y="43332"/>
                  </a:lnTo>
                  <a:lnTo>
                    <a:pt x="21651" y="42851"/>
                  </a:lnTo>
                  <a:lnTo>
                    <a:pt x="21683" y="42321"/>
                  </a:lnTo>
                  <a:lnTo>
                    <a:pt x="21699" y="41743"/>
                  </a:lnTo>
                  <a:lnTo>
                    <a:pt x="21683" y="41117"/>
                  </a:lnTo>
                  <a:lnTo>
                    <a:pt x="21651" y="40459"/>
                  </a:lnTo>
                  <a:lnTo>
                    <a:pt x="21587" y="39753"/>
                  </a:lnTo>
                  <a:lnTo>
                    <a:pt x="21506" y="39031"/>
                  </a:lnTo>
                  <a:lnTo>
                    <a:pt x="21394" y="38261"/>
                  </a:lnTo>
                  <a:lnTo>
                    <a:pt x="21282" y="37474"/>
                  </a:lnTo>
                  <a:lnTo>
                    <a:pt x="21137" y="36656"/>
                  </a:lnTo>
                  <a:lnTo>
                    <a:pt x="20993" y="35821"/>
                  </a:lnTo>
                  <a:lnTo>
                    <a:pt x="20816" y="34971"/>
                  </a:lnTo>
                  <a:lnTo>
                    <a:pt x="20640" y="34088"/>
                  </a:lnTo>
                  <a:lnTo>
                    <a:pt x="20239" y="32323"/>
                  </a:lnTo>
                  <a:lnTo>
                    <a:pt x="19805" y="30541"/>
                  </a:lnTo>
                  <a:lnTo>
                    <a:pt x="19340" y="28760"/>
                  </a:lnTo>
                  <a:lnTo>
                    <a:pt x="18858" y="27026"/>
                  </a:lnTo>
                  <a:lnTo>
                    <a:pt x="18393" y="25341"/>
                  </a:lnTo>
                  <a:lnTo>
                    <a:pt x="17911" y="23736"/>
                  </a:lnTo>
                  <a:lnTo>
                    <a:pt x="17462" y="22260"/>
                  </a:lnTo>
                  <a:lnTo>
                    <a:pt x="16628" y="19580"/>
                  </a:lnTo>
                  <a:lnTo>
                    <a:pt x="16162" y="18135"/>
                  </a:lnTo>
                  <a:lnTo>
                    <a:pt x="15665" y="16627"/>
                  </a:lnTo>
                  <a:lnTo>
                    <a:pt x="15151" y="15086"/>
                  </a:lnTo>
                  <a:lnTo>
                    <a:pt x="14589" y="13529"/>
                  </a:lnTo>
                  <a:lnTo>
                    <a:pt x="13996" y="11957"/>
                  </a:lnTo>
                  <a:lnTo>
                    <a:pt x="13370" y="10400"/>
                  </a:lnTo>
                  <a:lnTo>
                    <a:pt x="13049" y="9629"/>
                  </a:lnTo>
                  <a:lnTo>
                    <a:pt x="12728" y="8859"/>
                  </a:lnTo>
                  <a:lnTo>
                    <a:pt x="12391" y="8105"/>
                  </a:lnTo>
                  <a:lnTo>
                    <a:pt x="12038" y="7351"/>
                  </a:lnTo>
                  <a:lnTo>
                    <a:pt x="11701" y="6628"/>
                  </a:lnTo>
                  <a:lnTo>
                    <a:pt x="11331" y="5906"/>
                  </a:lnTo>
                  <a:lnTo>
                    <a:pt x="10962" y="5216"/>
                  </a:lnTo>
                  <a:lnTo>
                    <a:pt x="10593" y="4526"/>
                  </a:lnTo>
                  <a:lnTo>
                    <a:pt x="10208" y="3868"/>
                  </a:lnTo>
                  <a:lnTo>
                    <a:pt x="9823" y="3242"/>
                  </a:lnTo>
                  <a:lnTo>
                    <a:pt x="9438" y="2616"/>
                  </a:lnTo>
                  <a:lnTo>
                    <a:pt x="9036" y="2038"/>
                  </a:lnTo>
                  <a:lnTo>
                    <a:pt x="8619" y="1477"/>
                  </a:lnTo>
                  <a:lnTo>
                    <a:pt x="8202" y="963"/>
                  </a:lnTo>
                  <a:lnTo>
                    <a:pt x="7785" y="466"/>
                  </a:lnTo>
                  <a:lnTo>
                    <a:pt x="7351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;p13">
              <a:extLst>
                <a:ext uri="{FF2B5EF4-FFF2-40B4-BE49-F238E27FC236}">
                  <a16:creationId xmlns:a16="http://schemas.microsoft.com/office/drawing/2014/main" id="{AFA8FBC7-072A-4E3F-8086-5A31AB9D71B3}"/>
                </a:ext>
              </a:extLst>
            </p:cNvPr>
            <p:cNvSpPr/>
            <p:nvPr/>
          </p:nvSpPr>
          <p:spPr>
            <a:xfrm>
              <a:off x="1997075" y="1142075"/>
              <a:ext cx="1125050" cy="981800"/>
            </a:xfrm>
            <a:custGeom>
              <a:avLst/>
              <a:gdLst/>
              <a:ahLst/>
              <a:cxnLst/>
              <a:rect l="l" t="t" r="r" b="b"/>
              <a:pathLst>
                <a:path w="45002" h="39272" extrusionOk="0">
                  <a:moveTo>
                    <a:pt x="21146" y="28867"/>
                  </a:moveTo>
                  <a:lnTo>
                    <a:pt x="21233" y="28904"/>
                  </a:lnTo>
                  <a:lnTo>
                    <a:pt x="21393" y="29016"/>
                  </a:lnTo>
                  <a:lnTo>
                    <a:pt x="21474" y="29065"/>
                  </a:lnTo>
                  <a:lnTo>
                    <a:pt x="21474" y="29081"/>
                  </a:lnTo>
                  <a:lnTo>
                    <a:pt x="21458" y="29081"/>
                  </a:lnTo>
                  <a:lnTo>
                    <a:pt x="21345" y="29000"/>
                  </a:lnTo>
                  <a:lnTo>
                    <a:pt x="21146" y="28867"/>
                  </a:lnTo>
                  <a:close/>
                  <a:moveTo>
                    <a:pt x="39737" y="0"/>
                  </a:moveTo>
                  <a:lnTo>
                    <a:pt x="39288" y="16"/>
                  </a:lnTo>
                  <a:lnTo>
                    <a:pt x="38662" y="64"/>
                  </a:lnTo>
                  <a:lnTo>
                    <a:pt x="38052" y="145"/>
                  </a:lnTo>
                  <a:lnTo>
                    <a:pt x="37763" y="209"/>
                  </a:lnTo>
                  <a:lnTo>
                    <a:pt x="37474" y="273"/>
                  </a:lnTo>
                  <a:lnTo>
                    <a:pt x="37185" y="337"/>
                  </a:lnTo>
                  <a:lnTo>
                    <a:pt x="36913" y="433"/>
                  </a:lnTo>
                  <a:lnTo>
                    <a:pt x="36640" y="530"/>
                  </a:lnTo>
                  <a:lnTo>
                    <a:pt x="36367" y="626"/>
                  </a:lnTo>
                  <a:lnTo>
                    <a:pt x="36110" y="738"/>
                  </a:lnTo>
                  <a:lnTo>
                    <a:pt x="35853" y="867"/>
                  </a:lnTo>
                  <a:lnTo>
                    <a:pt x="35597" y="1011"/>
                  </a:lnTo>
                  <a:lnTo>
                    <a:pt x="35340" y="1156"/>
                  </a:lnTo>
                  <a:lnTo>
                    <a:pt x="35099" y="1316"/>
                  </a:lnTo>
                  <a:lnTo>
                    <a:pt x="34874" y="1477"/>
                  </a:lnTo>
                  <a:lnTo>
                    <a:pt x="34072" y="2102"/>
                  </a:lnTo>
                  <a:lnTo>
                    <a:pt x="33639" y="2456"/>
                  </a:lnTo>
                  <a:lnTo>
                    <a:pt x="33221" y="2825"/>
                  </a:lnTo>
                  <a:lnTo>
                    <a:pt x="32820" y="3194"/>
                  </a:lnTo>
                  <a:lnTo>
                    <a:pt x="32419" y="3579"/>
                  </a:lnTo>
                  <a:lnTo>
                    <a:pt x="32050" y="3980"/>
                  </a:lnTo>
                  <a:lnTo>
                    <a:pt x="31681" y="4397"/>
                  </a:lnTo>
                  <a:lnTo>
                    <a:pt x="31312" y="4815"/>
                  </a:lnTo>
                  <a:lnTo>
                    <a:pt x="30975" y="5232"/>
                  </a:lnTo>
                  <a:lnTo>
                    <a:pt x="30638" y="5681"/>
                  </a:lnTo>
                  <a:lnTo>
                    <a:pt x="30317" y="6115"/>
                  </a:lnTo>
                  <a:lnTo>
                    <a:pt x="29996" y="6564"/>
                  </a:lnTo>
                  <a:lnTo>
                    <a:pt x="29675" y="7029"/>
                  </a:lnTo>
                  <a:lnTo>
                    <a:pt x="29081" y="7960"/>
                  </a:lnTo>
                  <a:lnTo>
                    <a:pt x="28519" y="8907"/>
                  </a:lnTo>
                  <a:lnTo>
                    <a:pt x="27508" y="10576"/>
                  </a:lnTo>
                  <a:lnTo>
                    <a:pt x="26994" y="11427"/>
                  </a:lnTo>
                  <a:lnTo>
                    <a:pt x="26481" y="12245"/>
                  </a:lnTo>
                  <a:lnTo>
                    <a:pt x="25951" y="13048"/>
                  </a:lnTo>
                  <a:lnTo>
                    <a:pt x="25406" y="13850"/>
                  </a:lnTo>
                  <a:lnTo>
                    <a:pt x="24892" y="14685"/>
                  </a:lnTo>
                  <a:lnTo>
                    <a:pt x="24379" y="15519"/>
                  </a:lnTo>
                  <a:lnTo>
                    <a:pt x="23865" y="16354"/>
                  </a:lnTo>
                  <a:lnTo>
                    <a:pt x="23384" y="17204"/>
                  </a:lnTo>
                  <a:lnTo>
                    <a:pt x="22902" y="18055"/>
                  </a:lnTo>
                  <a:lnTo>
                    <a:pt x="22437" y="18890"/>
                  </a:lnTo>
                  <a:lnTo>
                    <a:pt x="21714" y="20238"/>
                  </a:lnTo>
                  <a:lnTo>
                    <a:pt x="20960" y="21618"/>
                  </a:lnTo>
                  <a:lnTo>
                    <a:pt x="19371" y="24443"/>
                  </a:lnTo>
                  <a:lnTo>
                    <a:pt x="18054" y="26797"/>
                  </a:lnTo>
                  <a:lnTo>
                    <a:pt x="18054" y="26797"/>
                  </a:lnTo>
                  <a:lnTo>
                    <a:pt x="16723" y="25903"/>
                  </a:lnTo>
                  <a:lnTo>
                    <a:pt x="12936" y="23335"/>
                  </a:lnTo>
                  <a:lnTo>
                    <a:pt x="5810" y="18520"/>
                  </a:lnTo>
                  <a:lnTo>
                    <a:pt x="0" y="26240"/>
                  </a:lnTo>
                  <a:lnTo>
                    <a:pt x="1541" y="27363"/>
                  </a:lnTo>
                  <a:lnTo>
                    <a:pt x="3082" y="28503"/>
                  </a:lnTo>
                  <a:lnTo>
                    <a:pt x="5056" y="29963"/>
                  </a:lnTo>
                  <a:lnTo>
                    <a:pt x="7624" y="31921"/>
                  </a:lnTo>
                  <a:lnTo>
                    <a:pt x="12197" y="35404"/>
                  </a:lnTo>
                  <a:lnTo>
                    <a:pt x="13000" y="36014"/>
                  </a:lnTo>
                  <a:lnTo>
                    <a:pt x="13786" y="36640"/>
                  </a:lnTo>
                  <a:lnTo>
                    <a:pt x="14589" y="37250"/>
                  </a:lnTo>
                  <a:lnTo>
                    <a:pt x="15391" y="37859"/>
                  </a:lnTo>
                  <a:lnTo>
                    <a:pt x="15776" y="38132"/>
                  </a:lnTo>
                  <a:lnTo>
                    <a:pt x="16194" y="38389"/>
                  </a:lnTo>
                  <a:lnTo>
                    <a:pt x="16627" y="38598"/>
                  </a:lnTo>
                  <a:lnTo>
                    <a:pt x="17076" y="38790"/>
                  </a:lnTo>
                  <a:lnTo>
                    <a:pt x="17542" y="38951"/>
                  </a:lnTo>
                  <a:lnTo>
                    <a:pt x="18023" y="39079"/>
                  </a:lnTo>
                  <a:lnTo>
                    <a:pt x="18505" y="39175"/>
                  </a:lnTo>
                  <a:lnTo>
                    <a:pt x="18986" y="39240"/>
                  </a:lnTo>
                  <a:lnTo>
                    <a:pt x="19484" y="39272"/>
                  </a:lnTo>
                  <a:lnTo>
                    <a:pt x="19965" y="39256"/>
                  </a:lnTo>
                  <a:lnTo>
                    <a:pt x="20463" y="39224"/>
                  </a:lnTo>
                  <a:lnTo>
                    <a:pt x="20944" y="39143"/>
                  </a:lnTo>
                  <a:lnTo>
                    <a:pt x="21201" y="39079"/>
                  </a:lnTo>
                  <a:lnTo>
                    <a:pt x="21426" y="39015"/>
                  </a:lnTo>
                  <a:lnTo>
                    <a:pt x="21666" y="38951"/>
                  </a:lnTo>
                  <a:lnTo>
                    <a:pt x="21907" y="38870"/>
                  </a:lnTo>
                  <a:lnTo>
                    <a:pt x="22132" y="38774"/>
                  </a:lnTo>
                  <a:lnTo>
                    <a:pt x="22372" y="38662"/>
                  </a:lnTo>
                  <a:lnTo>
                    <a:pt x="22597" y="38549"/>
                  </a:lnTo>
                  <a:lnTo>
                    <a:pt x="22806" y="38437"/>
                  </a:lnTo>
                  <a:lnTo>
                    <a:pt x="23095" y="38261"/>
                  </a:lnTo>
                  <a:lnTo>
                    <a:pt x="23367" y="38084"/>
                  </a:lnTo>
                  <a:lnTo>
                    <a:pt x="23624" y="37891"/>
                  </a:lnTo>
                  <a:lnTo>
                    <a:pt x="23881" y="37699"/>
                  </a:lnTo>
                  <a:lnTo>
                    <a:pt x="24106" y="37490"/>
                  </a:lnTo>
                  <a:lnTo>
                    <a:pt x="24330" y="37282"/>
                  </a:lnTo>
                  <a:lnTo>
                    <a:pt x="24539" y="37057"/>
                  </a:lnTo>
                  <a:lnTo>
                    <a:pt x="24732" y="36832"/>
                  </a:lnTo>
                  <a:lnTo>
                    <a:pt x="25101" y="36351"/>
                  </a:lnTo>
                  <a:lnTo>
                    <a:pt x="25454" y="35869"/>
                  </a:lnTo>
                  <a:lnTo>
                    <a:pt x="25791" y="35356"/>
                  </a:lnTo>
                  <a:lnTo>
                    <a:pt x="26112" y="34842"/>
                  </a:lnTo>
                  <a:lnTo>
                    <a:pt x="27364" y="32916"/>
                  </a:lnTo>
                  <a:lnTo>
                    <a:pt x="28680" y="30910"/>
                  </a:lnTo>
                  <a:lnTo>
                    <a:pt x="29354" y="29899"/>
                  </a:lnTo>
                  <a:lnTo>
                    <a:pt x="30028" y="28920"/>
                  </a:lnTo>
                  <a:lnTo>
                    <a:pt x="30718" y="27973"/>
                  </a:lnTo>
                  <a:lnTo>
                    <a:pt x="31392" y="27075"/>
                  </a:lnTo>
                  <a:lnTo>
                    <a:pt x="32242" y="26015"/>
                  </a:lnTo>
                  <a:lnTo>
                    <a:pt x="33157" y="24876"/>
                  </a:lnTo>
                  <a:lnTo>
                    <a:pt x="34056" y="23752"/>
                  </a:lnTo>
                  <a:lnTo>
                    <a:pt x="34923" y="22693"/>
                  </a:lnTo>
                  <a:lnTo>
                    <a:pt x="36046" y="21201"/>
                  </a:lnTo>
                  <a:lnTo>
                    <a:pt x="37169" y="19692"/>
                  </a:lnTo>
                  <a:lnTo>
                    <a:pt x="37731" y="18954"/>
                  </a:lnTo>
                  <a:lnTo>
                    <a:pt x="38309" y="18232"/>
                  </a:lnTo>
                  <a:lnTo>
                    <a:pt x="38903" y="17509"/>
                  </a:lnTo>
                  <a:lnTo>
                    <a:pt x="39513" y="16787"/>
                  </a:lnTo>
                  <a:lnTo>
                    <a:pt x="40122" y="16081"/>
                  </a:lnTo>
                  <a:lnTo>
                    <a:pt x="40732" y="15359"/>
                  </a:lnTo>
                  <a:lnTo>
                    <a:pt x="41310" y="14637"/>
                  </a:lnTo>
                  <a:lnTo>
                    <a:pt x="41872" y="13882"/>
                  </a:lnTo>
                  <a:lnTo>
                    <a:pt x="42401" y="13128"/>
                  </a:lnTo>
                  <a:lnTo>
                    <a:pt x="42658" y="12727"/>
                  </a:lnTo>
                  <a:lnTo>
                    <a:pt x="42899" y="12342"/>
                  </a:lnTo>
                  <a:lnTo>
                    <a:pt x="43140" y="11924"/>
                  </a:lnTo>
                  <a:lnTo>
                    <a:pt x="43364" y="11523"/>
                  </a:lnTo>
                  <a:lnTo>
                    <a:pt x="43573" y="11106"/>
                  </a:lnTo>
                  <a:lnTo>
                    <a:pt x="43782" y="10673"/>
                  </a:lnTo>
                  <a:lnTo>
                    <a:pt x="44167" y="9790"/>
                  </a:lnTo>
                  <a:lnTo>
                    <a:pt x="44375" y="9308"/>
                  </a:lnTo>
                  <a:lnTo>
                    <a:pt x="44536" y="8907"/>
                  </a:lnTo>
                  <a:lnTo>
                    <a:pt x="44696" y="8426"/>
                  </a:lnTo>
                  <a:lnTo>
                    <a:pt x="44825" y="7944"/>
                  </a:lnTo>
                  <a:lnTo>
                    <a:pt x="44921" y="7447"/>
                  </a:lnTo>
                  <a:lnTo>
                    <a:pt x="44969" y="6965"/>
                  </a:lnTo>
                  <a:lnTo>
                    <a:pt x="45001" y="6468"/>
                  </a:lnTo>
                  <a:lnTo>
                    <a:pt x="45001" y="5954"/>
                  </a:lnTo>
                  <a:lnTo>
                    <a:pt x="44969" y="5457"/>
                  </a:lnTo>
                  <a:lnTo>
                    <a:pt x="44905" y="4959"/>
                  </a:lnTo>
                  <a:lnTo>
                    <a:pt x="44825" y="4462"/>
                  </a:lnTo>
                  <a:lnTo>
                    <a:pt x="44712" y="3964"/>
                  </a:lnTo>
                  <a:lnTo>
                    <a:pt x="44584" y="3467"/>
                  </a:lnTo>
                  <a:lnTo>
                    <a:pt x="44440" y="2969"/>
                  </a:lnTo>
                  <a:lnTo>
                    <a:pt x="44279" y="2488"/>
                  </a:lnTo>
                  <a:lnTo>
                    <a:pt x="44103" y="2006"/>
                  </a:lnTo>
                  <a:lnTo>
                    <a:pt x="43910" y="1525"/>
                  </a:lnTo>
                  <a:lnTo>
                    <a:pt x="43701" y="1075"/>
                  </a:lnTo>
                  <a:lnTo>
                    <a:pt x="42754" y="305"/>
                  </a:lnTo>
                  <a:lnTo>
                    <a:pt x="42289" y="225"/>
                  </a:lnTo>
                  <a:lnTo>
                    <a:pt x="41856" y="145"/>
                  </a:lnTo>
                  <a:lnTo>
                    <a:pt x="41422" y="80"/>
                  </a:lnTo>
                  <a:lnTo>
                    <a:pt x="41005" y="48"/>
                  </a:lnTo>
                  <a:lnTo>
                    <a:pt x="40588" y="16"/>
                  </a:lnTo>
                  <a:lnTo>
                    <a:pt x="40171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4;p13">
              <a:extLst>
                <a:ext uri="{FF2B5EF4-FFF2-40B4-BE49-F238E27FC236}">
                  <a16:creationId xmlns:a16="http://schemas.microsoft.com/office/drawing/2014/main" id="{5A4E366F-F253-C733-D87E-57C46A8AAE81}"/>
                </a:ext>
              </a:extLst>
            </p:cNvPr>
            <p:cNvSpPr/>
            <p:nvPr/>
          </p:nvSpPr>
          <p:spPr>
            <a:xfrm>
              <a:off x="1715825" y="575950"/>
              <a:ext cx="1386225" cy="1193250"/>
            </a:xfrm>
            <a:custGeom>
              <a:avLst/>
              <a:gdLst/>
              <a:ahLst/>
              <a:cxnLst/>
              <a:rect l="l" t="t" r="r" b="b"/>
              <a:pathLst>
                <a:path w="55449" h="47730" extrusionOk="0">
                  <a:moveTo>
                    <a:pt x="52175" y="0"/>
                  </a:moveTo>
                  <a:lnTo>
                    <a:pt x="51164" y="369"/>
                  </a:lnTo>
                  <a:lnTo>
                    <a:pt x="50169" y="738"/>
                  </a:lnTo>
                  <a:lnTo>
                    <a:pt x="49158" y="1124"/>
                  </a:lnTo>
                  <a:lnTo>
                    <a:pt x="48147" y="1525"/>
                  </a:lnTo>
                  <a:lnTo>
                    <a:pt x="47152" y="1926"/>
                  </a:lnTo>
                  <a:lnTo>
                    <a:pt x="46157" y="2343"/>
                  </a:lnTo>
                  <a:lnTo>
                    <a:pt x="45178" y="2777"/>
                  </a:lnTo>
                  <a:lnTo>
                    <a:pt x="44183" y="3210"/>
                  </a:lnTo>
                  <a:lnTo>
                    <a:pt x="43204" y="3659"/>
                  </a:lnTo>
                  <a:lnTo>
                    <a:pt x="42225" y="4109"/>
                  </a:lnTo>
                  <a:lnTo>
                    <a:pt x="41246" y="4574"/>
                  </a:lnTo>
                  <a:lnTo>
                    <a:pt x="40283" y="5056"/>
                  </a:lnTo>
                  <a:lnTo>
                    <a:pt x="39320" y="5537"/>
                  </a:lnTo>
                  <a:lnTo>
                    <a:pt x="38357" y="6035"/>
                  </a:lnTo>
                  <a:lnTo>
                    <a:pt x="37410" y="6548"/>
                  </a:lnTo>
                  <a:lnTo>
                    <a:pt x="36463" y="7062"/>
                  </a:lnTo>
                  <a:lnTo>
                    <a:pt x="35388" y="7671"/>
                  </a:lnTo>
                  <a:lnTo>
                    <a:pt x="34313" y="8281"/>
                  </a:lnTo>
                  <a:lnTo>
                    <a:pt x="33253" y="8907"/>
                  </a:lnTo>
                  <a:lnTo>
                    <a:pt x="32210" y="9549"/>
                  </a:lnTo>
                  <a:lnTo>
                    <a:pt x="31151" y="10191"/>
                  </a:lnTo>
                  <a:lnTo>
                    <a:pt x="30108" y="10849"/>
                  </a:lnTo>
                  <a:lnTo>
                    <a:pt x="29081" y="11523"/>
                  </a:lnTo>
                  <a:lnTo>
                    <a:pt x="28053" y="12213"/>
                  </a:lnTo>
                  <a:lnTo>
                    <a:pt x="27042" y="12903"/>
                  </a:lnTo>
                  <a:lnTo>
                    <a:pt x="26031" y="13610"/>
                  </a:lnTo>
                  <a:lnTo>
                    <a:pt x="25036" y="14332"/>
                  </a:lnTo>
                  <a:lnTo>
                    <a:pt x="24041" y="15054"/>
                  </a:lnTo>
                  <a:lnTo>
                    <a:pt x="23046" y="15808"/>
                  </a:lnTo>
                  <a:lnTo>
                    <a:pt x="22083" y="16547"/>
                  </a:lnTo>
                  <a:lnTo>
                    <a:pt x="21120" y="17317"/>
                  </a:lnTo>
                  <a:lnTo>
                    <a:pt x="20157" y="18103"/>
                  </a:lnTo>
                  <a:lnTo>
                    <a:pt x="19211" y="18890"/>
                  </a:lnTo>
                  <a:lnTo>
                    <a:pt x="18280" y="19692"/>
                  </a:lnTo>
                  <a:lnTo>
                    <a:pt x="17365" y="20511"/>
                  </a:lnTo>
                  <a:lnTo>
                    <a:pt x="16450" y="21329"/>
                  </a:lnTo>
                  <a:lnTo>
                    <a:pt x="15551" y="22180"/>
                  </a:lnTo>
                  <a:lnTo>
                    <a:pt x="14669" y="23030"/>
                  </a:lnTo>
                  <a:lnTo>
                    <a:pt x="13786" y="23897"/>
                  </a:lnTo>
                  <a:lnTo>
                    <a:pt x="12919" y="24780"/>
                  </a:lnTo>
                  <a:lnTo>
                    <a:pt x="12069" y="25662"/>
                  </a:lnTo>
                  <a:lnTo>
                    <a:pt x="11234" y="26577"/>
                  </a:lnTo>
                  <a:lnTo>
                    <a:pt x="10416" y="27492"/>
                  </a:lnTo>
                  <a:lnTo>
                    <a:pt x="9597" y="28423"/>
                  </a:lnTo>
                  <a:lnTo>
                    <a:pt x="8811" y="29370"/>
                  </a:lnTo>
                  <a:lnTo>
                    <a:pt x="8025" y="30332"/>
                  </a:lnTo>
                  <a:lnTo>
                    <a:pt x="7254" y="31311"/>
                  </a:lnTo>
                  <a:lnTo>
                    <a:pt x="6500" y="32290"/>
                  </a:lnTo>
                  <a:lnTo>
                    <a:pt x="5970" y="33045"/>
                  </a:lnTo>
                  <a:lnTo>
                    <a:pt x="5441" y="33799"/>
                  </a:lnTo>
                  <a:lnTo>
                    <a:pt x="4927" y="34569"/>
                  </a:lnTo>
                  <a:lnTo>
                    <a:pt x="4414" y="35340"/>
                  </a:lnTo>
                  <a:lnTo>
                    <a:pt x="3932" y="36126"/>
                  </a:lnTo>
                  <a:lnTo>
                    <a:pt x="3451" y="36929"/>
                  </a:lnTo>
                  <a:lnTo>
                    <a:pt x="2985" y="37747"/>
                  </a:lnTo>
                  <a:lnTo>
                    <a:pt x="2536" y="38566"/>
                  </a:lnTo>
                  <a:lnTo>
                    <a:pt x="2119" y="39400"/>
                  </a:lnTo>
                  <a:lnTo>
                    <a:pt x="1733" y="40235"/>
                  </a:lnTo>
                  <a:lnTo>
                    <a:pt x="1364" y="41101"/>
                  </a:lnTo>
                  <a:lnTo>
                    <a:pt x="1027" y="41968"/>
                  </a:lnTo>
                  <a:lnTo>
                    <a:pt x="706" y="42835"/>
                  </a:lnTo>
                  <a:lnTo>
                    <a:pt x="433" y="43733"/>
                  </a:lnTo>
                  <a:lnTo>
                    <a:pt x="321" y="44183"/>
                  </a:lnTo>
                  <a:lnTo>
                    <a:pt x="193" y="44632"/>
                  </a:lnTo>
                  <a:lnTo>
                    <a:pt x="96" y="45081"/>
                  </a:lnTo>
                  <a:lnTo>
                    <a:pt x="0" y="45547"/>
                  </a:lnTo>
                  <a:lnTo>
                    <a:pt x="11074" y="47729"/>
                  </a:lnTo>
                  <a:lnTo>
                    <a:pt x="11154" y="47473"/>
                  </a:lnTo>
                  <a:lnTo>
                    <a:pt x="11250" y="47200"/>
                  </a:lnTo>
                  <a:lnTo>
                    <a:pt x="11427" y="46702"/>
                  </a:lnTo>
                  <a:lnTo>
                    <a:pt x="11636" y="46157"/>
                  </a:lnTo>
                  <a:lnTo>
                    <a:pt x="11860" y="45627"/>
                  </a:lnTo>
                  <a:lnTo>
                    <a:pt x="12085" y="45146"/>
                  </a:lnTo>
                  <a:lnTo>
                    <a:pt x="12695" y="44022"/>
                  </a:lnTo>
                  <a:lnTo>
                    <a:pt x="13337" y="42915"/>
                  </a:lnTo>
                  <a:lnTo>
                    <a:pt x="14011" y="41807"/>
                  </a:lnTo>
                  <a:lnTo>
                    <a:pt x="14701" y="40732"/>
                  </a:lnTo>
                  <a:lnTo>
                    <a:pt x="15423" y="39641"/>
                  </a:lnTo>
                  <a:lnTo>
                    <a:pt x="16177" y="38582"/>
                  </a:lnTo>
                  <a:lnTo>
                    <a:pt x="16948" y="37522"/>
                  </a:lnTo>
                  <a:lnTo>
                    <a:pt x="17750" y="36495"/>
                  </a:lnTo>
                  <a:lnTo>
                    <a:pt x="18585" y="35468"/>
                  </a:lnTo>
                  <a:lnTo>
                    <a:pt x="19419" y="34441"/>
                  </a:lnTo>
                  <a:lnTo>
                    <a:pt x="20286" y="33446"/>
                  </a:lnTo>
                  <a:lnTo>
                    <a:pt x="21169" y="32451"/>
                  </a:lnTo>
                  <a:lnTo>
                    <a:pt x="22083" y="31472"/>
                  </a:lnTo>
                  <a:lnTo>
                    <a:pt x="22998" y="30509"/>
                  </a:lnTo>
                  <a:lnTo>
                    <a:pt x="23945" y="29562"/>
                  </a:lnTo>
                  <a:lnTo>
                    <a:pt x="24892" y="28615"/>
                  </a:lnTo>
                  <a:lnTo>
                    <a:pt x="25871" y="27700"/>
                  </a:lnTo>
                  <a:lnTo>
                    <a:pt x="26850" y="26786"/>
                  </a:lnTo>
                  <a:lnTo>
                    <a:pt x="27845" y="25887"/>
                  </a:lnTo>
                  <a:lnTo>
                    <a:pt x="28856" y="25004"/>
                  </a:lnTo>
                  <a:lnTo>
                    <a:pt x="29883" y="24138"/>
                  </a:lnTo>
                  <a:lnTo>
                    <a:pt x="30910" y="23287"/>
                  </a:lnTo>
                  <a:lnTo>
                    <a:pt x="31937" y="22453"/>
                  </a:lnTo>
                  <a:lnTo>
                    <a:pt x="32980" y="21634"/>
                  </a:lnTo>
                  <a:lnTo>
                    <a:pt x="34040" y="20832"/>
                  </a:lnTo>
                  <a:lnTo>
                    <a:pt x="35099" y="20045"/>
                  </a:lnTo>
                  <a:lnTo>
                    <a:pt x="36158" y="19275"/>
                  </a:lnTo>
                  <a:lnTo>
                    <a:pt x="37217" y="18521"/>
                  </a:lnTo>
                  <a:lnTo>
                    <a:pt x="38293" y="17766"/>
                  </a:lnTo>
                  <a:lnTo>
                    <a:pt x="39368" y="17044"/>
                  </a:lnTo>
                  <a:lnTo>
                    <a:pt x="40427" y="16338"/>
                  </a:lnTo>
                  <a:lnTo>
                    <a:pt x="41502" y="15648"/>
                  </a:lnTo>
                  <a:lnTo>
                    <a:pt x="43188" y="14605"/>
                  </a:lnTo>
                  <a:lnTo>
                    <a:pt x="44889" y="13610"/>
                  </a:lnTo>
                  <a:lnTo>
                    <a:pt x="46606" y="12631"/>
                  </a:lnTo>
                  <a:lnTo>
                    <a:pt x="48339" y="11684"/>
                  </a:lnTo>
                  <a:lnTo>
                    <a:pt x="50105" y="10769"/>
                  </a:lnTo>
                  <a:lnTo>
                    <a:pt x="51870" y="9886"/>
                  </a:lnTo>
                  <a:lnTo>
                    <a:pt x="53651" y="9020"/>
                  </a:lnTo>
                  <a:lnTo>
                    <a:pt x="55449" y="8201"/>
                  </a:lnTo>
                  <a:lnTo>
                    <a:pt x="52175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5;p13">
              <a:extLst>
                <a:ext uri="{FF2B5EF4-FFF2-40B4-BE49-F238E27FC236}">
                  <a16:creationId xmlns:a16="http://schemas.microsoft.com/office/drawing/2014/main" id="{A9AF468D-7183-49F3-F54B-2658BC7CEA02}"/>
                </a:ext>
              </a:extLst>
            </p:cNvPr>
            <p:cNvSpPr/>
            <p:nvPr/>
          </p:nvSpPr>
          <p:spPr>
            <a:xfrm>
              <a:off x="4045700" y="4265175"/>
              <a:ext cx="1574025" cy="1001075"/>
            </a:xfrm>
            <a:custGeom>
              <a:avLst/>
              <a:gdLst/>
              <a:ahLst/>
              <a:cxnLst/>
              <a:rect l="l" t="t" r="r" b="b"/>
              <a:pathLst>
                <a:path w="62961" h="40043" extrusionOk="0">
                  <a:moveTo>
                    <a:pt x="56460" y="0"/>
                  </a:moveTo>
                  <a:lnTo>
                    <a:pt x="55915" y="161"/>
                  </a:lnTo>
                  <a:lnTo>
                    <a:pt x="55369" y="354"/>
                  </a:lnTo>
                  <a:lnTo>
                    <a:pt x="54840" y="562"/>
                  </a:lnTo>
                  <a:lnTo>
                    <a:pt x="54342" y="819"/>
                  </a:lnTo>
                  <a:lnTo>
                    <a:pt x="53845" y="1092"/>
                  </a:lnTo>
                  <a:lnTo>
                    <a:pt x="53363" y="1381"/>
                  </a:lnTo>
                  <a:lnTo>
                    <a:pt x="52882" y="1702"/>
                  </a:lnTo>
                  <a:lnTo>
                    <a:pt x="52432" y="2023"/>
                  </a:lnTo>
                  <a:lnTo>
                    <a:pt x="52063" y="2311"/>
                  </a:lnTo>
                  <a:lnTo>
                    <a:pt x="51662" y="2632"/>
                  </a:lnTo>
                  <a:lnTo>
                    <a:pt x="50843" y="3355"/>
                  </a:lnTo>
                  <a:lnTo>
                    <a:pt x="50041" y="4093"/>
                  </a:lnTo>
                  <a:lnTo>
                    <a:pt x="49319" y="4751"/>
                  </a:lnTo>
                  <a:lnTo>
                    <a:pt x="47987" y="5922"/>
                  </a:lnTo>
                  <a:lnTo>
                    <a:pt x="46655" y="7094"/>
                  </a:lnTo>
                  <a:lnTo>
                    <a:pt x="45307" y="8266"/>
                  </a:lnTo>
                  <a:lnTo>
                    <a:pt x="43942" y="9421"/>
                  </a:lnTo>
                  <a:lnTo>
                    <a:pt x="42578" y="10577"/>
                  </a:lnTo>
                  <a:lnTo>
                    <a:pt x="41198" y="11716"/>
                  </a:lnTo>
                  <a:lnTo>
                    <a:pt x="39818" y="12840"/>
                  </a:lnTo>
                  <a:lnTo>
                    <a:pt x="38422" y="13947"/>
                  </a:lnTo>
                  <a:lnTo>
                    <a:pt x="37523" y="14637"/>
                  </a:lnTo>
                  <a:lnTo>
                    <a:pt x="36608" y="15327"/>
                  </a:lnTo>
                  <a:lnTo>
                    <a:pt x="35677" y="16001"/>
                  </a:lnTo>
                  <a:lnTo>
                    <a:pt x="34746" y="16659"/>
                  </a:lnTo>
                  <a:lnTo>
                    <a:pt x="33816" y="17317"/>
                  </a:lnTo>
                  <a:lnTo>
                    <a:pt x="32869" y="17959"/>
                  </a:lnTo>
                  <a:lnTo>
                    <a:pt x="31922" y="18601"/>
                  </a:lnTo>
                  <a:lnTo>
                    <a:pt x="30959" y="19211"/>
                  </a:lnTo>
                  <a:lnTo>
                    <a:pt x="29980" y="19821"/>
                  </a:lnTo>
                  <a:lnTo>
                    <a:pt x="29017" y="20431"/>
                  </a:lnTo>
                  <a:lnTo>
                    <a:pt x="28038" y="21008"/>
                  </a:lnTo>
                  <a:lnTo>
                    <a:pt x="27043" y="21586"/>
                  </a:lnTo>
                  <a:lnTo>
                    <a:pt x="26048" y="22148"/>
                  </a:lnTo>
                  <a:lnTo>
                    <a:pt x="25053" y="22694"/>
                  </a:lnTo>
                  <a:lnTo>
                    <a:pt x="24042" y="23239"/>
                  </a:lnTo>
                  <a:lnTo>
                    <a:pt x="23031" y="23769"/>
                  </a:lnTo>
                  <a:lnTo>
                    <a:pt x="21651" y="24443"/>
                  </a:lnTo>
                  <a:lnTo>
                    <a:pt x="20270" y="25101"/>
                  </a:lnTo>
                  <a:lnTo>
                    <a:pt x="18874" y="25743"/>
                  </a:lnTo>
                  <a:lnTo>
                    <a:pt x="17478" y="26369"/>
                  </a:lnTo>
                  <a:lnTo>
                    <a:pt x="16066" y="26946"/>
                  </a:lnTo>
                  <a:lnTo>
                    <a:pt x="14653" y="27524"/>
                  </a:lnTo>
                  <a:lnTo>
                    <a:pt x="13225" y="28070"/>
                  </a:lnTo>
                  <a:lnTo>
                    <a:pt x="11781" y="28600"/>
                  </a:lnTo>
                  <a:lnTo>
                    <a:pt x="10336" y="29113"/>
                  </a:lnTo>
                  <a:lnTo>
                    <a:pt x="8892" y="29595"/>
                  </a:lnTo>
                  <a:lnTo>
                    <a:pt x="7431" y="30044"/>
                  </a:lnTo>
                  <a:lnTo>
                    <a:pt x="5955" y="30493"/>
                  </a:lnTo>
                  <a:lnTo>
                    <a:pt x="4478" y="30911"/>
                  </a:lnTo>
                  <a:lnTo>
                    <a:pt x="3002" y="31296"/>
                  </a:lnTo>
                  <a:lnTo>
                    <a:pt x="1509" y="31681"/>
                  </a:lnTo>
                  <a:lnTo>
                    <a:pt x="1" y="32034"/>
                  </a:lnTo>
                  <a:lnTo>
                    <a:pt x="1301" y="40042"/>
                  </a:lnTo>
                  <a:lnTo>
                    <a:pt x="2424" y="39914"/>
                  </a:lnTo>
                  <a:lnTo>
                    <a:pt x="3531" y="39770"/>
                  </a:lnTo>
                  <a:lnTo>
                    <a:pt x="4655" y="39609"/>
                  </a:lnTo>
                  <a:lnTo>
                    <a:pt x="5762" y="39449"/>
                  </a:lnTo>
                  <a:lnTo>
                    <a:pt x="6870" y="39256"/>
                  </a:lnTo>
                  <a:lnTo>
                    <a:pt x="7977" y="39063"/>
                  </a:lnTo>
                  <a:lnTo>
                    <a:pt x="9084" y="38855"/>
                  </a:lnTo>
                  <a:lnTo>
                    <a:pt x="10192" y="38630"/>
                  </a:lnTo>
                  <a:lnTo>
                    <a:pt x="11299" y="38389"/>
                  </a:lnTo>
                  <a:lnTo>
                    <a:pt x="12390" y="38149"/>
                  </a:lnTo>
                  <a:lnTo>
                    <a:pt x="13482" y="37876"/>
                  </a:lnTo>
                  <a:lnTo>
                    <a:pt x="14573" y="37603"/>
                  </a:lnTo>
                  <a:lnTo>
                    <a:pt x="15664" y="37314"/>
                  </a:lnTo>
                  <a:lnTo>
                    <a:pt x="16756" y="37009"/>
                  </a:lnTo>
                  <a:lnTo>
                    <a:pt x="17831" y="36704"/>
                  </a:lnTo>
                  <a:lnTo>
                    <a:pt x="18906" y="36367"/>
                  </a:lnTo>
                  <a:lnTo>
                    <a:pt x="20527" y="35854"/>
                  </a:lnTo>
                  <a:lnTo>
                    <a:pt x="22132" y="35292"/>
                  </a:lnTo>
                  <a:lnTo>
                    <a:pt x="23721" y="34714"/>
                  </a:lnTo>
                  <a:lnTo>
                    <a:pt x="25310" y="34104"/>
                  </a:lnTo>
                  <a:lnTo>
                    <a:pt x="26882" y="33478"/>
                  </a:lnTo>
                  <a:lnTo>
                    <a:pt x="28455" y="32820"/>
                  </a:lnTo>
                  <a:lnTo>
                    <a:pt x="29996" y="32130"/>
                  </a:lnTo>
                  <a:lnTo>
                    <a:pt x="31553" y="31424"/>
                  </a:lnTo>
                  <a:lnTo>
                    <a:pt x="33077" y="30686"/>
                  </a:lnTo>
                  <a:lnTo>
                    <a:pt x="34602" y="29932"/>
                  </a:lnTo>
                  <a:lnTo>
                    <a:pt x="36095" y="29145"/>
                  </a:lnTo>
                  <a:lnTo>
                    <a:pt x="37603" y="28343"/>
                  </a:lnTo>
                  <a:lnTo>
                    <a:pt x="39080" y="27508"/>
                  </a:lnTo>
                  <a:lnTo>
                    <a:pt x="40556" y="26658"/>
                  </a:lnTo>
                  <a:lnTo>
                    <a:pt x="42000" y="25791"/>
                  </a:lnTo>
                  <a:lnTo>
                    <a:pt x="43445" y="24892"/>
                  </a:lnTo>
                  <a:lnTo>
                    <a:pt x="44873" y="23977"/>
                  </a:lnTo>
                  <a:lnTo>
                    <a:pt x="46286" y="23047"/>
                  </a:lnTo>
                  <a:lnTo>
                    <a:pt x="47682" y="22084"/>
                  </a:lnTo>
                  <a:lnTo>
                    <a:pt x="49078" y="21089"/>
                  </a:lnTo>
                  <a:lnTo>
                    <a:pt x="50442" y="20078"/>
                  </a:lnTo>
                  <a:lnTo>
                    <a:pt x="51790" y="19034"/>
                  </a:lnTo>
                  <a:lnTo>
                    <a:pt x="53106" y="17975"/>
                  </a:lnTo>
                  <a:lnTo>
                    <a:pt x="54390" y="16884"/>
                  </a:lnTo>
                  <a:lnTo>
                    <a:pt x="55658" y="15776"/>
                  </a:lnTo>
                  <a:lnTo>
                    <a:pt x="56910" y="14653"/>
                  </a:lnTo>
                  <a:lnTo>
                    <a:pt x="58130" y="13498"/>
                  </a:lnTo>
                  <a:lnTo>
                    <a:pt x="59349" y="12326"/>
                  </a:lnTo>
                  <a:lnTo>
                    <a:pt x="59943" y="11716"/>
                  </a:lnTo>
                  <a:lnTo>
                    <a:pt x="60232" y="11411"/>
                  </a:lnTo>
                  <a:lnTo>
                    <a:pt x="60505" y="11090"/>
                  </a:lnTo>
                  <a:lnTo>
                    <a:pt x="60778" y="10769"/>
                  </a:lnTo>
                  <a:lnTo>
                    <a:pt x="61050" y="10448"/>
                  </a:lnTo>
                  <a:lnTo>
                    <a:pt x="61307" y="10095"/>
                  </a:lnTo>
                  <a:lnTo>
                    <a:pt x="61548" y="9758"/>
                  </a:lnTo>
                  <a:lnTo>
                    <a:pt x="61773" y="9405"/>
                  </a:lnTo>
                  <a:lnTo>
                    <a:pt x="61997" y="9036"/>
                  </a:lnTo>
                  <a:lnTo>
                    <a:pt x="62190" y="8667"/>
                  </a:lnTo>
                  <a:lnTo>
                    <a:pt x="62383" y="8298"/>
                  </a:lnTo>
                  <a:lnTo>
                    <a:pt x="62559" y="7913"/>
                  </a:lnTo>
                  <a:lnTo>
                    <a:pt x="62703" y="7511"/>
                  </a:lnTo>
                  <a:lnTo>
                    <a:pt x="62848" y="7110"/>
                  </a:lnTo>
                  <a:lnTo>
                    <a:pt x="62960" y="6693"/>
                  </a:lnTo>
                  <a:lnTo>
                    <a:pt x="5646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;p13">
              <a:extLst>
                <a:ext uri="{FF2B5EF4-FFF2-40B4-BE49-F238E27FC236}">
                  <a16:creationId xmlns:a16="http://schemas.microsoft.com/office/drawing/2014/main" id="{F79AE722-9313-F27C-EE6D-3D544ADD672F}"/>
                </a:ext>
              </a:extLst>
            </p:cNvPr>
            <p:cNvSpPr/>
            <p:nvPr/>
          </p:nvSpPr>
          <p:spPr>
            <a:xfrm>
              <a:off x="4795175" y="3967475"/>
              <a:ext cx="1023950" cy="970575"/>
            </a:xfrm>
            <a:custGeom>
              <a:avLst/>
              <a:gdLst/>
              <a:ahLst/>
              <a:cxnLst/>
              <a:rect l="l" t="t" r="r" b="b"/>
              <a:pathLst>
                <a:path w="40958" h="38823" extrusionOk="0">
                  <a:moveTo>
                    <a:pt x="35180" y="0"/>
                  </a:moveTo>
                  <a:lnTo>
                    <a:pt x="34329" y="417"/>
                  </a:lnTo>
                  <a:lnTo>
                    <a:pt x="33511" y="851"/>
                  </a:lnTo>
                  <a:lnTo>
                    <a:pt x="32724" y="1268"/>
                  </a:lnTo>
                  <a:lnTo>
                    <a:pt x="31970" y="1685"/>
                  </a:lnTo>
                  <a:lnTo>
                    <a:pt x="31248" y="2103"/>
                  </a:lnTo>
                  <a:lnTo>
                    <a:pt x="30558" y="2504"/>
                  </a:lnTo>
                  <a:lnTo>
                    <a:pt x="29900" y="2905"/>
                  </a:lnTo>
                  <a:lnTo>
                    <a:pt x="29258" y="3306"/>
                  </a:lnTo>
                  <a:lnTo>
                    <a:pt x="28648" y="3707"/>
                  </a:lnTo>
                  <a:lnTo>
                    <a:pt x="28070" y="4109"/>
                  </a:lnTo>
                  <a:lnTo>
                    <a:pt x="27509" y="4494"/>
                  </a:lnTo>
                  <a:lnTo>
                    <a:pt x="26979" y="4879"/>
                  </a:lnTo>
                  <a:lnTo>
                    <a:pt x="26465" y="5264"/>
                  </a:lnTo>
                  <a:lnTo>
                    <a:pt x="25984" y="5649"/>
                  </a:lnTo>
                  <a:lnTo>
                    <a:pt x="25519" y="6035"/>
                  </a:lnTo>
                  <a:lnTo>
                    <a:pt x="25069" y="6420"/>
                  </a:lnTo>
                  <a:lnTo>
                    <a:pt x="24652" y="6789"/>
                  </a:lnTo>
                  <a:lnTo>
                    <a:pt x="24235" y="7174"/>
                  </a:lnTo>
                  <a:lnTo>
                    <a:pt x="23849" y="7543"/>
                  </a:lnTo>
                  <a:lnTo>
                    <a:pt x="23464" y="7912"/>
                  </a:lnTo>
                  <a:lnTo>
                    <a:pt x="23111" y="8297"/>
                  </a:lnTo>
                  <a:lnTo>
                    <a:pt x="22774" y="8667"/>
                  </a:lnTo>
                  <a:lnTo>
                    <a:pt x="22116" y="9405"/>
                  </a:lnTo>
                  <a:lnTo>
                    <a:pt x="21522" y="10143"/>
                  </a:lnTo>
                  <a:lnTo>
                    <a:pt x="20961" y="10881"/>
                  </a:lnTo>
                  <a:lnTo>
                    <a:pt x="20431" y="11604"/>
                  </a:lnTo>
                  <a:lnTo>
                    <a:pt x="19934" y="12342"/>
                  </a:lnTo>
                  <a:lnTo>
                    <a:pt x="19452" y="13096"/>
                  </a:lnTo>
                  <a:lnTo>
                    <a:pt x="18971" y="13834"/>
                  </a:lnTo>
                  <a:lnTo>
                    <a:pt x="18024" y="15343"/>
                  </a:lnTo>
                  <a:lnTo>
                    <a:pt x="17526" y="16113"/>
                  </a:lnTo>
                  <a:lnTo>
                    <a:pt x="17013" y="16900"/>
                  </a:lnTo>
                  <a:lnTo>
                    <a:pt x="16483" y="17686"/>
                  </a:lnTo>
                  <a:lnTo>
                    <a:pt x="15905" y="18488"/>
                  </a:lnTo>
                  <a:lnTo>
                    <a:pt x="15279" y="19291"/>
                  </a:lnTo>
                  <a:lnTo>
                    <a:pt x="14621" y="20125"/>
                  </a:lnTo>
                  <a:lnTo>
                    <a:pt x="13899" y="20976"/>
                  </a:lnTo>
                  <a:lnTo>
                    <a:pt x="13498" y="21409"/>
                  </a:lnTo>
                  <a:lnTo>
                    <a:pt x="13097" y="21843"/>
                  </a:lnTo>
                  <a:lnTo>
                    <a:pt x="12679" y="22276"/>
                  </a:lnTo>
                  <a:lnTo>
                    <a:pt x="12230" y="22725"/>
                  </a:lnTo>
                  <a:lnTo>
                    <a:pt x="11781" y="23175"/>
                  </a:lnTo>
                  <a:lnTo>
                    <a:pt x="11283" y="23624"/>
                  </a:lnTo>
                  <a:lnTo>
                    <a:pt x="10786" y="24090"/>
                  </a:lnTo>
                  <a:lnTo>
                    <a:pt x="10256" y="24555"/>
                  </a:lnTo>
                  <a:lnTo>
                    <a:pt x="9710" y="25020"/>
                  </a:lnTo>
                  <a:lnTo>
                    <a:pt x="9133" y="25502"/>
                  </a:lnTo>
                  <a:lnTo>
                    <a:pt x="8090" y="26368"/>
                  </a:lnTo>
                  <a:lnTo>
                    <a:pt x="7159" y="27203"/>
                  </a:lnTo>
                  <a:lnTo>
                    <a:pt x="6324" y="27989"/>
                  </a:lnTo>
                  <a:lnTo>
                    <a:pt x="5586" y="28728"/>
                  </a:lnTo>
                  <a:lnTo>
                    <a:pt x="4912" y="29418"/>
                  </a:lnTo>
                  <a:lnTo>
                    <a:pt x="4334" y="30092"/>
                  </a:lnTo>
                  <a:lnTo>
                    <a:pt x="3804" y="30702"/>
                  </a:lnTo>
                  <a:lnTo>
                    <a:pt x="3339" y="31295"/>
                  </a:lnTo>
                  <a:lnTo>
                    <a:pt x="2922" y="31841"/>
                  </a:lnTo>
                  <a:lnTo>
                    <a:pt x="2553" y="32339"/>
                  </a:lnTo>
                  <a:lnTo>
                    <a:pt x="1911" y="33237"/>
                  </a:lnTo>
                  <a:lnTo>
                    <a:pt x="1622" y="33639"/>
                  </a:lnTo>
                  <a:lnTo>
                    <a:pt x="1349" y="34008"/>
                  </a:lnTo>
                  <a:lnTo>
                    <a:pt x="1076" y="34345"/>
                  </a:lnTo>
                  <a:lnTo>
                    <a:pt x="803" y="34634"/>
                  </a:lnTo>
                  <a:lnTo>
                    <a:pt x="595" y="34858"/>
                  </a:lnTo>
                  <a:lnTo>
                    <a:pt x="418" y="35051"/>
                  </a:lnTo>
                  <a:lnTo>
                    <a:pt x="274" y="35227"/>
                  </a:lnTo>
                  <a:lnTo>
                    <a:pt x="161" y="35404"/>
                  </a:lnTo>
                  <a:lnTo>
                    <a:pt x="81" y="35548"/>
                  </a:lnTo>
                  <a:lnTo>
                    <a:pt x="33" y="35677"/>
                  </a:lnTo>
                  <a:lnTo>
                    <a:pt x="1" y="35805"/>
                  </a:lnTo>
                  <a:lnTo>
                    <a:pt x="1" y="35918"/>
                  </a:lnTo>
                  <a:lnTo>
                    <a:pt x="17" y="35998"/>
                  </a:lnTo>
                  <a:lnTo>
                    <a:pt x="49" y="36094"/>
                  </a:lnTo>
                  <a:lnTo>
                    <a:pt x="97" y="36158"/>
                  </a:lnTo>
                  <a:lnTo>
                    <a:pt x="177" y="36222"/>
                  </a:lnTo>
                  <a:lnTo>
                    <a:pt x="258" y="36271"/>
                  </a:lnTo>
                  <a:lnTo>
                    <a:pt x="354" y="36319"/>
                  </a:lnTo>
                  <a:lnTo>
                    <a:pt x="595" y="36399"/>
                  </a:lnTo>
                  <a:lnTo>
                    <a:pt x="868" y="36447"/>
                  </a:lnTo>
                  <a:lnTo>
                    <a:pt x="1156" y="36495"/>
                  </a:lnTo>
                  <a:lnTo>
                    <a:pt x="1734" y="36559"/>
                  </a:lnTo>
                  <a:lnTo>
                    <a:pt x="2007" y="36608"/>
                  </a:lnTo>
                  <a:lnTo>
                    <a:pt x="2248" y="36672"/>
                  </a:lnTo>
                  <a:lnTo>
                    <a:pt x="2344" y="36704"/>
                  </a:lnTo>
                  <a:lnTo>
                    <a:pt x="2424" y="36752"/>
                  </a:lnTo>
                  <a:lnTo>
                    <a:pt x="2505" y="36800"/>
                  </a:lnTo>
                  <a:lnTo>
                    <a:pt x="2553" y="36864"/>
                  </a:lnTo>
                  <a:lnTo>
                    <a:pt x="2745" y="37137"/>
                  </a:lnTo>
                  <a:lnTo>
                    <a:pt x="2954" y="37378"/>
                  </a:lnTo>
                  <a:lnTo>
                    <a:pt x="3163" y="37603"/>
                  </a:lnTo>
                  <a:lnTo>
                    <a:pt x="3387" y="37811"/>
                  </a:lnTo>
                  <a:lnTo>
                    <a:pt x="3628" y="37988"/>
                  </a:lnTo>
                  <a:lnTo>
                    <a:pt x="3885" y="38148"/>
                  </a:lnTo>
                  <a:lnTo>
                    <a:pt x="4142" y="38293"/>
                  </a:lnTo>
                  <a:lnTo>
                    <a:pt x="4414" y="38421"/>
                  </a:lnTo>
                  <a:lnTo>
                    <a:pt x="4687" y="38534"/>
                  </a:lnTo>
                  <a:lnTo>
                    <a:pt x="4976" y="38630"/>
                  </a:lnTo>
                  <a:lnTo>
                    <a:pt x="5265" y="38694"/>
                  </a:lnTo>
                  <a:lnTo>
                    <a:pt x="5570" y="38758"/>
                  </a:lnTo>
                  <a:lnTo>
                    <a:pt x="5875" y="38790"/>
                  </a:lnTo>
                  <a:lnTo>
                    <a:pt x="6196" y="38822"/>
                  </a:lnTo>
                  <a:lnTo>
                    <a:pt x="6838" y="38822"/>
                  </a:lnTo>
                  <a:lnTo>
                    <a:pt x="7175" y="38806"/>
                  </a:lnTo>
                  <a:lnTo>
                    <a:pt x="7528" y="38758"/>
                  </a:lnTo>
                  <a:lnTo>
                    <a:pt x="7865" y="38710"/>
                  </a:lnTo>
                  <a:lnTo>
                    <a:pt x="8234" y="38662"/>
                  </a:lnTo>
                  <a:lnTo>
                    <a:pt x="8587" y="38582"/>
                  </a:lnTo>
                  <a:lnTo>
                    <a:pt x="8940" y="38485"/>
                  </a:lnTo>
                  <a:lnTo>
                    <a:pt x="9309" y="38389"/>
                  </a:lnTo>
                  <a:lnTo>
                    <a:pt x="9678" y="38277"/>
                  </a:lnTo>
                  <a:lnTo>
                    <a:pt x="10433" y="38020"/>
                  </a:lnTo>
                  <a:lnTo>
                    <a:pt x="11203" y="37731"/>
                  </a:lnTo>
                  <a:lnTo>
                    <a:pt x="11973" y="37394"/>
                  </a:lnTo>
                  <a:lnTo>
                    <a:pt x="12760" y="37025"/>
                  </a:lnTo>
                  <a:lnTo>
                    <a:pt x="13530" y="36640"/>
                  </a:lnTo>
                  <a:lnTo>
                    <a:pt x="14316" y="36206"/>
                  </a:lnTo>
                  <a:lnTo>
                    <a:pt x="15087" y="35757"/>
                  </a:lnTo>
                  <a:lnTo>
                    <a:pt x="15857" y="35292"/>
                  </a:lnTo>
                  <a:lnTo>
                    <a:pt x="16628" y="34810"/>
                  </a:lnTo>
                  <a:lnTo>
                    <a:pt x="17382" y="34329"/>
                  </a:lnTo>
                  <a:lnTo>
                    <a:pt x="18120" y="33815"/>
                  </a:lnTo>
                  <a:lnTo>
                    <a:pt x="18842" y="33318"/>
                  </a:lnTo>
                  <a:lnTo>
                    <a:pt x="19548" y="32804"/>
                  </a:lnTo>
                  <a:lnTo>
                    <a:pt x="20222" y="32307"/>
                  </a:lnTo>
                  <a:lnTo>
                    <a:pt x="20880" y="31793"/>
                  </a:lnTo>
                  <a:lnTo>
                    <a:pt x="21506" y="31312"/>
                  </a:lnTo>
                  <a:lnTo>
                    <a:pt x="22662" y="30365"/>
                  </a:lnTo>
                  <a:lnTo>
                    <a:pt x="23689" y="29498"/>
                  </a:lnTo>
                  <a:lnTo>
                    <a:pt x="24732" y="28583"/>
                  </a:lnTo>
                  <a:lnTo>
                    <a:pt x="25856" y="27556"/>
                  </a:lnTo>
                  <a:lnTo>
                    <a:pt x="27027" y="26465"/>
                  </a:lnTo>
                  <a:lnTo>
                    <a:pt x="28231" y="25293"/>
                  </a:lnTo>
                  <a:lnTo>
                    <a:pt x="29483" y="24057"/>
                  </a:lnTo>
                  <a:lnTo>
                    <a:pt x="30734" y="22757"/>
                  </a:lnTo>
                  <a:lnTo>
                    <a:pt x="31986" y="21425"/>
                  </a:lnTo>
                  <a:lnTo>
                    <a:pt x="33222" y="20077"/>
                  </a:lnTo>
                  <a:lnTo>
                    <a:pt x="34442" y="18697"/>
                  </a:lnTo>
                  <a:lnTo>
                    <a:pt x="35036" y="17991"/>
                  </a:lnTo>
                  <a:lnTo>
                    <a:pt x="35613" y="17301"/>
                  </a:lnTo>
                  <a:lnTo>
                    <a:pt x="36175" y="16595"/>
                  </a:lnTo>
                  <a:lnTo>
                    <a:pt x="36721" y="15905"/>
                  </a:lnTo>
                  <a:lnTo>
                    <a:pt x="37250" y="15215"/>
                  </a:lnTo>
                  <a:lnTo>
                    <a:pt x="37764" y="14524"/>
                  </a:lnTo>
                  <a:lnTo>
                    <a:pt x="38261" y="13834"/>
                  </a:lnTo>
                  <a:lnTo>
                    <a:pt x="38727" y="13160"/>
                  </a:lnTo>
                  <a:lnTo>
                    <a:pt x="39176" y="12486"/>
                  </a:lnTo>
                  <a:lnTo>
                    <a:pt x="39593" y="11812"/>
                  </a:lnTo>
                  <a:lnTo>
                    <a:pt x="39979" y="11170"/>
                  </a:lnTo>
                  <a:lnTo>
                    <a:pt x="40348" y="10528"/>
                  </a:lnTo>
                  <a:lnTo>
                    <a:pt x="40669" y="9902"/>
                  </a:lnTo>
                  <a:lnTo>
                    <a:pt x="40958" y="9276"/>
                  </a:lnTo>
                  <a:lnTo>
                    <a:pt x="40958" y="9276"/>
                  </a:lnTo>
                  <a:lnTo>
                    <a:pt x="40733" y="9389"/>
                  </a:lnTo>
                  <a:lnTo>
                    <a:pt x="40492" y="9517"/>
                  </a:lnTo>
                  <a:lnTo>
                    <a:pt x="39995" y="9806"/>
                  </a:lnTo>
                  <a:lnTo>
                    <a:pt x="39481" y="10127"/>
                  </a:lnTo>
                  <a:lnTo>
                    <a:pt x="38967" y="10432"/>
                  </a:lnTo>
                  <a:lnTo>
                    <a:pt x="38727" y="10560"/>
                  </a:lnTo>
                  <a:lnTo>
                    <a:pt x="38486" y="10657"/>
                  </a:lnTo>
                  <a:lnTo>
                    <a:pt x="38261" y="10737"/>
                  </a:lnTo>
                  <a:lnTo>
                    <a:pt x="38037" y="10769"/>
                  </a:lnTo>
                  <a:lnTo>
                    <a:pt x="37940" y="10785"/>
                  </a:lnTo>
                  <a:lnTo>
                    <a:pt x="37844" y="10769"/>
                  </a:lnTo>
                  <a:lnTo>
                    <a:pt x="37748" y="10753"/>
                  </a:lnTo>
                  <a:lnTo>
                    <a:pt x="37651" y="10721"/>
                  </a:lnTo>
                  <a:lnTo>
                    <a:pt x="37555" y="10689"/>
                  </a:lnTo>
                  <a:lnTo>
                    <a:pt x="37475" y="10625"/>
                  </a:lnTo>
                  <a:lnTo>
                    <a:pt x="37395" y="10560"/>
                  </a:lnTo>
                  <a:lnTo>
                    <a:pt x="37314" y="10480"/>
                  </a:lnTo>
                  <a:lnTo>
                    <a:pt x="351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7;p13">
              <a:extLst>
                <a:ext uri="{FF2B5EF4-FFF2-40B4-BE49-F238E27FC236}">
                  <a16:creationId xmlns:a16="http://schemas.microsoft.com/office/drawing/2014/main" id="{5DD262F4-D6E4-8FF8-21D2-A0AD50AA6551}"/>
                </a:ext>
              </a:extLst>
            </p:cNvPr>
            <p:cNvSpPr/>
            <p:nvPr/>
          </p:nvSpPr>
          <p:spPr>
            <a:xfrm>
              <a:off x="3348775" y="444750"/>
              <a:ext cx="1507425" cy="434550"/>
            </a:xfrm>
            <a:custGeom>
              <a:avLst/>
              <a:gdLst/>
              <a:ahLst/>
              <a:cxnLst/>
              <a:rect l="l" t="t" r="r" b="b"/>
              <a:pathLst>
                <a:path w="60297" h="17382" extrusionOk="0">
                  <a:moveTo>
                    <a:pt x="18922" y="0"/>
                  </a:moveTo>
                  <a:lnTo>
                    <a:pt x="17606" y="32"/>
                  </a:lnTo>
                  <a:lnTo>
                    <a:pt x="16306" y="80"/>
                  </a:lnTo>
                  <a:lnTo>
                    <a:pt x="14990" y="145"/>
                  </a:lnTo>
                  <a:lnTo>
                    <a:pt x="13691" y="225"/>
                  </a:lnTo>
                  <a:lnTo>
                    <a:pt x="12391" y="337"/>
                  </a:lnTo>
                  <a:lnTo>
                    <a:pt x="11091" y="482"/>
                  </a:lnTo>
                  <a:lnTo>
                    <a:pt x="9775" y="626"/>
                  </a:lnTo>
                  <a:lnTo>
                    <a:pt x="8475" y="803"/>
                  </a:lnTo>
                  <a:lnTo>
                    <a:pt x="7415" y="979"/>
                  </a:lnTo>
                  <a:lnTo>
                    <a:pt x="6340" y="1172"/>
                  </a:lnTo>
                  <a:lnTo>
                    <a:pt x="5249" y="1396"/>
                  </a:lnTo>
                  <a:lnTo>
                    <a:pt x="4174" y="1637"/>
                  </a:lnTo>
                  <a:lnTo>
                    <a:pt x="3644" y="1782"/>
                  </a:lnTo>
                  <a:lnTo>
                    <a:pt x="3114" y="1926"/>
                  </a:lnTo>
                  <a:lnTo>
                    <a:pt x="2585" y="2087"/>
                  </a:lnTo>
                  <a:lnTo>
                    <a:pt x="2055" y="2247"/>
                  </a:lnTo>
                  <a:lnTo>
                    <a:pt x="1526" y="2424"/>
                  </a:lnTo>
                  <a:lnTo>
                    <a:pt x="1012" y="2616"/>
                  </a:lnTo>
                  <a:lnTo>
                    <a:pt x="514" y="2825"/>
                  </a:lnTo>
                  <a:lnTo>
                    <a:pt x="1" y="3033"/>
                  </a:lnTo>
                  <a:lnTo>
                    <a:pt x="65" y="3162"/>
                  </a:lnTo>
                  <a:lnTo>
                    <a:pt x="226" y="3499"/>
                  </a:lnTo>
                  <a:lnTo>
                    <a:pt x="771" y="4702"/>
                  </a:lnTo>
                  <a:lnTo>
                    <a:pt x="2408" y="8362"/>
                  </a:lnTo>
                  <a:lnTo>
                    <a:pt x="3291" y="10320"/>
                  </a:lnTo>
                  <a:lnTo>
                    <a:pt x="4061" y="12005"/>
                  </a:lnTo>
                  <a:lnTo>
                    <a:pt x="4382" y="12663"/>
                  </a:lnTo>
                  <a:lnTo>
                    <a:pt x="4623" y="13160"/>
                  </a:lnTo>
                  <a:lnTo>
                    <a:pt x="4799" y="13481"/>
                  </a:lnTo>
                  <a:lnTo>
                    <a:pt x="4848" y="13545"/>
                  </a:lnTo>
                  <a:lnTo>
                    <a:pt x="4864" y="13561"/>
                  </a:lnTo>
                  <a:lnTo>
                    <a:pt x="4880" y="13561"/>
                  </a:lnTo>
                  <a:lnTo>
                    <a:pt x="5441" y="13417"/>
                  </a:lnTo>
                  <a:lnTo>
                    <a:pt x="5987" y="13273"/>
                  </a:lnTo>
                  <a:lnTo>
                    <a:pt x="7111" y="13032"/>
                  </a:lnTo>
                  <a:lnTo>
                    <a:pt x="8041" y="12855"/>
                  </a:lnTo>
                  <a:lnTo>
                    <a:pt x="8956" y="12695"/>
                  </a:lnTo>
                  <a:lnTo>
                    <a:pt x="9887" y="12550"/>
                  </a:lnTo>
                  <a:lnTo>
                    <a:pt x="10818" y="12422"/>
                  </a:lnTo>
                  <a:lnTo>
                    <a:pt x="11749" y="12294"/>
                  </a:lnTo>
                  <a:lnTo>
                    <a:pt x="12663" y="12165"/>
                  </a:lnTo>
                  <a:lnTo>
                    <a:pt x="13610" y="12069"/>
                  </a:lnTo>
                  <a:lnTo>
                    <a:pt x="14541" y="11973"/>
                  </a:lnTo>
                  <a:lnTo>
                    <a:pt x="15472" y="11876"/>
                  </a:lnTo>
                  <a:lnTo>
                    <a:pt x="16403" y="11812"/>
                  </a:lnTo>
                  <a:lnTo>
                    <a:pt x="17334" y="11748"/>
                  </a:lnTo>
                  <a:lnTo>
                    <a:pt x="18280" y="11684"/>
                  </a:lnTo>
                  <a:lnTo>
                    <a:pt x="19211" y="11636"/>
                  </a:lnTo>
                  <a:lnTo>
                    <a:pt x="20158" y="11603"/>
                  </a:lnTo>
                  <a:lnTo>
                    <a:pt x="22036" y="11555"/>
                  </a:lnTo>
                  <a:lnTo>
                    <a:pt x="23914" y="11555"/>
                  </a:lnTo>
                  <a:lnTo>
                    <a:pt x="25791" y="11571"/>
                  </a:lnTo>
                  <a:lnTo>
                    <a:pt x="27669" y="11652"/>
                  </a:lnTo>
                  <a:lnTo>
                    <a:pt x="29547" y="11748"/>
                  </a:lnTo>
                  <a:lnTo>
                    <a:pt x="31424" y="11892"/>
                  </a:lnTo>
                  <a:lnTo>
                    <a:pt x="33302" y="12053"/>
                  </a:lnTo>
                  <a:lnTo>
                    <a:pt x="35164" y="12261"/>
                  </a:lnTo>
                  <a:lnTo>
                    <a:pt x="37026" y="12518"/>
                  </a:lnTo>
                  <a:lnTo>
                    <a:pt x="38293" y="12695"/>
                  </a:lnTo>
                  <a:lnTo>
                    <a:pt x="39545" y="12903"/>
                  </a:lnTo>
                  <a:lnTo>
                    <a:pt x="40813" y="13112"/>
                  </a:lnTo>
                  <a:lnTo>
                    <a:pt x="42065" y="13353"/>
                  </a:lnTo>
                  <a:lnTo>
                    <a:pt x="43317" y="13594"/>
                  </a:lnTo>
                  <a:lnTo>
                    <a:pt x="44568" y="13866"/>
                  </a:lnTo>
                  <a:lnTo>
                    <a:pt x="45804" y="14155"/>
                  </a:lnTo>
                  <a:lnTo>
                    <a:pt x="47056" y="14444"/>
                  </a:lnTo>
                  <a:lnTo>
                    <a:pt x="48292" y="14765"/>
                  </a:lnTo>
                  <a:lnTo>
                    <a:pt x="49528" y="15086"/>
                  </a:lnTo>
                  <a:lnTo>
                    <a:pt x="50763" y="15439"/>
                  </a:lnTo>
                  <a:lnTo>
                    <a:pt x="51983" y="15792"/>
                  </a:lnTo>
                  <a:lnTo>
                    <a:pt x="53203" y="16161"/>
                  </a:lnTo>
                  <a:lnTo>
                    <a:pt x="54422" y="16563"/>
                  </a:lnTo>
                  <a:lnTo>
                    <a:pt x="55642" y="16964"/>
                  </a:lnTo>
                  <a:lnTo>
                    <a:pt x="56862" y="17381"/>
                  </a:lnTo>
                  <a:lnTo>
                    <a:pt x="60296" y="9004"/>
                  </a:lnTo>
                  <a:lnTo>
                    <a:pt x="59012" y="8426"/>
                  </a:lnTo>
                  <a:lnTo>
                    <a:pt x="57729" y="7864"/>
                  </a:lnTo>
                  <a:lnTo>
                    <a:pt x="56429" y="7318"/>
                  </a:lnTo>
                  <a:lnTo>
                    <a:pt x="55113" y="6789"/>
                  </a:lnTo>
                  <a:lnTo>
                    <a:pt x="53797" y="6275"/>
                  </a:lnTo>
                  <a:lnTo>
                    <a:pt x="52465" y="5794"/>
                  </a:lnTo>
                  <a:lnTo>
                    <a:pt x="51132" y="5312"/>
                  </a:lnTo>
                  <a:lnTo>
                    <a:pt x="49800" y="4863"/>
                  </a:lnTo>
                  <a:lnTo>
                    <a:pt x="48565" y="4478"/>
                  </a:lnTo>
                  <a:lnTo>
                    <a:pt x="47313" y="4093"/>
                  </a:lnTo>
                  <a:lnTo>
                    <a:pt x="46045" y="3740"/>
                  </a:lnTo>
                  <a:lnTo>
                    <a:pt x="44793" y="3386"/>
                  </a:lnTo>
                  <a:lnTo>
                    <a:pt x="43525" y="3065"/>
                  </a:lnTo>
                  <a:lnTo>
                    <a:pt x="42257" y="2745"/>
                  </a:lnTo>
                  <a:lnTo>
                    <a:pt x="40990" y="2440"/>
                  </a:lnTo>
                  <a:lnTo>
                    <a:pt x="39706" y="2167"/>
                  </a:lnTo>
                  <a:lnTo>
                    <a:pt x="38422" y="1894"/>
                  </a:lnTo>
                  <a:lnTo>
                    <a:pt x="37138" y="1637"/>
                  </a:lnTo>
                  <a:lnTo>
                    <a:pt x="35854" y="1412"/>
                  </a:lnTo>
                  <a:lnTo>
                    <a:pt x="34554" y="1188"/>
                  </a:lnTo>
                  <a:lnTo>
                    <a:pt x="33270" y="995"/>
                  </a:lnTo>
                  <a:lnTo>
                    <a:pt x="31970" y="819"/>
                  </a:lnTo>
                  <a:lnTo>
                    <a:pt x="30670" y="642"/>
                  </a:lnTo>
                  <a:lnTo>
                    <a:pt x="29370" y="498"/>
                  </a:lnTo>
                  <a:lnTo>
                    <a:pt x="28070" y="369"/>
                  </a:lnTo>
                  <a:lnTo>
                    <a:pt x="26754" y="257"/>
                  </a:lnTo>
                  <a:lnTo>
                    <a:pt x="25454" y="177"/>
                  </a:lnTo>
                  <a:lnTo>
                    <a:pt x="24154" y="96"/>
                  </a:lnTo>
                  <a:lnTo>
                    <a:pt x="22838" y="48"/>
                  </a:lnTo>
                  <a:lnTo>
                    <a:pt x="21538" y="16"/>
                  </a:lnTo>
                  <a:lnTo>
                    <a:pt x="20222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;p13">
              <a:extLst>
                <a:ext uri="{FF2B5EF4-FFF2-40B4-BE49-F238E27FC236}">
                  <a16:creationId xmlns:a16="http://schemas.microsoft.com/office/drawing/2014/main" id="{2DC1B732-6F73-E657-94FB-0B36072C9EFD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9;p13">
              <a:extLst>
                <a:ext uri="{FF2B5EF4-FFF2-40B4-BE49-F238E27FC236}">
                  <a16:creationId xmlns:a16="http://schemas.microsoft.com/office/drawing/2014/main" id="{CB26A41B-84E3-F35E-0033-05CD43FEF7B8}"/>
                </a:ext>
              </a:extLst>
            </p:cNvPr>
            <p:cNvSpPr/>
            <p:nvPr/>
          </p:nvSpPr>
          <p:spPr>
            <a:xfrm>
              <a:off x="4096250" y="3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00;p13">
              <a:extLst>
                <a:ext uri="{FF2B5EF4-FFF2-40B4-BE49-F238E27FC236}">
                  <a16:creationId xmlns:a16="http://schemas.microsoft.com/office/drawing/2014/main" id="{F4759BF3-EAC8-3BAE-F917-EFBABB568A45}"/>
                </a:ext>
              </a:extLst>
            </p:cNvPr>
            <p:cNvSpPr/>
            <p:nvPr/>
          </p:nvSpPr>
          <p:spPr>
            <a:xfrm>
              <a:off x="2852475" y="476450"/>
              <a:ext cx="795250" cy="889125"/>
            </a:xfrm>
            <a:custGeom>
              <a:avLst/>
              <a:gdLst/>
              <a:ahLst/>
              <a:cxnLst/>
              <a:rect l="l" t="t" r="r" b="b"/>
              <a:pathLst>
                <a:path w="31810" h="35565" extrusionOk="0">
                  <a:moveTo>
                    <a:pt x="29386" y="0"/>
                  </a:moveTo>
                  <a:lnTo>
                    <a:pt x="29065" y="16"/>
                  </a:lnTo>
                  <a:lnTo>
                    <a:pt x="28712" y="32"/>
                  </a:lnTo>
                  <a:lnTo>
                    <a:pt x="28327" y="64"/>
                  </a:lnTo>
                  <a:lnTo>
                    <a:pt x="27925" y="128"/>
                  </a:lnTo>
                  <a:lnTo>
                    <a:pt x="27508" y="177"/>
                  </a:lnTo>
                  <a:lnTo>
                    <a:pt x="27059" y="257"/>
                  </a:lnTo>
                  <a:lnTo>
                    <a:pt x="26593" y="353"/>
                  </a:lnTo>
                  <a:lnTo>
                    <a:pt x="26096" y="465"/>
                  </a:lnTo>
                  <a:lnTo>
                    <a:pt x="25598" y="578"/>
                  </a:lnTo>
                  <a:lnTo>
                    <a:pt x="25069" y="722"/>
                  </a:lnTo>
                  <a:lnTo>
                    <a:pt x="24523" y="867"/>
                  </a:lnTo>
                  <a:lnTo>
                    <a:pt x="23977" y="1043"/>
                  </a:lnTo>
                  <a:lnTo>
                    <a:pt x="23400" y="1220"/>
                  </a:lnTo>
                  <a:lnTo>
                    <a:pt x="22822" y="1412"/>
                  </a:lnTo>
                  <a:lnTo>
                    <a:pt x="22228" y="1637"/>
                  </a:lnTo>
                  <a:lnTo>
                    <a:pt x="21618" y="1862"/>
                  </a:lnTo>
                  <a:lnTo>
                    <a:pt x="20992" y="2118"/>
                  </a:lnTo>
                  <a:lnTo>
                    <a:pt x="20366" y="2375"/>
                  </a:lnTo>
                  <a:lnTo>
                    <a:pt x="19724" y="2664"/>
                  </a:lnTo>
                  <a:lnTo>
                    <a:pt x="19083" y="2953"/>
                  </a:lnTo>
                  <a:lnTo>
                    <a:pt x="18441" y="3274"/>
                  </a:lnTo>
                  <a:lnTo>
                    <a:pt x="17783" y="3611"/>
                  </a:lnTo>
                  <a:lnTo>
                    <a:pt x="17125" y="3964"/>
                  </a:lnTo>
                  <a:lnTo>
                    <a:pt x="16467" y="4333"/>
                  </a:lnTo>
                  <a:lnTo>
                    <a:pt x="15809" y="4734"/>
                  </a:lnTo>
                  <a:lnTo>
                    <a:pt x="15135" y="5136"/>
                  </a:lnTo>
                  <a:lnTo>
                    <a:pt x="14477" y="5569"/>
                  </a:lnTo>
                  <a:lnTo>
                    <a:pt x="13819" y="6018"/>
                  </a:lnTo>
                  <a:lnTo>
                    <a:pt x="13161" y="6484"/>
                  </a:lnTo>
                  <a:lnTo>
                    <a:pt x="12503" y="6965"/>
                  </a:lnTo>
                  <a:lnTo>
                    <a:pt x="11861" y="7479"/>
                  </a:lnTo>
                  <a:lnTo>
                    <a:pt x="11219" y="7992"/>
                  </a:lnTo>
                  <a:lnTo>
                    <a:pt x="10577" y="8538"/>
                  </a:lnTo>
                  <a:lnTo>
                    <a:pt x="9951" y="9116"/>
                  </a:lnTo>
                  <a:lnTo>
                    <a:pt x="9325" y="9694"/>
                  </a:lnTo>
                  <a:lnTo>
                    <a:pt x="8715" y="10303"/>
                  </a:lnTo>
                  <a:lnTo>
                    <a:pt x="8121" y="10945"/>
                  </a:lnTo>
                  <a:lnTo>
                    <a:pt x="7543" y="11587"/>
                  </a:lnTo>
                  <a:lnTo>
                    <a:pt x="6966" y="12261"/>
                  </a:lnTo>
                  <a:lnTo>
                    <a:pt x="6420" y="12968"/>
                  </a:lnTo>
                  <a:lnTo>
                    <a:pt x="5874" y="13674"/>
                  </a:lnTo>
                  <a:lnTo>
                    <a:pt x="5345" y="14412"/>
                  </a:lnTo>
                  <a:lnTo>
                    <a:pt x="4847" y="15182"/>
                  </a:lnTo>
                  <a:lnTo>
                    <a:pt x="4350" y="15969"/>
                  </a:lnTo>
                  <a:lnTo>
                    <a:pt x="3884" y="16771"/>
                  </a:lnTo>
                  <a:lnTo>
                    <a:pt x="3435" y="17606"/>
                  </a:lnTo>
                  <a:lnTo>
                    <a:pt x="3018" y="18456"/>
                  </a:lnTo>
                  <a:lnTo>
                    <a:pt x="2616" y="19339"/>
                  </a:lnTo>
                  <a:lnTo>
                    <a:pt x="2231" y="20254"/>
                  </a:lnTo>
                  <a:lnTo>
                    <a:pt x="1878" y="21168"/>
                  </a:lnTo>
                  <a:lnTo>
                    <a:pt x="1557" y="22131"/>
                  </a:lnTo>
                  <a:lnTo>
                    <a:pt x="1268" y="23110"/>
                  </a:lnTo>
                  <a:lnTo>
                    <a:pt x="995" y="24105"/>
                  </a:lnTo>
                  <a:lnTo>
                    <a:pt x="755" y="25133"/>
                  </a:lnTo>
                  <a:lnTo>
                    <a:pt x="546" y="26176"/>
                  </a:lnTo>
                  <a:lnTo>
                    <a:pt x="370" y="27267"/>
                  </a:lnTo>
                  <a:lnTo>
                    <a:pt x="225" y="28358"/>
                  </a:lnTo>
                  <a:lnTo>
                    <a:pt x="113" y="29498"/>
                  </a:lnTo>
                  <a:lnTo>
                    <a:pt x="49" y="30653"/>
                  </a:lnTo>
                  <a:lnTo>
                    <a:pt x="0" y="31841"/>
                  </a:lnTo>
                  <a:lnTo>
                    <a:pt x="193" y="32018"/>
                  </a:lnTo>
                  <a:lnTo>
                    <a:pt x="434" y="32226"/>
                  </a:lnTo>
                  <a:lnTo>
                    <a:pt x="771" y="32499"/>
                  </a:lnTo>
                  <a:lnTo>
                    <a:pt x="1220" y="32820"/>
                  </a:lnTo>
                  <a:lnTo>
                    <a:pt x="1766" y="33157"/>
                  </a:lnTo>
                  <a:lnTo>
                    <a:pt x="2087" y="33350"/>
                  </a:lnTo>
                  <a:lnTo>
                    <a:pt x="2424" y="33526"/>
                  </a:lnTo>
                  <a:lnTo>
                    <a:pt x="2809" y="33719"/>
                  </a:lnTo>
                  <a:lnTo>
                    <a:pt x="3210" y="33911"/>
                  </a:lnTo>
                  <a:lnTo>
                    <a:pt x="3628" y="34088"/>
                  </a:lnTo>
                  <a:lnTo>
                    <a:pt x="4093" y="34280"/>
                  </a:lnTo>
                  <a:lnTo>
                    <a:pt x="4574" y="34457"/>
                  </a:lnTo>
                  <a:lnTo>
                    <a:pt x="5088" y="34617"/>
                  </a:lnTo>
                  <a:lnTo>
                    <a:pt x="5634" y="34794"/>
                  </a:lnTo>
                  <a:lnTo>
                    <a:pt x="6211" y="34938"/>
                  </a:lnTo>
                  <a:lnTo>
                    <a:pt x="6821" y="35083"/>
                  </a:lnTo>
                  <a:lnTo>
                    <a:pt x="7463" y="35195"/>
                  </a:lnTo>
                  <a:lnTo>
                    <a:pt x="8121" y="35308"/>
                  </a:lnTo>
                  <a:lnTo>
                    <a:pt x="8827" y="35404"/>
                  </a:lnTo>
                  <a:lnTo>
                    <a:pt x="9566" y="35484"/>
                  </a:lnTo>
                  <a:lnTo>
                    <a:pt x="10320" y="35532"/>
                  </a:lnTo>
                  <a:lnTo>
                    <a:pt x="11122" y="35564"/>
                  </a:lnTo>
                  <a:lnTo>
                    <a:pt x="11957" y="35564"/>
                  </a:lnTo>
                  <a:lnTo>
                    <a:pt x="12823" y="35548"/>
                  </a:lnTo>
                  <a:lnTo>
                    <a:pt x="13706" y="35500"/>
                  </a:lnTo>
                  <a:lnTo>
                    <a:pt x="14188" y="35452"/>
                  </a:lnTo>
                  <a:lnTo>
                    <a:pt x="14605" y="35388"/>
                  </a:lnTo>
                  <a:lnTo>
                    <a:pt x="15006" y="35275"/>
                  </a:lnTo>
                  <a:lnTo>
                    <a:pt x="15375" y="35147"/>
                  </a:lnTo>
                  <a:lnTo>
                    <a:pt x="15712" y="35003"/>
                  </a:lnTo>
                  <a:lnTo>
                    <a:pt x="16033" y="34826"/>
                  </a:lnTo>
                  <a:lnTo>
                    <a:pt x="16322" y="34633"/>
                  </a:lnTo>
                  <a:lnTo>
                    <a:pt x="16579" y="34409"/>
                  </a:lnTo>
                  <a:lnTo>
                    <a:pt x="16820" y="34168"/>
                  </a:lnTo>
                  <a:lnTo>
                    <a:pt x="17028" y="33911"/>
                  </a:lnTo>
                  <a:lnTo>
                    <a:pt x="17237" y="33638"/>
                  </a:lnTo>
                  <a:lnTo>
                    <a:pt x="17413" y="33350"/>
                  </a:lnTo>
                  <a:lnTo>
                    <a:pt x="17590" y="33045"/>
                  </a:lnTo>
                  <a:lnTo>
                    <a:pt x="17750" y="32740"/>
                  </a:lnTo>
                  <a:lnTo>
                    <a:pt x="17895" y="32403"/>
                  </a:lnTo>
                  <a:lnTo>
                    <a:pt x="18023" y="32066"/>
                  </a:lnTo>
                  <a:lnTo>
                    <a:pt x="18344" y="31247"/>
                  </a:lnTo>
                  <a:lnTo>
                    <a:pt x="18713" y="30316"/>
                  </a:lnTo>
                  <a:lnTo>
                    <a:pt x="19147" y="29305"/>
                  </a:lnTo>
                  <a:lnTo>
                    <a:pt x="19628" y="28198"/>
                  </a:lnTo>
                  <a:lnTo>
                    <a:pt x="20190" y="27026"/>
                  </a:lnTo>
                  <a:lnTo>
                    <a:pt x="20816" y="25774"/>
                  </a:lnTo>
                  <a:lnTo>
                    <a:pt x="21490" y="24475"/>
                  </a:lnTo>
                  <a:lnTo>
                    <a:pt x="21859" y="23800"/>
                  </a:lnTo>
                  <a:lnTo>
                    <a:pt x="22244" y="23126"/>
                  </a:lnTo>
                  <a:lnTo>
                    <a:pt x="22453" y="22822"/>
                  </a:lnTo>
                  <a:lnTo>
                    <a:pt x="22645" y="22549"/>
                  </a:lnTo>
                  <a:lnTo>
                    <a:pt x="22838" y="22292"/>
                  </a:lnTo>
                  <a:lnTo>
                    <a:pt x="23031" y="22051"/>
                  </a:lnTo>
                  <a:lnTo>
                    <a:pt x="23223" y="21843"/>
                  </a:lnTo>
                  <a:lnTo>
                    <a:pt x="23400" y="21650"/>
                  </a:lnTo>
                  <a:lnTo>
                    <a:pt x="23592" y="21473"/>
                  </a:lnTo>
                  <a:lnTo>
                    <a:pt x="23785" y="21297"/>
                  </a:lnTo>
                  <a:lnTo>
                    <a:pt x="23961" y="21152"/>
                  </a:lnTo>
                  <a:lnTo>
                    <a:pt x="24154" y="21008"/>
                  </a:lnTo>
                  <a:lnTo>
                    <a:pt x="24523" y="20767"/>
                  </a:lnTo>
                  <a:lnTo>
                    <a:pt x="24908" y="20543"/>
                  </a:lnTo>
                  <a:lnTo>
                    <a:pt x="25293" y="20350"/>
                  </a:lnTo>
                  <a:lnTo>
                    <a:pt x="26080" y="19949"/>
                  </a:lnTo>
                  <a:lnTo>
                    <a:pt x="26481" y="19724"/>
                  </a:lnTo>
                  <a:lnTo>
                    <a:pt x="26898" y="19483"/>
                  </a:lnTo>
                  <a:lnTo>
                    <a:pt x="27348" y="19178"/>
                  </a:lnTo>
                  <a:lnTo>
                    <a:pt x="27572" y="19018"/>
                  </a:lnTo>
                  <a:lnTo>
                    <a:pt x="27797" y="18841"/>
                  </a:lnTo>
                  <a:lnTo>
                    <a:pt x="28038" y="18633"/>
                  </a:lnTo>
                  <a:lnTo>
                    <a:pt x="28279" y="18424"/>
                  </a:lnTo>
                  <a:lnTo>
                    <a:pt x="28519" y="18183"/>
                  </a:lnTo>
                  <a:lnTo>
                    <a:pt x="28776" y="17927"/>
                  </a:lnTo>
                  <a:lnTo>
                    <a:pt x="28937" y="17734"/>
                  </a:lnTo>
                  <a:lnTo>
                    <a:pt x="29097" y="17509"/>
                  </a:lnTo>
                  <a:lnTo>
                    <a:pt x="29241" y="17269"/>
                  </a:lnTo>
                  <a:lnTo>
                    <a:pt x="29370" y="17012"/>
                  </a:lnTo>
                  <a:lnTo>
                    <a:pt x="29482" y="16723"/>
                  </a:lnTo>
                  <a:lnTo>
                    <a:pt x="29595" y="16434"/>
                  </a:lnTo>
                  <a:lnTo>
                    <a:pt x="29707" y="16113"/>
                  </a:lnTo>
                  <a:lnTo>
                    <a:pt x="29803" y="15776"/>
                  </a:lnTo>
                  <a:lnTo>
                    <a:pt x="29883" y="15439"/>
                  </a:lnTo>
                  <a:lnTo>
                    <a:pt x="29964" y="15086"/>
                  </a:lnTo>
                  <a:lnTo>
                    <a:pt x="30092" y="14348"/>
                  </a:lnTo>
                  <a:lnTo>
                    <a:pt x="30204" y="13593"/>
                  </a:lnTo>
                  <a:lnTo>
                    <a:pt x="30285" y="12823"/>
                  </a:lnTo>
                  <a:lnTo>
                    <a:pt x="30365" y="12053"/>
                  </a:lnTo>
                  <a:lnTo>
                    <a:pt x="30413" y="11298"/>
                  </a:lnTo>
                  <a:lnTo>
                    <a:pt x="30493" y="9886"/>
                  </a:lnTo>
                  <a:lnTo>
                    <a:pt x="30557" y="8715"/>
                  </a:lnTo>
                  <a:lnTo>
                    <a:pt x="30590" y="8233"/>
                  </a:lnTo>
                  <a:lnTo>
                    <a:pt x="30622" y="7848"/>
                  </a:lnTo>
                  <a:lnTo>
                    <a:pt x="30686" y="7559"/>
                  </a:lnTo>
                  <a:lnTo>
                    <a:pt x="30782" y="7174"/>
                  </a:lnTo>
                  <a:lnTo>
                    <a:pt x="31087" y="6195"/>
                  </a:lnTo>
                  <a:lnTo>
                    <a:pt x="31248" y="5617"/>
                  </a:lnTo>
                  <a:lnTo>
                    <a:pt x="31408" y="5023"/>
                  </a:lnTo>
                  <a:lnTo>
                    <a:pt x="31552" y="4397"/>
                  </a:lnTo>
                  <a:lnTo>
                    <a:pt x="31681" y="3755"/>
                  </a:lnTo>
                  <a:lnTo>
                    <a:pt x="31729" y="3451"/>
                  </a:lnTo>
                  <a:lnTo>
                    <a:pt x="31761" y="3130"/>
                  </a:lnTo>
                  <a:lnTo>
                    <a:pt x="31793" y="2825"/>
                  </a:lnTo>
                  <a:lnTo>
                    <a:pt x="31809" y="2520"/>
                  </a:lnTo>
                  <a:lnTo>
                    <a:pt x="31809" y="2231"/>
                  </a:lnTo>
                  <a:lnTo>
                    <a:pt x="31793" y="1958"/>
                  </a:lnTo>
                  <a:lnTo>
                    <a:pt x="31745" y="1685"/>
                  </a:lnTo>
                  <a:lnTo>
                    <a:pt x="31697" y="1428"/>
                  </a:lnTo>
                  <a:lnTo>
                    <a:pt x="31617" y="1188"/>
                  </a:lnTo>
                  <a:lnTo>
                    <a:pt x="31520" y="979"/>
                  </a:lnTo>
                  <a:lnTo>
                    <a:pt x="31408" y="770"/>
                  </a:lnTo>
                  <a:lnTo>
                    <a:pt x="31264" y="594"/>
                  </a:lnTo>
                  <a:lnTo>
                    <a:pt x="31087" y="433"/>
                  </a:lnTo>
                  <a:lnTo>
                    <a:pt x="30894" y="289"/>
                  </a:lnTo>
                  <a:lnTo>
                    <a:pt x="30654" y="177"/>
                  </a:lnTo>
                  <a:lnTo>
                    <a:pt x="30397" y="96"/>
                  </a:lnTo>
                  <a:lnTo>
                    <a:pt x="30188" y="64"/>
                  </a:lnTo>
                  <a:lnTo>
                    <a:pt x="29948" y="32"/>
                  </a:lnTo>
                  <a:lnTo>
                    <a:pt x="29675" y="16"/>
                  </a:lnTo>
                  <a:lnTo>
                    <a:pt x="2938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01;p13">
              <a:extLst>
                <a:ext uri="{FF2B5EF4-FFF2-40B4-BE49-F238E27FC236}">
                  <a16:creationId xmlns:a16="http://schemas.microsoft.com/office/drawing/2014/main" id="{5BCBDBE8-5E3E-02B0-E539-CC789B58081E}"/>
                </a:ext>
              </a:extLst>
            </p:cNvPr>
            <p:cNvSpPr/>
            <p:nvPr/>
          </p:nvSpPr>
          <p:spPr>
            <a:xfrm>
              <a:off x="3549400" y="3440675"/>
              <a:ext cx="1399875" cy="1730075"/>
            </a:xfrm>
            <a:custGeom>
              <a:avLst/>
              <a:gdLst/>
              <a:ahLst/>
              <a:cxnLst/>
              <a:rect l="l" t="t" r="r" b="b"/>
              <a:pathLst>
                <a:path w="55995" h="69203" extrusionOk="0">
                  <a:moveTo>
                    <a:pt x="4799" y="0"/>
                  </a:moveTo>
                  <a:lnTo>
                    <a:pt x="3515" y="385"/>
                  </a:lnTo>
                  <a:lnTo>
                    <a:pt x="3098" y="835"/>
                  </a:lnTo>
                  <a:lnTo>
                    <a:pt x="2745" y="1268"/>
                  </a:lnTo>
                  <a:lnTo>
                    <a:pt x="2408" y="1701"/>
                  </a:lnTo>
                  <a:lnTo>
                    <a:pt x="2103" y="2118"/>
                  </a:lnTo>
                  <a:lnTo>
                    <a:pt x="1830" y="2552"/>
                  </a:lnTo>
                  <a:lnTo>
                    <a:pt x="1557" y="3001"/>
                  </a:lnTo>
                  <a:lnTo>
                    <a:pt x="1316" y="3451"/>
                  </a:lnTo>
                  <a:lnTo>
                    <a:pt x="1092" y="3916"/>
                  </a:lnTo>
                  <a:lnTo>
                    <a:pt x="883" y="4397"/>
                  </a:lnTo>
                  <a:lnTo>
                    <a:pt x="690" y="4879"/>
                  </a:lnTo>
                  <a:lnTo>
                    <a:pt x="514" y="5376"/>
                  </a:lnTo>
                  <a:lnTo>
                    <a:pt x="369" y="5874"/>
                  </a:lnTo>
                  <a:lnTo>
                    <a:pt x="257" y="6387"/>
                  </a:lnTo>
                  <a:lnTo>
                    <a:pt x="161" y="6901"/>
                  </a:lnTo>
                  <a:lnTo>
                    <a:pt x="81" y="7399"/>
                  </a:lnTo>
                  <a:lnTo>
                    <a:pt x="32" y="7912"/>
                  </a:lnTo>
                  <a:lnTo>
                    <a:pt x="0" y="8426"/>
                  </a:lnTo>
                  <a:lnTo>
                    <a:pt x="0" y="8939"/>
                  </a:lnTo>
                  <a:lnTo>
                    <a:pt x="32" y="9453"/>
                  </a:lnTo>
                  <a:lnTo>
                    <a:pt x="97" y="9966"/>
                  </a:lnTo>
                  <a:lnTo>
                    <a:pt x="225" y="11026"/>
                  </a:lnTo>
                  <a:lnTo>
                    <a:pt x="402" y="12069"/>
                  </a:lnTo>
                  <a:lnTo>
                    <a:pt x="626" y="13128"/>
                  </a:lnTo>
                  <a:lnTo>
                    <a:pt x="867" y="14155"/>
                  </a:lnTo>
                  <a:lnTo>
                    <a:pt x="1156" y="15198"/>
                  </a:lnTo>
                  <a:lnTo>
                    <a:pt x="1300" y="15696"/>
                  </a:lnTo>
                  <a:lnTo>
                    <a:pt x="1461" y="16209"/>
                  </a:lnTo>
                  <a:lnTo>
                    <a:pt x="1637" y="16707"/>
                  </a:lnTo>
                  <a:lnTo>
                    <a:pt x="1830" y="17220"/>
                  </a:lnTo>
                  <a:lnTo>
                    <a:pt x="2006" y="17702"/>
                  </a:lnTo>
                  <a:lnTo>
                    <a:pt x="2215" y="18199"/>
                  </a:lnTo>
                  <a:lnTo>
                    <a:pt x="2456" y="18777"/>
                  </a:lnTo>
                  <a:lnTo>
                    <a:pt x="2713" y="19371"/>
                  </a:lnTo>
                  <a:lnTo>
                    <a:pt x="3001" y="19981"/>
                  </a:lnTo>
                  <a:lnTo>
                    <a:pt x="3322" y="20607"/>
                  </a:lnTo>
                  <a:lnTo>
                    <a:pt x="3980" y="21891"/>
                  </a:lnTo>
                  <a:lnTo>
                    <a:pt x="4687" y="23191"/>
                  </a:lnTo>
                  <a:lnTo>
                    <a:pt x="5409" y="24491"/>
                  </a:lnTo>
                  <a:lnTo>
                    <a:pt x="6115" y="25758"/>
                  </a:lnTo>
                  <a:lnTo>
                    <a:pt x="6805" y="26962"/>
                  </a:lnTo>
                  <a:lnTo>
                    <a:pt x="7415" y="28102"/>
                  </a:lnTo>
                  <a:lnTo>
                    <a:pt x="8426" y="29915"/>
                  </a:lnTo>
                  <a:lnTo>
                    <a:pt x="8939" y="30830"/>
                  </a:lnTo>
                  <a:lnTo>
                    <a:pt x="9453" y="31729"/>
                  </a:lnTo>
                  <a:lnTo>
                    <a:pt x="9983" y="32611"/>
                  </a:lnTo>
                  <a:lnTo>
                    <a:pt x="10528" y="33494"/>
                  </a:lnTo>
                  <a:lnTo>
                    <a:pt x="11074" y="34377"/>
                  </a:lnTo>
                  <a:lnTo>
                    <a:pt x="11652" y="35243"/>
                  </a:lnTo>
                  <a:lnTo>
                    <a:pt x="12406" y="36383"/>
                  </a:lnTo>
                  <a:lnTo>
                    <a:pt x="13192" y="37506"/>
                  </a:lnTo>
                  <a:lnTo>
                    <a:pt x="13979" y="38646"/>
                  </a:lnTo>
                  <a:lnTo>
                    <a:pt x="14781" y="39769"/>
                  </a:lnTo>
                  <a:lnTo>
                    <a:pt x="16418" y="42000"/>
                  </a:lnTo>
                  <a:lnTo>
                    <a:pt x="18039" y="44199"/>
                  </a:lnTo>
                  <a:lnTo>
                    <a:pt x="19692" y="46381"/>
                  </a:lnTo>
                  <a:lnTo>
                    <a:pt x="20527" y="47473"/>
                  </a:lnTo>
                  <a:lnTo>
                    <a:pt x="21377" y="48548"/>
                  </a:lnTo>
                  <a:lnTo>
                    <a:pt x="22019" y="49350"/>
                  </a:lnTo>
                  <a:lnTo>
                    <a:pt x="22854" y="50393"/>
                  </a:lnTo>
                  <a:lnTo>
                    <a:pt x="23287" y="50907"/>
                  </a:lnTo>
                  <a:lnTo>
                    <a:pt x="23688" y="51388"/>
                  </a:lnTo>
                  <a:lnTo>
                    <a:pt x="24057" y="51806"/>
                  </a:lnTo>
                  <a:lnTo>
                    <a:pt x="24362" y="52127"/>
                  </a:lnTo>
                  <a:lnTo>
                    <a:pt x="24732" y="52512"/>
                  </a:lnTo>
                  <a:lnTo>
                    <a:pt x="25117" y="52881"/>
                  </a:lnTo>
                  <a:lnTo>
                    <a:pt x="25502" y="53266"/>
                  </a:lnTo>
                  <a:lnTo>
                    <a:pt x="25903" y="53603"/>
                  </a:lnTo>
                  <a:lnTo>
                    <a:pt x="25935" y="53651"/>
                  </a:lnTo>
                  <a:lnTo>
                    <a:pt x="26015" y="53700"/>
                  </a:lnTo>
                  <a:lnTo>
                    <a:pt x="26144" y="53796"/>
                  </a:lnTo>
                  <a:lnTo>
                    <a:pt x="26417" y="54004"/>
                  </a:lnTo>
                  <a:lnTo>
                    <a:pt x="27348" y="54695"/>
                  </a:lnTo>
                  <a:lnTo>
                    <a:pt x="28278" y="55385"/>
                  </a:lnTo>
                  <a:lnTo>
                    <a:pt x="29225" y="56059"/>
                  </a:lnTo>
                  <a:lnTo>
                    <a:pt x="30188" y="56733"/>
                  </a:lnTo>
                  <a:lnTo>
                    <a:pt x="31151" y="57391"/>
                  </a:lnTo>
                  <a:lnTo>
                    <a:pt x="32114" y="58033"/>
                  </a:lnTo>
                  <a:lnTo>
                    <a:pt x="33093" y="58675"/>
                  </a:lnTo>
                  <a:lnTo>
                    <a:pt x="34072" y="59317"/>
                  </a:lnTo>
                  <a:lnTo>
                    <a:pt x="35067" y="59943"/>
                  </a:lnTo>
                  <a:lnTo>
                    <a:pt x="36062" y="60552"/>
                  </a:lnTo>
                  <a:lnTo>
                    <a:pt x="38052" y="61756"/>
                  </a:lnTo>
                  <a:lnTo>
                    <a:pt x="40042" y="62912"/>
                  </a:lnTo>
                  <a:lnTo>
                    <a:pt x="42032" y="64035"/>
                  </a:lnTo>
                  <a:lnTo>
                    <a:pt x="51308" y="69203"/>
                  </a:lnTo>
                  <a:lnTo>
                    <a:pt x="55995" y="61868"/>
                  </a:lnTo>
                  <a:lnTo>
                    <a:pt x="53427" y="60103"/>
                  </a:lnTo>
                  <a:lnTo>
                    <a:pt x="50763" y="58273"/>
                  </a:lnTo>
                  <a:lnTo>
                    <a:pt x="48050" y="56380"/>
                  </a:lnTo>
                  <a:lnTo>
                    <a:pt x="46686" y="55417"/>
                  </a:lnTo>
                  <a:lnTo>
                    <a:pt x="45322" y="54454"/>
                  </a:lnTo>
                  <a:lnTo>
                    <a:pt x="43974" y="53475"/>
                  </a:lnTo>
                  <a:lnTo>
                    <a:pt x="42642" y="52480"/>
                  </a:lnTo>
                  <a:lnTo>
                    <a:pt x="41326" y="51485"/>
                  </a:lnTo>
                  <a:lnTo>
                    <a:pt x="40026" y="50490"/>
                  </a:lnTo>
                  <a:lnTo>
                    <a:pt x="38774" y="49479"/>
                  </a:lnTo>
                  <a:lnTo>
                    <a:pt x="37539" y="48468"/>
                  </a:lnTo>
                  <a:lnTo>
                    <a:pt x="36367" y="47457"/>
                  </a:lnTo>
                  <a:lnTo>
                    <a:pt x="35227" y="46445"/>
                  </a:lnTo>
                  <a:lnTo>
                    <a:pt x="34313" y="45611"/>
                  </a:lnTo>
                  <a:lnTo>
                    <a:pt x="33423" y="44799"/>
                  </a:lnTo>
                  <a:lnTo>
                    <a:pt x="33478" y="44841"/>
                  </a:lnTo>
                  <a:lnTo>
                    <a:pt x="33462" y="44825"/>
                  </a:lnTo>
                  <a:lnTo>
                    <a:pt x="32884" y="44166"/>
                  </a:lnTo>
                  <a:lnTo>
                    <a:pt x="32595" y="43813"/>
                  </a:lnTo>
                  <a:lnTo>
                    <a:pt x="32339" y="43492"/>
                  </a:lnTo>
                  <a:lnTo>
                    <a:pt x="31135" y="41647"/>
                  </a:lnTo>
                  <a:lnTo>
                    <a:pt x="30445" y="40556"/>
                  </a:lnTo>
                  <a:lnTo>
                    <a:pt x="29755" y="39480"/>
                  </a:lnTo>
                  <a:lnTo>
                    <a:pt x="29081" y="38389"/>
                  </a:lnTo>
                  <a:lnTo>
                    <a:pt x="28423" y="37298"/>
                  </a:lnTo>
                  <a:lnTo>
                    <a:pt x="27765" y="36190"/>
                  </a:lnTo>
                  <a:lnTo>
                    <a:pt x="27123" y="35083"/>
                  </a:lnTo>
                  <a:lnTo>
                    <a:pt x="26497" y="33959"/>
                  </a:lnTo>
                  <a:lnTo>
                    <a:pt x="25871" y="32836"/>
                  </a:lnTo>
                  <a:lnTo>
                    <a:pt x="25004" y="31167"/>
                  </a:lnTo>
                  <a:lnTo>
                    <a:pt x="24122" y="29450"/>
                  </a:lnTo>
                  <a:lnTo>
                    <a:pt x="22404" y="26031"/>
                  </a:lnTo>
                  <a:lnTo>
                    <a:pt x="21698" y="24635"/>
                  </a:lnTo>
                  <a:lnTo>
                    <a:pt x="20976" y="23223"/>
                  </a:lnTo>
                  <a:lnTo>
                    <a:pt x="20270" y="21810"/>
                  </a:lnTo>
                  <a:lnTo>
                    <a:pt x="19917" y="21088"/>
                  </a:lnTo>
                  <a:lnTo>
                    <a:pt x="19596" y="20382"/>
                  </a:lnTo>
                  <a:lnTo>
                    <a:pt x="18986" y="18970"/>
                  </a:lnTo>
                  <a:lnTo>
                    <a:pt x="18392" y="17493"/>
                  </a:lnTo>
                  <a:lnTo>
                    <a:pt x="17798" y="16001"/>
                  </a:lnTo>
                  <a:lnTo>
                    <a:pt x="17253" y="14556"/>
                  </a:lnTo>
                  <a:lnTo>
                    <a:pt x="16916" y="13690"/>
                  </a:lnTo>
                  <a:lnTo>
                    <a:pt x="16563" y="12823"/>
                  </a:lnTo>
                  <a:lnTo>
                    <a:pt x="16194" y="11972"/>
                  </a:lnTo>
                  <a:lnTo>
                    <a:pt x="15808" y="11122"/>
                  </a:lnTo>
                  <a:lnTo>
                    <a:pt x="15407" y="10271"/>
                  </a:lnTo>
                  <a:lnTo>
                    <a:pt x="14990" y="9437"/>
                  </a:lnTo>
                  <a:lnTo>
                    <a:pt x="14541" y="8618"/>
                  </a:lnTo>
                  <a:lnTo>
                    <a:pt x="14091" y="7800"/>
                  </a:lnTo>
                  <a:lnTo>
                    <a:pt x="13417" y="6676"/>
                  </a:lnTo>
                  <a:lnTo>
                    <a:pt x="13080" y="6131"/>
                  </a:lnTo>
                  <a:lnTo>
                    <a:pt x="12743" y="5601"/>
                  </a:lnTo>
                  <a:lnTo>
                    <a:pt x="12374" y="5071"/>
                  </a:lnTo>
                  <a:lnTo>
                    <a:pt x="11989" y="4558"/>
                  </a:lnTo>
                  <a:lnTo>
                    <a:pt x="11780" y="4301"/>
                  </a:lnTo>
                  <a:lnTo>
                    <a:pt x="11555" y="4060"/>
                  </a:lnTo>
                  <a:lnTo>
                    <a:pt x="11331" y="3820"/>
                  </a:lnTo>
                  <a:lnTo>
                    <a:pt x="11074" y="3579"/>
                  </a:lnTo>
                  <a:lnTo>
                    <a:pt x="10737" y="3274"/>
                  </a:lnTo>
                  <a:lnTo>
                    <a:pt x="10384" y="2985"/>
                  </a:lnTo>
                  <a:lnTo>
                    <a:pt x="10031" y="2696"/>
                  </a:lnTo>
                  <a:lnTo>
                    <a:pt x="9678" y="2423"/>
                  </a:lnTo>
                  <a:lnTo>
                    <a:pt x="9309" y="2167"/>
                  </a:lnTo>
                  <a:lnTo>
                    <a:pt x="8939" y="1926"/>
                  </a:lnTo>
                  <a:lnTo>
                    <a:pt x="8554" y="1685"/>
                  </a:lnTo>
                  <a:lnTo>
                    <a:pt x="8169" y="1460"/>
                  </a:lnTo>
                  <a:lnTo>
                    <a:pt x="7768" y="1236"/>
                  </a:lnTo>
                  <a:lnTo>
                    <a:pt x="7367" y="1027"/>
                  </a:lnTo>
                  <a:lnTo>
                    <a:pt x="6949" y="835"/>
                  </a:lnTo>
                  <a:lnTo>
                    <a:pt x="6532" y="658"/>
                  </a:lnTo>
                  <a:lnTo>
                    <a:pt x="6115" y="481"/>
                  </a:lnTo>
                  <a:lnTo>
                    <a:pt x="5682" y="305"/>
                  </a:lnTo>
                  <a:lnTo>
                    <a:pt x="5232" y="14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02;p13">
              <a:extLst>
                <a:ext uri="{FF2B5EF4-FFF2-40B4-BE49-F238E27FC236}">
                  <a16:creationId xmlns:a16="http://schemas.microsoft.com/office/drawing/2014/main" id="{3103267F-214F-D39E-D6D3-A50BE5E2706C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extrusionOk="0">
                  <a:moveTo>
                    <a:pt x="4510" y="0"/>
                  </a:moveTo>
                  <a:lnTo>
                    <a:pt x="0" y="2568"/>
                  </a:lnTo>
                  <a:lnTo>
                    <a:pt x="610" y="3290"/>
                  </a:lnTo>
                  <a:lnTo>
                    <a:pt x="1140" y="3964"/>
                  </a:lnTo>
                  <a:lnTo>
                    <a:pt x="1621" y="4574"/>
                  </a:lnTo>
                  <a:lnTo>
                    <a:pt x="2055" y="5136"/>
                  </a:lnTo>
                  <a:lnTo>
                    <a:pt x="2440" y="5665"/>
                  </a:lnTo>
                  <a:lnTo>
                    <a:pt x="2777" y="6131"/>
                  </a:lnTo>
                  <a:lnTo>
                    <a:pt x="3066" y="6564"/>
                  </a:lnTo>
                  <a:lnTo>
                    <a:pt x="3323" y="6965"/>
                  </a:lnTo>
                  <a:lnTo>
                    <a:pt x="3531" y="7318"/>
                  </a:lnTo>
                  <a:lnTo>
                    <a:pt x="3708" y="7655"/>
                  </a:lnTo>
                  <a:lnTo>
                    <a:pt x="3868" y="7960"/>
                  </a:lnTo>
                  <a:lnTo>
                    <a:pt x="3997" y="8233"/>
                  </a:lnTo>
                  <a:lnTo>
                    <a:pt x="4109" y="8490"/>
                  </a:lnTo>
                  <a:lnTo>
                    <a:pt x="4189" y="8731"/>
                  </a:lnTo>
                  <a:lnTo>
                    <a:pt x="4318" y="9164"/>
                  </a:lnTo>
                  <a:lnTo>
                    <a:pt x="4414" y="9565"/>
                  </a:lnTo>
                  <a:lnTo>
                    <a:pt x="4494" y="9966"/>
                  </a:lnTo>
                  <a:lnTo>
                    <a:pt x="4606" y="10400"/>
                  </a:lnTo>
                  <a:lnTo>
                    <a:pt x="4671" y="10624"/>
                  </a:lnTo>
                  <a:lnTo>
                    <a:pt x="4751" y="10865"/>
                  </a:lnTo>
                  <a:lnTo>
                    <a:pt x="4847" y="11122"/>
                  </a:lnTo>
                  <a:lnTo>
                    <a:pt x="4976" y="11395"/>
                  </a:lnTo>
                  <a:lnTo>
                    <a:pt x="5120" y="11716"/>
                  </a:lnTo>
                  <a:lnTo>
                    <a:pt x="5281" y="12037"/>
                  </a:lnTo>
                  <a:lnTo>
                    <a:pt x="5489" y="12406"/>
                  </a:lnTo>
                  <a:lnTo>
                    <a:pt x="5730" y="12807"/>
                  </a:lnTo>
                  <a:lnTo>
                    <a:pt x="6003" y="13257"/>
                  </a:lnTo>
                  <a:lnTo>
                    <a:pt x="6324" y="13738"/>
                  </a:lnTo>
                  <a:lnTo>
                    <a:pt x="6500" y="13947"/>
                  </a:lnTo>
                  <a:lnTo>
                    <a:pt x="6789" y="14284"/>
                  </a:lnTo>
                  <a:lnTo>
                    <a:pt x="7608" y="15182"/>
                  </a:lnTo>
                  <a:lnTo>
                    <a:pt x="9036" y="16723"/>
                  </a:lnTo>
                  <a:lnTo>
                    <a:pt x="9212" y="16884"/>
                  </a:lnTo>
                  <a:lnTo>
                    <a:pt x="9373" y="16996"/>
                  </a:lnTo>
                  <a:lnTo>
                    <a:pt x="9533" y="17076"/>
                  </a:lnTo>
                  <a:lnTo>
                    <a:pt x="9694" y="17124"/>
                  </a:lnTo>
                  <a:lnTo>
                    <a:pt x="9854" y="17124"/>
                  </a:lnTo>
                  <a:lnTo>
                    <a:pt x="9983" y="17108"/>
                  </a:lnTo>
                  <a:lnTo>
                    <a:pt x="10111" y="17044"/>
                  </a:lnTo>
                  <a:lnTo>
                    <a:pt x="10224" y="16964"/>
                  </a:lnTo>
                  <a:lnTo>
                    <a:pt x="10320" y="16867"/>
                  </a:lnTo>
                  <a:lnTo>
                    <a:pt x="10400" y="16739"/>
                  </a:lnTo>
                  <a:lnTo>
                    <a:pt x="10464" y="16595"/>
                  </a:lnTo>
                  <a:lnTo>
                    <a:pt x="10512" y="16450"/>
                  </a:lnTo>
                  <a:lnTo>
                    <a:pt x="10528" y="16274"/>
                  </a:lnTo>
                  <a:lnTo>
                    <a:pt x="10528" y="16097"/>
                  </a:lnTo>
                  <a:lnTo>
                    <a:pt x="10496" y="15905"/>
                  </a:lnTo>
                  <a:lnTo>
                    <a:pt x="10432" y="15712"/>
                  </a:lnTo>
                  <a:lnTo>
                    <a:pt x="10288" y="15359"/>
                  </a:lnTo>
                  <a:lnTo>
                    <a:pt x="10175" y="15118"/>
                  </a:lnTo>
                  <a:lnTo>
                    <a:pt x="9999" y="14813"/>
                  </a:lnTo>
                  <a:lnTo>
                    <a:pt x="9790" y="14476"/>
                  </a:lnTo>
                  <a:lnTo>
                    <a:pt x="9566" y="14123"/>
                  </a:lnTo>
                  <a:lnTo>
                    <a:pt x="9100" y="13449"/>
                  </a:lnTo>
                  <a:lnTo>
                    <a:pt x="8747" y="12952"/>
                  </a:lnTo>
                  <a:lnTo>
                    <a:pt x="8603" y="12727"/>
                  </a:lnTo>
                  <a:lnTo>
                    <a:pt x="8506" y="12534"/>
                  </a:lnTo>
                  <a:lnTo>
                    <a:pt x="8458" y="12342"/>
                  </a:lnTo>
                  <a:lnTo>
                    <a:pt x="8426" y="12165"/>
                  </a:lnTo>
                  <a:lnTo>
                    <a:pt x="8426" y="12005"/>
                  </a:lnTo>
                  <a:lnTo>
                    <a:pt x="8474" y="11860"/>
                  </a:lnTo>
                  <a:lnTo>
                    <a:pt x="8522" y="11732"/>
                  </a:lnTo>
                  <a:lnTo>
                    <a:pt x="8619" y="11636"/>
                  </a:lnTo>
                  <a:lnTo>
                    <a:pt x="8715" y="11539"/>
                  </a:lnTo>
                  <a:lnTo>
                    <a:pt x="8843" y="11459"/>
                  </a:lnTo>
                  <a:lnTo>
                    <a:pt x="8988" y="11411"/>
                  </a:lnTo>
                  <a:lnTo>
                    <a:pt x="9148" y="11379"/>
                  </a:lnTo>
                  <a:lnTo>
                    <a:pt x="9309" y="11363"/>
                  </a:lnTo>
                  <a:lnTo>
                    <a:pt x="9469" y="11379"/>
                  </a:lnTo>
                  <a:lnTo>
                    <a:pt x="9646" y="11411"/>
                  </a:lnTo>
                  <a:lnTo>
                    <a:pt x="9822" y="11475"/>
                  </a:lnTo>
                  <a:lnTo>
                    <a:pt x="9967" y="11539"/>
                  </a:lnTo>
                  <a:lnTo>
                    <a:pt x="10111" y="11620"/>
                  </a:lnTo>
                  <a:lnTo>
                    <a:pt x="10368" y="11780"/>
                  </a:lnTo>
                  <a:lnTo>
                    <a:pt x="10593" y="11957"/>
                  </a:lnTo>
                  <a:lnTo>
                    <a:pt x="10785" y="12149"/>
                  </a:lnTo>
                  <a:lnTo>
                    <a:pt x="10946" y="12326"/>
                  </a:lnTo>
                  <a:lnTo>
                    <a:pt x="11074" y="12502"/>
                  </a:lnTo>
                  <a:lnTo>
                    <a:pt x="11154" y="12631"/>
                  </a:lnTo>
                  <a:lnTo>
                    <a:pt x="11219" y="12743"/>
                  </a:lnTo>
                  <a:lnTo>
                    <a:pt x="11363" y="13096"/>
                  </a:lnTo>
                  <a:lnTo>
                    <a:pt x="11491" y="13449"/>
                  </a:lnTo>
                  <a:lnTo>
                    <a:pt x="11588" y="13834"/>
                  </a:lnTo>
                  <a:lnTo>
                    <a:pt x="11652" y="14203"/>
                  </a:lnTo>
                  <a:lnTo>
                    <a:pt x="11716" y="14605"/>
                  </a:lnTo>
                  <a:lnTo>
                    <a:pt x="11764" y="14990"/>
                  </a:lnTo>
                  <a:lnTo>
                    <a:pt x="11828" y="15792"/>
                  </a:lnTo>
                  <a:lnTo>
                    <a:pt x="11893" y="16595"/>
                  </a:lnTo>
                  <a:lnTo>
                    <a:pt x="11941" y="17397"/>
                  </a:lnTo>
                  <a:lnTo>
                    <a:pt x="11989" y="17798"/>
                  </a:lnTo>
                  <a:lnTo>
                    <a:pt x="12037" y="18184"/>
                  </a:lnTo>
                  <a:lnTo>
                    <a:pt x="12117" y="18569"/>
                  </a:lnTo>
                  <a:lnTo>
                    <a:pt x="12198" y="18938"/>
                  </a:lnTo>
                  <a:lnTo>
                    <a:pt x="12262" y="19130"/>
                  </a:lnTo>
                  <a:lnTo>
                    <a:pt x="12342" y="19291"/>
                  </a:lnTo>
                  <a:lnTo>
                    <a:pt x="12438" y="19435"/>
                  </a:lnTo>
                  <a:lnTo>
                    <a:pt x="12535" y="19564"/>
                  </a:lnTo>
                  <a:lnTo>
                    <a:pt x="12647" y="19660"/>
                  </a:lnTo>
                  <a:lnTo>
                    <a:pt x="12775" y="19740"/>
                  </a:lnTo>
                  <a:lnTo>
                    <a:pt x="12904" y="19788"/>
                  </a:lnTo>
                  <a:lnTo>
                    <a:pt x="13016" y="19820"/>
                  </a:lnTo>
                  <a:lnTo>
                    <a:pt x="13144" y="19820"/>
                  </a:lnTo>
                  <a:lnTo>
                    <a:pt x="13273" y="19804"/>
                  </a:lnTo>
                  <a:lnTo>
                    <a:pt x="13385" y="19756"/>
                  </a:lnTo>
                  <a:lnTo>
                    <a:pt x="13481" y="19692"/>
                  </a:lnTo>
                  <a:lnTo>
                    <a:pt x="13578" y="19580"/>
                  </a:lnTo>
                  <a:lnTo>
                    <a:pt x="13658" y="19451"/>
                  </a:lnTo>
                  <a:lnTo>
                    <a:pt x="13722" y="19307"/>
                  </a:lnTo>
                  <a:lnTo>
                    <a:pt x="13770" y="19114"/>
                  </a:lnTo>
                  <a:lnTo>
                    <a:pt x="13851" y="18488"/>
                  </a:lnTo>
                  <a:lnTo>
                    <a:pt x="13915" y="17911"/>
                  </a:lnTo>
                  <a:lnTo>
                    <a:pt x="13931" y="17349"/>
                  </a:lnTo>
                  <a:lnTo>
                    <a:pt x="13931" y="16787"/>
                  </a:lnTo>
                  <a:lnTo>
                    <a:pt x="13899" y="15568"/>
                  </a:lnTo>
                  <a:lnTo>
                    <a:pt x="13883" y="14845"/>
                  </a:lnTo>
                  <a:lnTo>
                    <a:pt x="13867" y="14027"/>
                  </a:lnTo>
                  <a:lnTo>
                    <a:pt x="13851" y="13032"/>
                  </a:lnTo>
                  <a:lnTo>
                    <a:pt x="13835" y="12598"/>
                  </a:lnTo>
                  <a:lnTo>
                    <a:pt x="13819" y="12229"/>
                  </a:lnTo>
                  <a:lnTo>
                    <a:pt x="13770" y="11876"/>
                  </a:lnTo>
                  <a:lnTo>
                    <a:pt x="13722" y="11571"/>
                  </a:lnTo>
                  <a:lnTo>
                    <a:pt x="13658" y="11282"/>
                  </a:lnTo>
                  <a:lnTo>
                    <a:pt x="13578" y="10994"/>
                  </a:lnTo>
                  <a:lnTo>
                    <a:pt x="13465" y="10721"/>
                  </a:lnTo>
                  <a:lnTo>
                    <a:pt x="13337" y="10464"/>
                  </a:lnTo>
                  <a:lnTo>
                    <a:pt x="13177" y="10191"/>
                  </a:lnTo>
                  <a:lnTo>
                    <a:pt x="12984" y="9902"/>
                  </a:lnTo>
                  <a:lnTo>
                    <a:pt x="12759" y="9581"/>
                  </a:lnTo>
                  <a:lnTo>
                    <a:pt x="12502" y="9244"/>
                  </a:lnTo>
                  <a:lnTo>
                    <a:pt x="11877" y="8474"/>
                  </a:lnTo>
                  <a:lnTo>
                    <a:pt x="11090" y="7527"/>
                  </a:lnTo>
                  <a:lnTo>
                    <a:pt x="10143" y="6420"/>
                  </a:lnTo>
                  <a:lnTo>
                    <a:pt x="8041" y="4028"/>
                  </a:lnTo>
                  <a:lnTo>
                    <a:pt x="6003" y="1733"/>
                  </a:lnTo>
                  <a:lnTo>
                    <a:pt x="5168" y="770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03;p13">
              <a:extLst>
                <a:ext uri="{FF2B5EF4-FFF2-40B4-BE49-F238E27FC236}">
                  <a16:creationId xmlns:a16="http://schemas.microsoft.com/office/drawing/2014/main" id="{8A44CB44-3E26-CE36-8EB4-84EAC1483FEB}"/>
                </a:ext>
              </a:extLst>
            </p:cNvPr>
            <p:cNvSpPr/>
            <p:nvPr/>
          </p:nvSpPr>
          <p:spPr>
            <a:xfrm>
              <a:off x="5382975" y="2218150"/>
              <a:ext cx="348275" cy="495525"/>
            </a:xfrm>
            <a:custGeom>
              <a:avLst/>
              <a:gdLst/>
              <a:ahLst/>
              <a:cxnLst/>
              <a:rect l="l" t="t" r="r" b="b"/>
              <a:pathLst>
                <a:path w="13931" h="19821" fill="none" extrusionOk="0">
                  <a:moveTo>
                    <a:pt x="4510" y="0"/>
                  </a:moveTo>
                  <a:lnTo>
                    <a:pt x="4510" y="0"/>
                  </a:lnTo>
                  <a:lnTo>
                    <a:pt x="5168" y="770"/>
                  </a:lnTo>
                  <a:lnTo>
                    <a:pt x="6003" y="1733"/>
                  </a:lnTo>
                  <a:lnTo>
                    <a:pt x="8041" y="4028"/>
                  </a:lnTo>
                  <a:lnTo>
                    <a:pt x="10143" y="6420"/>
                  </a:lnTo>
                  <a:lnTo>
                    <a:pt x="11090" y="7527"/>
                  </a:lnTo>
                  <a:lnTo>
                    <a:pt x="11877" y="8474"/>
                  </a:lnTo>
                  <a:lnTo>
                    <a:pt x="11877" y="8474"/>
                  </a:lnTo>
                  <a:lnTo>
                    <a:pt x="12502" y="9244"/>
                  </a:lnTo>
                  <a:lnTo>
                    <a:pt x="12759" y="9581"/>
                  </a:lnTo>
                  <a:lnTo>
                    <a:pt x="12984" y="9902"/>
                  </a:lnTo>
                  <a:lnTo>
                    <a:pt x="13177" y="10191"/>
                  </a:lnTo>
                  <a:lnTo>
                    <a:pt x="13337" y="10464"/>
                  </a:lnTo>
                  <a:lnTo>
                    <a:pt x="13465" y="10721"/>
                  </a:lnTo>
                  <a:lnTo>
                    <a:pt x="13578" y="10994"/>
                  </a:lnTo>
                  <a:lnTo>
                    <a:pt x="13658" y="11282"/>
                  </a:lnTo>
                  <a:lnTo>
                    <a:pt x="13722" y="11571"/>
                  </a:lnTo>
                  <a:lnTo>
                    <a:pt x="13770" y="11876"/>
                  </a:lnTo>
                  <a:lnTo>
                    <a:pt x="13819" y="12229"/>
                  </a:lnTo>
                  <a:lnTo>
                    <a:pt x="13835" y="12598"/>
                  </a:lnTo>
                  <a:lnTo>
                    <a:pt x="13851" y="13032"/>
                  </a:lnTo>
                  <a:lnTo>
                    <a:pt x="13867" y="14027"/>
                  </a:lnTo>
                  <a:lnTo>
                    <a:pt x="13867" y="14027"/>
                  </a:lnTo>
                  <a:lnTo>
                    <a:pt x="13883" y="14845"/>
                  </a:lnTo>
                  <a:lnTo>
                    <a:pt x="13899" y="15568"/>
                  </a:lnTo>
                  <a:lnTo>
                    <a:pt x="13931" y="16787"/>
                  </a:lnTo>
                  <a:lnTo>
                    <a:pt x="13931" y="17349"/>
                  </a:lnTo>
                  <a:lnTo>
                    <a:pt x="13915" y="17911"/>
                  </a:lnTo>
                  <a:lnTo>
                    <a:pt x="13851" y="18488"/>
                  </a:lnTo>
                  <a:lnTo>
                    <a:pt x="13770" y="19114"/>
                  </a:lnTo>
                  <a:lnTo>
                    <a:pt x="13770" y="19114"/>
                  </a:lnTo>
                  <a:lnTo>
                    <a:pt x="13722" y="19307"/>
                  </a:lnTo>
                  <a:lnTo>
                    <a:pt x="13658" y="19451"/>
                  </a:lnTo>
                  <a:lnTo>
                    <a:pt x="13578" y="19580"/>
                  </a:lnTo>
                  <a:lnTo>
                    <a:pt x="13481" y="19692"/>
                  </a:lnTo>
                  <a:lnTo>
                    <a:pt x="13385" y="19756"/>
                  </a:lnTo>
                  <a:lnTo>
                    <a:pt x="13273" y="19804"/>
                  </a:lnTo>
                  <a:lnTo>
                    <a:pt x="13144" y="19820"/>
                  </a:lnTo>
                  <a:lnTo>
                    <a:pt x="13016" y="19820"/>
                  </a:lnTo>
                  <a:lnTo>
                    <a:pt x="12904" y="19788"/>
                  </a:lnTo>
                  <a:lnTo>
                    <a:pt x="12775" y="19740"/>
                  </a:lnTo>
                  <a:lnTo>
                    <a:pt x="12647" y="19660"/>
                  </a:lnTo>
                  <a:lnTo>
                    <a:pt x="12535" y="19564"/>
                  </a:lnTo>
                  <a:lnTo>
                    <a:pt x="12438" y="19435"/>
                  </a:lnTo>
                  <a:lnTo>
                    <a:pt x="12342" y="19291"/>
                  </a:lnTo>
                  <a:lnTo>
                    <a:pt x="12262" y="19130"/>
                  </a:lnTo>
                  <a:lnTo>
                    <a:pt x="12198" y="18938"/>
                  </a:lnTo>
                  <a:lnTo>
                    <a:pt x="12198" y="18938"/>
                  </a:lnTo>
                  <a:lnTo>
                    <a:pt x="12117" y="18569"/>
                  </a:lnTo>
                  <a:lnTo>
                    <a:pt x="12037" y="18184"/>
                  </a:lnTo>
                  <a:lnTo>
                    <a:pt x="11989" y="17798"/>
                  </a:lnTo>
                  <a:lnTo>
                    <a:pt x="11941" y="17397"/>
                  </a:lnTo>
                  <a:lnTo>
                    <a:pt x="11893" y="16595"/>
                  </a:lnTo>
                  <a:lnTo>
                    <a:pt x="11828" y="15792"/>
                  </a:lnTo>
                  <a:lnTo>
                    <a:pt x="11764" y="14990"/>
                  </a:lnTo>
                  <a:lnTo>
                    <a:pt x="11716" y="14605"/>
                  </a:lnTo>
                  <a:lnTo>
                    <a:pt x="11652" y="14203"/>
                  </a:lnTo>
                  <a:lnTo>
                    <a:pt x="11588" y="13834"/>
                  </a:lnTo>
                  <a:lnTo>
                    <a:pt x="11491" y="13449"/>
                  </a:lnTo>
                  <a:lnTo>
                    <a:pt x="11363" y="13096"/>
                  </a:lnTo>
                  <a:lnTo>
                    <a:pt x="11219" y="12743"/>
                  </a:lnTo>
                  <a:lnTo>
                    <a:pt x="11219" y="12743"/>
                  </a:lnTo>
                  <a:lnTo>
                    <a:pt x="11154" y="12631"/>
                  </a:lnTo>
                  <a:lnTo>
                    <a:pt x="11074" y="12502"/>
                  </a:lnTo>
                  <a:lnTo>
                    <a:pt x="10946" y="12326"/>
                  </a:lnTo>
                  <a:lnTo>
                    <a:pt x="10785" y="12149"/>
                  </a:lnTo>
                  <a:lnTo>
                    <a:pt x="10593" y="11957"/>
                  </a:lnTo>
                  <a:lnTo>
                    <a:pt x="10368" y="11780"/>
                  </a:lnTo>
                  <a:lnTo>
                    <a:pt x="10111" y="11620"/>
                  </a:lnTo>
                  <a:lnTo>
                    <a:pt x="9967" y="11539"/>
                  </a:lnTo>
                  <a:lnTo>
                    <a:pt x="9822" y="11475"/>
                  </a:lnTo>
                  <a:lnTo>
                    <a:pt x="9822" y="11475"/>
                  </a:lnTo>
                  <a:lnTo>
                    <a:pt x="9646" y="11411"/>
                  </a:lnTo>
                  <a:lnTo>
                    <a:pt x="9469" y="11379"/>
                  </a:lnTo>
                  <a:lnTo>
                    <a:pt x="9309" y="11363"/>
                  </a:lnTo>
                  <a:lnTo>
                    <a:pt x="9148" y="11379"/>
                  </a:lnTo>
                  <a:lnTo>
                    <a:pt x="8988" y="11411"/>
                  </a:lnTo>
                  <a:lnTo>
                    <a:pt x="8843" y="11459"/>
                  </a:lnTo>
                  <a:lnTo>
                    <a:pt x="8715" y="11539"/>
                  </a:lnTo>
                  <a:lnTo>
                    <a:pt x="8619" y="11636"/>
                  </a:lnTo>
                  <a:lnTo>
                    <a:pt x="8522" y="11732"/>
                  </a:lnTo>
                  <a:lnTo>
                    <a:pt x="8474" y="11860"/>
                  </a:lnTo>
                  <a:lnTo>
                    <a:pt x="8426" y="12005"/>
                  </a:lnTo>
                  <a:lnTo>
                    <a:pt x="8426" y="12165"/>
                  </a:lnTo>
                  <a:lnTo>
                    <a:pt x="8458" y="12342"/>
                  </a:lnTo>
                  <a:lnTo>
                    <a:pt x="8506" y="12534"/>
                  </a:lnTo>
                  <a:lnTo>
                    <a:pt x="8603" y="12727"/>
                  </a:lnTo>
                  <a:lnTo>
                    <a:pt x="8747" y="12952"/>
                  </a:lnTo>
                  <a:lnTo>
                    <a:pt x="8747" y="12952"/>
                  </a:lnTo>
                  <a:lnTo>
                    <a:pt x="9100" y="13449"/>
                  </a:lnTo>
                  <a:lnTo>
                    <a:pt x="9566" y="14123"/>
                  </a:lnTo>
                  <a:lnTo>
                    <a:pt x="9790" y="14476"/>
                  </a:lnTo>
                  <a:lnTo>
                    <a:pt x="9999" y="14813"/>
                  </a:lnTo>
                  <a:lnTo>
                    <a:pt x="10175" y="15118"/>
                  </a:lnTo>
                  <a:lnTo>
                    <a:pt x="10288" y="15359"/>
                  </a:lnTo>
                  <a:lnTo>
                    <a:pt x="10288" y="15359"/>
                  </a:lnTo>
                  <a:lnTo>
                    <a:pt x="10432" y="15712"/>
                  </a:lnTo>
                  <a:lnTo>
                    <a:pt x="10432" y="15712"/>
                  </a:lnTo>
                  <a:lnTo>
                    <a:pt x="10496" y="15905"/>
                  </a:lnTo>
                  <a:lnTo>
                    <a:pt x="10528" y="16097"/>
                  </a:lnTo>
                  <a:lnTo>
                    <a:pt x="10528" y="16274"/>
                  </a:lnTo>
                  <a:lnTo>
                    <a:pt x="10512" y="16450"/>
                  </a:lnTo>
                  <a:lnTo>
                    <a:pt x="10464" y="16595"/>
                  </a:lnTo>
                  <a:lnTo>
                    <a:pt x="10400" y="16739"/>
                  </a:lnTo>
                  <a:lnTo>
                    <a:pt x="10320" y="16867"/>
                  </a:lnTo>
                  <a:lnTo>
                    <a:pt x="10224" y="16964"/>
                  </a:lnTo>
                  <a:lnTo>
                    <a:pt x="10111" y="17044"/>
                  </a:lnTo>
                  <a:lnTo>
                    <a:pt x="9983" y="17108"/>
                  </a:lnTo>
                  <a:lnTo>
                    <a:pt x="9854" y="17124"/>
                  </a:lnTo>
                  <a:lnTo>
                    <a:pt x="9694" y="17124"/>
                  </a:lnTo>
                  <a:lnTo>
                    <a:pt x="9533" y="17076"/>
                  </a:lnTo>
                  <a:lnTo>
                    <a:pt x="9373" y="16996"/>
                  </a:lnTo>
                  <a:lnTo>
                    <a:pt x="9212" y="16884"/>
                  </a:lnTo>
                  <a:lnTo>
                    <a:pt x="9036" y="16723"/>
                  </a:lnTo>
                  <a:lnTo>
                    <a:pt x="9036" y="16723"/>
                  </a:lnTo>
                  <a:lnTo>
                    <a:pt x="7608" y="15182"/>
                  </a:lnTo>
                  <a:lnTo>
                    <a:pt x="6789" y="14284"/>
                  </a:lnTo>
                  <a:lnTo>
                    <a:pt x="6500" y="13947"/>
                  </a:lnTo>
                  <a:lnTo>
                    <a:pt x="6324" y="13738"/>
                  </a:lnTo>
                  <a:lnTo>
                    <a:pt x="6324" y="13738"/>
                  </a:lnTo>
                  <a:lnTo>
                    <a:pt x="6003" y="13257"/>
                  </a:lnTo>
                  <a:lnTo>
                    <a:pt x="5730" y="12807"/>
                  </a:lnTo>
                  <a:lnTo>
                    <a:pt x="5489" y="12406"/>
                  </a:lnTo>
                  <a:lnTo>
                    <a:pt x="5281" y="12037"/>
                  </a:lnTo>
                  <a:lnTo>
                    <a:pt x="5120" y="11716"/>
                  </a:lnTo>
                  <a:lnTo>
                    <a:pt x="4976" y="11395"/>
                  </a:lnTo>
                  <a:lnTo>
                    <a:pt x="4847" y="11122"/>
                  </a:lnTo>
                  <a:lnTo>
                    <a:pt x="4751" y="10865"/>
                  </a:lnTo>
                  <a:lnTo>
                    <a:pt x="4671" y="10624"/>
                  </a:lnTo>
                  <a:lnTo>
                    <a:pt x="4606" y="10400"/>
                  </a:lnTo>
                  <a:lnTo>
                    <a:pt x="4494" y="9966"/>
                  </a:lnTo>
                  <a:lnTo>
                    <a:pt x="4414" y="9565"/>
                  </a:lnTo>
                  <a:lnTo>
                    <a:pt x="4318" y="9164"/>
                  </a:lnTo>
                  <a:lnTo>
                    <a:pt x="4189" y="8731"/>
                  </a:lnTo>
                  <a:lnTo>
                    <a:pt x="4109" y="8490"/>
                  </a:lnTo>
                  <a:lnTo>
                    <a:pt x="3997" y="8233"/>
                  </a:lnTo>
                  <a:lnTo>
                    <a:pt x="3868" y="7960"/>
                  </a:lnTo>
                  <a:lnTo>
                    <a:pt x="3708" y="7655"/>
                  </a:lnTo>
                  <a:lnTo>
                    <a:pt x="3531" y="7318"/>
                  </a:lnTo>
                  <a:lnTo>
                    <a:pt x="3323" y="6965"/>
                  </a:lnTo>
                  <a:lnTo>
                    <a:pt x="3066" y="6564"/>
                  </a:lnTo>
                  <a:lnTo>
                    <a:pt x="2777" y="6131"/>
                  </a:lnTo>
                  <a:lnTo>
                    <a:pt x="2440" y="5665"/>
                  </a:lnTo>
                  <a:lnTo>
                    <a:pt x="2055" y="5136"/>
                  </a:lnTo>
                  <a:lnTo>
                    <a:pt x="1621" y="4574"/>
                  </a:lnTo>
                  <a:lnTo>
                    <a:pt x="1140" y="3964"/>
                  </a:lnTo>
                  <a:lnTo>
                    <a:pt x="610" y="3290"/>
                  </a:lnTo>
                  <a:lnTo>
                    <a:pt x="0" y="2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04;p13">
              <a:extLst>
                <a:ext uri="{FF2B5EF4-FFF2-40B4-BE49-F238E27FC236}">
                  <a16:creationId xmlns:a16="http://schemas.microsoft.com/office/drawing/2014/main" id="{4079D146-55AC-EDE0-52E1-8CEDB4C47228}"/>
                </a:ext>
              </a:extLst>
            </p:cNvPr>
            <p:cNvSpPr/>
            <p:nvPr/>
          </p:nvSpPr>
          <p:spPr>
            <a:xfrm>
              <a:off x="5535850" y="2485350"/>
              <a:ext cx="304550" cy="455025"/>
            </a:xfrm>
            <a:custGeom>
              <a:avLst/>
              <a:gdLst/>
              <a:ahLst/>
              <a:cxnLst/>
              <a:rect l="l" t="t" r="r" b="b"/>
              <a:pathLst>
                <a:path w="12182" h="18201" extrusionOk="0">
                  <a:moveTo>
                    <a:pt x="2038" y="1"/>
                  </a:moveTo>
                  <a:lnTo>
                    <a:pt x="321" y="1461"/>
                  </a:lnTo>
                  <a:lnTo>
                    <a:pt x="1188" y="1910"/>
                  </a:lnTo>
                  <a:lnTo>
                    <a:pt x="1605" y="2151"/>
                  </a:lnTo>
                  <a:lnTo>
                    <a:pt x="2006" y="2392"/>
                  </a:lnTo>
                  <a:lnTo>
                    <a:pt x="2407" y="2649"/>
                  </a:lnTo>
                  <a:lnTo>
                    <a:pt x="2777" y="2922"/>
                  </a:lnTo>
                  <a:lnTo>
                    <a:pt x="3130" y="3227"/>
                  </a:lnTo>
                  <a:lnTo>
                    <a:pt x="3290" y="3387"/>
                  </a:lnTo>
                  <a:lnTo>
                    <a:pt x="3435" y="3547"/>
                  </a:lnTo>
                  <a:lnTo>
                    <a:pt x="3531" y="3660"/>
                  </a:lnTo>
                  <a:lnTo>
                    <a:pt x="3659" y="3868"/>
                  </a:lnTo>
                  <a:lnTo>
                    <a:pt x="3820" y="4125"/>
                  </a:lnTo>
                  <a:lnTo>
                    <a:pt x="3964" y="4430"/>
                  </a:lnTo>
                  <a:lnTo>
                    <a:pt x="4044" y="4591"/>
                  </a:lnTo>
                  <a:lnTo>
                    <a:pt x="4109" y="4767"/>
                  </a:lnTo>
                  <a:lnTo>
                    <a:pt x="4157" y="4944"/>
                  </a:lnTo>
                  <a:lnTo>
                    <a:pt x="4189" y="5120"/>
                  </a:lnTo>
                  <a:lnTo>
                    <a:pt x="4221" y="5297"/>
                  </a:lnTo>
                  <a:lnTo>
                    <a:pt x="4221" y="5473"/>
                  </a:lnTo>
                  <a:lnTo>
                    <a:pt x="4205" y="5634"/>
                  </a:lnTo>
                  <a:lnTo>
                    <a:pt x="4157" y="5794"/>
                  </a:lnTo>
                  <a:lnTo>
                    <a:pt x="4125" y="5907"/>
                  </a:lnTo>
                  <a:lnTo>
                    <a:pt x="4076" y="6003"/>
                  </a:lnTo>
                  <a:lnTo>
                    <a:pt x="4028" y="6067"/>
                  </a:lnTo>
                  <a:lnTo>
                    <a:pt x="3964" y="6131"/>
                  </a:lnTo>
                  <a:lnTo>
                    <a:pt x="3916" y="6179"/>
                  </a:lnTo>
                  <a:lnTo>
                    <a:pt x="3852" y="6212"/>
                  </a:lnTo>
                  <a:lnTo>
                    <a:pt x="3788" y="6244"/>
                  </a:lnTo>
                  <a:lnTo>
                    <a:pt x="3643" y="6244"/>
                  </a:lnTo>
                  <a:lnTo>
                    <a:pt x="3563" y="6228"/>
                  </a:lnTo>
                  <a:lnTo>
                    <a:pt x="3402" y="6179"/>
                  </a:lnTo>
                  <a:lnTo>
                    <a:pt x="3226" y="6083"/>
                  </a:lnTo>
                  <a:lnTo>
                    <a:pt x="3033" y="5955"/>
                  </a:lnTo>
                  <a:lnTo>
                    <a:pt x="2953" y="5875"/>
                  </a:lnTo>
                  <a:lnTo>
                    <a:pt x="2873" y="5746"/>
                  </a:lnTo>
                  <a:lnTo>
                    <a:pt x="2793" y="5602"/>
                  </a:lnTo>
                  <a:lnTo>
                    <a:pt x="2712" y="5425"/>
                  </a:lnTo>
                  <a:lnTo>
                    <a:pt x="2568" y="5008"/>
                  </a:lnTo>
                  <a:lnTo>
                    <a:pt x="2439" y="4559"/>
                  </a:lnTo>
                  <a:lnTo>
                    <a:pt x="2295" y="4093"/>
                  </a:lnTo>
                  <a:lnTo>
                    <a:pt x="2167" y="3660"/>
                  </a:lnTo>
                  <a:lnTo>
                    <a:pt x="2102" y="3483"/>
                  </a:lnTo>
                  <a:lnTo>
                    <a:pt x="2022" y="3323"/>
                  </a:lnTo>
                  <a:lnTo>
                    <a:pt x="1958" y="3178"/>
                  </a:lnTo>
                  <a:lnTo>
                    <a:pt x="1878" y="3082"/>
                  </a:lnTo>
                  <a:lnTo>
                    <a:pt x="1621" y="2809"/>
                  </a:lnTo>
                  <a:lnTo>
                    <a:pt x="1461" y="2681"/>
                  </a:lnTo>
                  <a:lnTo>
                    <a:pt x="1300" y="2585"/>
                  </a:lnTo>
                  <a:lnTo>
                    <a:pt x="1140" y="2504"/>
                  </a:lnTo>
                  <a:lnTo>
                    <a:pt x="963" y="2440"/>
                  </a:lnTo>
                  <a:lnTo>
                    <a:pt x="803" y="2424"/>
                  </a:lnTo>
                  <a:lnTo>
                    <a:pt x="658" y="2424"/>
                  </a:lnTo>
                  <a:lnTo>
                    <a:pt x="514" y="2440"/>
                  </a:lnTo>
                  <a:lnTo>
                    <a:pt x="369" y="2488"/>
                  </a:lnTo>
                  <a:lnTo>
                    <a:pt x="257" y="2569"/>
                  </a:lnTo>
                  <a:lnTo>
                    <a:pt x="161" y="2665"/>
                  </a:lnTo>
                  <a:lnTo>
                    <a:pt x="80" y="2777"/>
                  </a:lnTo>
                  <a:lnTo>
                    <a:pt x="32" y="2922"/>
                  </a:lnTo>
                  <a:lnTo>
                    <a:pt x="0" y="3082"/>
                  </a:lnTo>
                  <a:lnTo>
                    <a:pt x="0" y="3259"/>
                  </a:lnTo>
                  <a:lnTo>
                    <a:pt x="48" y="3467"/>
                  </a:lnTo>
                  <a:lnTo>
                    <a:pt x="128" y="3692"/>
                  </a:lnTo>
                  <a:lnTo>
                    <a:pt x="241" y="3981"/>
                  </a:lnTo>
                  <a:lnTo>
                    <a:pt x="369" y="4382"/>
                  </a:lnTo>
                  <a:lnTo>
                    <a:pt x="706" y="5393"/>
                  </a:lnTo>
                  <a:lnTo>
                    <a:pt x="899" y="5923"/>
                  </a:lnTo>
                  <a:lnTo>
                    <a:pt x="1107" y="6436"/>
                  </a:lnTo>
                  <a:lnTo>
                    <a:pt x="1220" y="6677"/>
                  </a:lnTo>
                  <a:lnTo>
                    <a:pt x="1348" y="6886"/>
                  </a:lnTo>
                  <a:lnTo>
                    <a:pt x="1461" y="7078"/>
                  </a:lnTo>
                  <a:lnTo>
                    <a:pt x="1573" y="7239"/>
                  </a:lnTo>
                  <a:lnTo>
                    <a:pt x="2263" y="8041"/>
                  </a:lnTo>
                  <a:lnTo>
                    <a:pt x="2825" y="8667"/>
                  </a:lnTo>
                  <a:lnTo>
                    <a:pt x="3274" y="9132"/>
                  </a:lnTo>
                  <a:lnTo>
                    <a:pt x="3627" y="9486"/>
                  </a:lnTo>
                  <a:lnTo>
                    <a:pt x="3900" y="9758"/>
                  </a:lnTo>
                  <a:lnTo>
                    <a:pt x="4125" y="9983"/>
                  </a:lnTo>
                  <a:lnTo>
                    <a:pt x="4301" y="10208"/>
                  </a:lnTo>
                  <a:lnTo>
                    <a:pt x="4462" y="10481"/>
                  </a:lnTo>
                  <a:lnTo>
                    <a:pt x="4606" y="10802"/>
                  </a:lnTo>
                  <a:lnTo>
                    <a:pt x="4783" y="11235"/>
                  </a:lnTo>
                  <a:lnTo>
                    <a:pt x="4991" y="11829"/>
                  </a:lnTo>
                  <a:lnTo>
                    <a:pt x="5232" y="12583"/>
                  </a:lnTo>
                  <a:lnTo>
                    <a:pt x="5970" y="14798"/>
                  </a:lnTo>
                  <a:lnTo>
                    <a:pt x="6484" y="16338"/>
                  </a:lnTo>
                  <a:lnTo>
                    <a:pt x="7110" y="18200"/>
                  </a:lnTo>
                  <a:lnTo>
                    <a:pt x="12181" y="16354"/>
                  </a:lnTo>
                  <a:lnTo>
                    <a:pt x="12149" y="16066"/>
                  </a:lnTo>
                  <a:lnTo>
                    <a:pt x="12085" y="15777"/>
                  </a:lnTo>
                  <a:lnTo>
                    <a:pt x="12021" y="15440"/>
                  </a:lnTo>
                  <a:lnTo>
                    <a:pt x="11940" y="15103"/>
                  </a:lnTo>
                  <a:lnTo>
                    <a:pt x="11716" y="14364"/>
                  </a:lnTo>
                  <a:lnTo>
                    <a:pt x="11443" y="13578"/>
                  </a:lnTo>
                  <a:lnTo>
                    <a:pt x="11122" y="12760"/>
                  </a:lnTo>
                  <a:lnTo>
                    <a:pt x="10785" y="11893"/>
                  </a:lnTo>
                  <a:lnTo>
                    <a:pt x="10063" y="10160"/>
                  </a:lnTo>
                  <a:lnTo>
                    <a:pt x="9966" y="9871"/>
                  </a:lnTo>
                  <a:lnTo>
                    <a:pt x="9870" y="9550"/>
                  </a:lnTo>
                  <a:lnTo>
                    <a:pt x="9774" y="9181"/>
                  </a:lnTo>
                  <a:lnTo>
                    <a:pt x="9694" y="8812"/>
                  </a:lnTo>
                  <a:lnTo>
                    <a:pt x="9565" y="7993"/>
                  </a:lnTo>
                  <a:lnTo>
                    <a:pt x="9437" y="7158"/>
                  </a:lnTo>
                  <a:lnTo>
                    <a:pt x="9324" y="6340"/>
                  </a:lnTo>
                  <a:lnTo>
                    <a:pt x="9212" y="5586"/>
                  </a:lnTo>
                  <a:lnTo>
                    <a:pt x="9148" y="5249"/>
                  </a:lnTo>
                  <a:lnTo>
                    <a:pt x="9084" y="4944"/>
                  </a:lnTo>
                  <a:lnTo>
                    <a:pt x="9003" y="4687"/>
                  </a:lnTo>
                  <a:lnTo>
                    <a:pt x="8923" y="4462"/>
                  </a:lnTo>
                  <a:lnTo>
                    <a:pt x="8715" y="4029"/>
                  </a:lnTo>
                  <a:lnTo>
                    <a:pt x="8602" y="3836"/>
                  </a:lnTo>
                  <a:lnTo>
                    <a:pt x="8490" y="3644"/>
                  </a:lnTo>
                  <a:lnTo>
                    <a:pt x="8362" y="3467"/>
                  </a:lnTo>
                  <a:lnTo>
                    <a:pt x="8249" y="3291"/>
                  </a:lnTo>
                  <a:lnTo>
                    <a:pt x="7976" y="2986"/>
                  </a:lnTo>
                  <a:lnTo>
                    <a:pt x="7704" y="2729"/>
                  </a:lnTo>
                  <a:lnTo>
                    <a:pt x="7399" y="2488"/>
                  </a:lnTo>
                  <a:lnTo>
                    <a:pt x="7078" y="2264"/>
                  </a:lnTo>
                  <a:lnTo>
                    <a:pt x="6741" y="2071"/>
                  </a:lnTo>
                  <a:lnTo>
                    <a:pt x="6387" y="1894"/>
                  </a:lnTo>
                  <a:lnTo>
                    <a:pt x="6002" y="1718"/>
                  </a:lnTo>
                  <a:lnTo>
                    <a:pt x="5200" y="1381"/>
                  </a:lnTo>
                  <a:lnTo>
                    <a:pt x="4301" y="1012"/>
                  </a:lnTo>
                  <a:lnTo>
                    <a:pt x="3820" y="819"/>
                  </a:lnTo>
                  <a:lnTo>
                    <a:pt x="3322" y="594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05;p13">
              <a:extLst>
                <a:ext uri="{FF2B5EF4-FFF2-40B4-BE49-F238E27FC236}">
                  <a16:creationId xmlns:a16="http://schemas.microsoft.com/office/drawing/2014/main" id="{592253CB-136F-066C-D4BF-E78D4A262FDD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extrusionOk="0">
                  <a:moveTo>
                    <a:pt x="0" y="1"/>
                  </a:moveTo>
                  <a:lnTo>
                    <a:pt x="610" y="723"/>
                  </a:lnTo>
                  <a:lnTo>
                    <a:pt x="1140" y="1397"/>
                  </a:lnTo>
                  <a:lnTo>
                    <a:pt x="1621" y="2007"/>
                  </a:lnTo>
                  <a:lnTo>
                    <a:pt x="2055" y="2569"/>
                  </a:lnTo>
                  <a:lnTo>
                    <a:pt x="2440" y="3098"/>
                  </a:lnTo>
                  <a:lnTo>
                    <a:pt x="2777" y="3564"/>
                  </a:lnTo>
                  <a:lnTo>
                    <a:pt x="3066" y="3997"/>
                  </a:lnTo>
                  <a:lnTo>
                    <a:pt x="3323" y="4398"/>
                  </a:lnTo>
                  <a:lnTo>
                    <a:pt x="3531" y="4751"/>
                  </a:lnTo>
                  <a:lnTo>
                    <a:pt x="3708" y="5088"/>
                  </a:lnTo>
                  <a:lnTo>
                    <a:pt x="3868" y="5393"/>
                  </a:lnTo>
                  <a:lnTo>
                    <a:pt x="3997" y="5666"/>
                  </a:lnTo>
                  <a:lnTo>
                    <a:pt x="4109" y="5923"/>
                  </a:lnTo>
                  <a:lnTo>
                    <a:pt x="4189" y="6164"/>
                  </a:lnTo>
                  <a:lnTo>
                    <a:pt x="4318" y="6597"/>
                  </a:lnTo>
                  <a:lnTo>
                    <a:pt x="4414" y="6998"/>
                  </a:lnTo>
                  <a:lnTo>
                    <a:pt x="4494" y="7399"/>
                  </a:lnTo>
                  <a:lnTo>
                    <a:pt x="4606" y="7833"/>
                  </a:lnTo>
                  <a:lnTo>
                    <a:pt x="4671" y="8057"/>
                  </a:lnTo>
                  <a:lnTo>
                    <a:pt x="4751" y="8298"/>
                  </a:lnTo>
                  <a:lnTo>
                    <a:pt x="4847" y="8555"/>
                  </a:lnTo>
                  <a:lnTo>
                    <a:pt x="4976" y="8828"/>
                  </a:lnTo>
                  <a:lnTo>
                    <a:pt x="5120" y="9149"/>
                  </a:lnTo>
                  <a:lnTo>
                    <a:pt x="5281" y="9470"/>
                  </a:lnTo>
                  <a:lnTo>
                    <a:pt x="5489" y="9839"/>
                  </a:lnTo>
                  <a:lnTo>
                    <a:pt x="5730" y="10240"/>
                  </a:lnTo>
                  <a:lnTo>
                    <a:pt x="6003" y="10690"/>
                  </a:lnTo>
                  <a:lnTo>
                    <a:pt x="6324" y="11171"/>
                  </a:lnTo>
                  <a:lnTo>
                    <a:pt x="6500" y="11380"/>
                  </a:lnTo>
                  <a:lnTo>
                    <a:pt x="6789" y="11717"/>
                  </a:lnTo>
                  <a:lnTo>
                    <a:pt x="7608" y="12615"/>
                  </a:lnTo>
                  <a:lnTo>
                    <a:pt x="9036" y="14156"/>
                  </a:lnTo>
                  <a:lnTo>
                    <a:pt x="9212" y="14317"/>
                  </a:lnTo>
                  <a:lnTo>
                    <a:pt x="9373" y="14429"/>
                  </a:lnTo>
                  <a:lnTo>
                    <a:pt x="9533" y="14509"/>
                  </a:lnTo>
                  <a:lnTo>
                    <a:pt x="9694" y="14557"/>
                  </a:lnTo>
                  <a:lnTo>
                    <a:pt x="9854" y="14557"/>
                  </a:lnTo>
                  <a:lnTo>
                    <a:pt x="9983" y="14541"/>
                  </a:lnTo>
                  <a:lnTo>
                    <a:pt x="10111" y="14477"/>
                  </a:lnTo>
                  <a:lnTo>
                    <a:pt x="10224" y="14397"/>
                  </a:lnTo>
                  <a:lnTo>
                    <a:pt x="10320" y="14300"/>
                  </a:lnTo>
                  <a:lnTo>
                    <a:pt x="10400" y="14172"/>
                  </a:lnTo>
                  <a:lnTo>
                    <a:pt x="10464" y="14028"/>
                  </a:lnTo>
                  <a:lnTo>
                    <a:pt x="10512" y="13883"/>
                  </a:lnTo>
                  <a:lnTo>
                    <a:pt x="10528" y="13707"/>
                  </a:lnTo>
                  <a:lnTo>
                    <a:pt x="10528" y="13530"/>
                  </a:lnTo>
                  <a:lnTo>
                    <a:pt x="10496" y="13338"/>
                  </a:lnTo>
                  <a:lnTo>
                    <a:pt x="10432" y="13145"/>
                  </a:lnTo>
                  <a:lnTo>
                    <a:pt x="10288" y="12792"/>
                  </a:lnTo>
                  <a:lnTo>
                    <a:pt x="10175" y="12551"/>
                  </a:lnTo>
                  <a:lnTo>
                    <a:pt x="9999" y="12246"/>
                  </a:lnTo>
                  <a:lnTo>
                    <a:pt x="9790" y="11909"/>
                  </a:lnTo>
                  <a:lnTo>
                    <a:pt x="9566" y="11556"/>
                  </a:lnTo>
                  <a:lnTo>
                    <a:pt x="9100" y="10882"/>
                  </a:lnTo>
                  <a:lnTo>
                    <a:pt x="8747" y="10385"/>
                  </a:lnTo>
                  <a:lnTo>
                    <a:pt x="8603" y="10160"/>
                  </a:lnTo>
                  <a:lnTo>
                    <a:pt x="8506" y="9967"/>
                  </a:lnTo>
                  <a:lnTo>
                    <a:pt x="8442" y="9775"/>
                  </a:lnTo>
                  <a:lnTo>
                    <a:pt x="8410" y="9598"/>
                  </a:lnTo>
                  <a:lnTo>
                    <a:pt x="8394" y="9422"/>
                  </a:lnTo>
                  <a:lnTo>
                    <a:pt x="8426" y="9277"/>
                  </a:lnTo>
                  <a:lnTo>
                    <a:pt x="8474" y="9149"/>
                  </a:lnTo>
                  <a:lnTo>
                    <a:pt x="8538" y="9036"/>
                  </a:lnTo>
                  <a:lnTo>
                    <a:pt x="8635" y="8940"/>
                  </a:lnTo>
                  <a:lnTo>
                    <a:pt x="8747" y="8860"/>
                  </a:lnTo>
                  <a:lnTo>
                    <a:pt x="8875" y="8796"/>
                  </a:lnTo>
                  <a:lnTo>
                    <a:pt x="9020" y="8764"/>
                  </a:lnTo>
                  <a:lnTo>
                    <a:pt x="9180" y="8748"/>
                  </a:lnTo>
                  <a:lnTo>
                    <a:pt x="9341" y="8748"/>
                  </a:lnTo>
                  <a:lnTo>
                    <a:pt x="9501" y="8796"/>
                  </a:lnTo>
                  <a:lnTo>
                    <a:pt x="9678" y="88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06;p13">
              <a:extLst>
                <a:ext uri="{FF2B5EF4-FFF2-40B4-BE49-F238E27FC236}">
                  <a16:creationId xmlns:a16="http://schemas.microsoft.com/office/drawing/2014/main" id="{0DE2EC05-EDEE-30B5-510B-408BE7663C18}"/>
                </a:ext>
              </a:extLst>
            </p:cNvPr>
            <p:cNvSpPr/>
            <p:nvPr/>
          </p:nvSpPr>
          <p:spPr>
            <a:xfrm>
              <a:off x="5382975" y="2282325"/>
              <a:ext cx="263225" cy="363950"/>
            </a:xfrm>
            <a:custGeom>
              <a:avLst/>
              <a:gdLst/>
              <a:ahLst/>
              <a:cxnLst/>
              <a:rect l="l" t="t" r="r" b="b"/>
              <a:pathLst>
                <a:path w="10529" h="14558" fill="none" extrusionOk="0">
                  <a:moveTo>
                    <a:pt x="9678" y="8844"/>
                  </a:moveTo>
                  <a:lnTo>
                    <a:pt x="9678" y="8844"/>
                  </a:lnTo>
                  <a:lnTo>
                    <a:pt x="9501" y="8796"/>
                  </a:lnTo>
                  <a:lnTo>
                    <a:pt x="9341" y="8748"/>
                  </a:lnTo>
                  <a:lnTo>
                    <a:pt x="9180" y="8748"/>
                  </a:lnTo>
                  <a:lnTo>
                    <a:pt x="9020" y="8764"/>
                  </a:lnTo>
                  <a:lnTo>
                    <a:pt x="8875" y="8796"/>
                  </a:lnTo>
                  <a:lnTo>
                    <a:pt x="8747" y="8860"/>
                  </a:lnTo>
                  <a:lnTo>
                    <a:pt x="8635" y="8940"/>
                  </a:lnTo>
                  <a:lnTo>
                    <a:pt x="8538" y="9036"/>
                  </a:lnTo>
                  <a:lnTo>
                    <a:pt x="8474" y="9149"/>
                  </a:lnTo>
                  <a:lnTo>
                    <a:pt x="8426" y="9277"/>
                  </a:lnTo>
                  <a:lnTo>
                    <a:pt x="8394" y="9422"/>
                  </a:lnTo>
                  <a:lnTo>
                    <a:pt x="8410" y="9598"/>
                  </a:lnTo>
                  <a:lnTo>
                    <a:pt x="8442" y="9775"/>
                  </a:lnTo>
                  <a:lnTo>
                    <a:pt x="8506" y="9967"/>
                  </a:lnTo>
                  <a:lnTo>
                    <a:pt x="8603" y="10160"/>
                  </a:lnTo>
                  <a:lnTo>
                    <a:pt x="8747" y="10385"/>
                  </a:lnTo>
                  <a:lnTo>
                    <a:pt x="8747" y="10385"/>
                  </a:lnTo>
                  <a:lnTo>
                    <a:pt x="9100" y="10882"/>
                  </a:lnTo>
                  <a:lnTo>
                    <a:pt x="9566" y="11556"/>
                  </a:lnTo>
                  <a:lnTo>
                    <a:pt x="9790" y="11909"/>
                  </a:lnTo>
                  <a:lnTo>
                    <a:pt x="9999" y="12246"/>
                  </a:lnTo>
                  <a:lnTo>
                    <a:pt x="10175" y="12551"/>
                  </a:lnTo>
                  <a:lnTo>
                    <a:pt x="10288" y="12792"/>
                  </a:lnTo>
                  <a:lnTo>
                    <a:pt x="10288" y="12792"/>
                  </a:lnTo>
                  <a:lnTo>
                    <a:pt x="10432" y="13145"/>
                  </a:lnTo>
                  <a:lnTo>
                    <a:pt x="10432" y="13145"/>
                  </a:lnTo>
                  <a:lnTo>
                    <a:pt x="10496" y="13338"/>
                  </a:lnTo>
                  <a:lnTo>
                    <a:pt x="10528" y="13530"/>
                  </a:lnTo>
                  <a:lnTo>
                    <a:pt x="10528" y="13707"/>
                  </a:lnTo>
                  <a:lnTo>
                    <a:pt x="10512" y="13883"/>
                  </a:lnTo>
                  <a:lnTo>
                    <a:pt x="10464" y="14028"/>
                  </a:lnTo>
                  <a:lnTo>
                    <a:pt x="10400" y="14172"/>
                  </a:lnTo>
                  <a:lnTo>
                    <a:pt x="10320" y="14300"/>
                  </a:lnTo>
                  <a:lnTo>
                    <a:pt x="10224" y="14397"/>
                  </a:lnTo>
                  <a:lnTo>
                    <a:pt x="10111" y="14477"/>
                  </a:lnTo>
                  <a:lnTo>
                    <a:pt x="9983" y="14541"/>
                  </a:lnTo>
                  <a:lnTo>
                    <a:pt x="9854" y="14557"/>
                  </a:lnTo>
                  <a:lnTo>
                    <a:pt x="9694" y="14557"/>
                  </a:lnTo>
                  <a:lnTo>
                    <a:pt x="9533" y="14509"/>
                  </a:lnTo>
                  <a:lnTo>
                    <a:pt x="9373" y="14429"/>
                  </a:lnTo>
                  <a:lnTo>
                    <a:pt x="9212" y="14317"/>
                  </a:lnTo>
                  <a:lnTo>
                    <a:pt x="9036" y="14156"/>
                  </a:lnTo>
                  <a:lnTo>
                    <a:pt x="9036" y="14156"/>
                  </a:lnTo>
                  <a:lnTo>
                    <a:pt x="7608" y="12615"/>
                  </a:lnTo>
                  <a:lnTo>
                    <a:pt x="6789" y="11717"/>
                  </a:lnTo>
                  <a:lnTo>
                    <a:pt x="6500" y="11380"/>
                  </a:lnTo>
                  <a:lnTo>
                    <a:pt x="6324" y="11171"/>
                  </a:lnTo>
                  <a:lnTo>
                    <a:pt x="6324" y="11171"/>
                  </a:lnTo>
                  <a:lnTo>
                    <a:pt x="6003" y="10690"/>
                  </a:lnTo>
                  <a:lnTo>
                    <a:pt x="5730" y="10240"/>
                  </a:lnTo>
                  <a:lnTo>
                    <a:pt x="5489" y="9839"/>
                  </a:lnTo>
                  <a:lnTo>
                    <a:pt x="5281" y="9470"/>
                  </a:lnTo>
                  <a:lnTo>
                    <a:pt x="5120" y="9149"/>
                  </a:lnTo>
                  <a:lnTo>
                    <a:pt x="4976" y="8828"/>
                  </a:lnTo>
                  <a:lnTo>
                    <a:pt x="4847" y="8555"/>
                  </a:lnTo>
                  <a:lnTo>
                    <a:pt x="4751" y="8298"/>
                  </a:lnTo>
                  <a:lnTo>
                    <a:pt x="4671" y="8057"/>
                  </a:lnTo>
                  <a:lnTo>
                    <a:pt x="4606" y="7833"/>
                  </a:lnTo>
                  <a:lnTo>
                    <a:pt x="4494" y="7399"/>
                  </a:lnTo>
                  <a:lnTo>
                    <a:pt x="4414" y="6998"/>
                  </a:lnTo>
                  <a:lnTo>
                    <a:pt x="4318" y="6597"/>
                  </a:lnTo>
                  <a:lnTo>
                    <a:pt x="4189" y="6164"/>
                  </a:lnTo>
                  <a:lnTo>
                    <a:pt x="4109" y="5923"/>
                  </a:lnTo>
                  <a:lnTo>
                    <a:pt x="3997" y="5666"/>
                  </a:lnTo>
                  <a:lnTo>
                    <a:pt x="3868" y="5393"/>
                  </a:lnTo>
                  <a:lnTo>
                    <a:pt x="3708" y="5088"/>
                  </a:lnTo>
                  <a:lnTo>
                    <a:pt x="3531" y="4751"/>
                  </a:lnTo>
                  <a:lnTo>
                    <a:pt x="3323" y="4398"/>
                  </a:lnTo>
                  <a:lnTo>
                    <a:pt x="3066" y="3997"/>
                  </a:lnTo>
                  <a:lnTo>
                    <a:pt x="2777" y="3564"/>
                  </a:lnTo>
                  <a:lnTo>
                    <a:pt x="2440" y="3098"/>
                  </a:lnTo>
                  <a:lnTo>
                    <a:pt x="2055" y="2569"/>
                  </a:lnTo>
                  <a:lnTo>
                    <a:pt x="1621" y="2007"/>
                  </a:lnTo>
                  <a:lnTo>
                    <a:pt x="1140" y="1397"/>
                  </a:lnTo>
                  <a:lnTo>
                    <a:pt x="610" y="72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07;p13">
              <a:extLst>
                <a:ext uri="{FF2B5EF4-FFF2-40B4-BE49-F238E27FC236}">
                  <a16:creationId xmlns:a16="http://schemas.microsoft.com/office/drawing/2014/main" id="{A2C8E3F8-936C-1CC4-38D8-BAE320331E1D}"/>
                </a:ext>
              </a:extLst>
            </p:cNvPr>
            <p:cNvSpPr/>
            <p:nvPr/>
          </p:nvSpPr>
          <p:spPr>
            <a:xfrm>
              <a:off x="4351825" y="1304550"/>
              <a:ext cx="1285150" cy="1155150"/>
            </a:xfrm>
            <a:custGeom>
              <a:avLst/>
              <a:gdLst/>
              <a:ahLst/>
              <a:cxnLst/>
              <a:rect l="l" t="t" r="r" b="b"/>
              <a:pathLst>
                <a:path w="51406" h="46206" extrusionOk="0">
                  <a:moveTo>
                    <a:pt x="3066" y="1"/>
                  </a:moveTo>
                  <a:lnTo>
                    <a:pt x="1" y="9068"/>
                  </a:lnTo>
                  <a:lnTo>
                    <a:pt x="819" y="9422"/>
                  </a:lnTo>
                  <a:lnTo>
                    <a:pt x="1622" y="9775"/>
                  </a:lnTo>
                  <a:lnTo>
                    <a:pt x="2424" y="10144"/>
                  </a:lnTo>
                  <a:lnTo>
                    <a:pt x="3227" y="10513"/>
                  </a:lnTo>
                  <a:lnTo>
                    <a:pt x="4029" y="10898"/>
                  </a:lnTo>
                  <a:lnTo>
                    <a:pt x="4816" y="11299"/>
                  </a:lnTo>
                  <a:lnTo>
                    <a:pt x="5602" y="11700"/>
                  </a:lnTo>
                  <a:lnTo>
                    <a:pt x="6388" y="12118"/>
                  </a:lnTo>
                  <a:lnTo>
                    <a:pt x="7159" y="12551"/>
                  </a:lnTo>
                  <a:lnTo>
                    <a:pt x="7929" y="12984"/>
                  </a:lnTo>
                  <a:lnTo>
                    <a:pt x="8699" y="13418"/>
                  </a:lnTo>
                  <a:lnTo>
                    <a:pt x="9470" y="13883"/>
                  </a:lnTo>
                  <a:lnTo>
                    <a:pt x="10224" y="14333"/>
                  </a:lnTo>
                  <a:lnTo>
                    <a:pt x="10978" y="14814"/>
                  </a:lnTo>
                  <a:lnTo>
                    <a:pt x="12471" y="15777"/>
                  </a:lnTo>
                  <a:lnTo>
                    <a:pt x="13947" y="16772"/>
                  </a:lnTo>
                  <a:lnTo>
                    <a:pt x="15408" y="17799"/>
                  </a:lnTo>
                  <a:lnTo>
                    <a:pt x="16836" y="18842"/>
                  </a:lnTo>
                  <a:lnTo>
                    <a:pt x="18265" y="19934"/>
                  </a:lnTo>
                  <a:lnTo>
                    <a:pt x="19661" y="21041"/>
                  </a:lnTo>
                  <a:lnTo>
                    <a:pt x="21041" y="22164"/>
                  </a:lnTo>
                  <a:lnTo>
                    <a:pt x="22405" y="23320"/>
                  </a:lnTo>
                  <a:lnTo>
                    <a:pt x="23737" y="24507"/>
                  </a:lnTo>
                  <a:lnTo>
                    <a:pt x="25101" y="25743"/>
                  </a:lnTo>
                  <a:lnTo>
                    <a:pt x="26449" y="26995"/>
                  </a:lnTo>
                  <a:lnTo>
                    <a:pt x="27781" y="28263"/>
                  </a:lnTo>
                  <a:lnTo>
                    <a:pt x="29097" y="29563"/>
                  </a:lnTo>
                  <a:lnTo>
                    <a:pt x="30381" y="30863"/>
                  </a:lnTo>
                  <a:lnTo>
                    <a:pt x="31665" y="32195"/>
                  </a:lnTo>
                  <a:lnTo>
                    <a:pt x="32917" y="33543"/>
                  </a:lnTo>
                  <a:lnTo>
                    <a:pt x="34169" y="34891"/>
                  </a:lnTo>
                  <a:lnTo>
                    <a:pt x="35405" y="36271"/>
                  </a:lnTo>
                  <a:lnTo>
                    <a:pt x="36624" y="37652"/>
                  </a:lnTo>
                  <a:lnTo>
                    <a:pt x="37812" y="39048"/>
                  </a:lnTo>
                  <a:lnTo>
                    <a:pt x="39000" y="40460"/>
                  </a:lnTo>
                  <a:lnTo>
                    <a:pt x="40187" y="41872"/>
                  </a:lnTo>
                  <a:lnTo>
                    <a:pt x="41343" y="43317"/>
                  </a:lnTo>
                  <a:lnTo>
                    <a:pt x="42498" y="44745"/>
                  </a:lnTo>
                  <a:lnTo>
                    <a:pt x="43622" y="46206"/>
                  </a:lnTo>
                  <a:lnTo>
                    <a:pt x="51405" y="40508"/>
                  </a:lnTo>
                  <a:lnTo>
                    <a:pt x="50571" y="39305"/>
                  </a:lnTo>
                  <a:lnTo>
                    <a:pt x="49704" y="38101"/>
                  </a:lnTo>
                  <a:lnTo>
                    <a:pt x="48838" y="36897"/>
                  </a:lnTo>
                  <a:lnTo>
                    <a:pt x="47955" y="35710"/>
                  </a:lnTo>
                  <a:lnTo>
                    <a:pt x="47072" y="34538"/>
                  </a:lnTo>
                  <a:lnTo>
                    <a:pt x="46173" y="33366"/>
                  </a:lnTo>
                  <a:lnTo>
                    <a:pt x="45259" y="32211"/>
                  </a:lnTo>
                  <a:lnTo>
                    <a:pt x="44328" y="31055"/>
                  </a:lnTo>
                  <a:lnTo>
                    <a:pt x="43381" y="29916"/>
                  </a:lnTo>
                  <a:lnTo>
                    <a:pt x="42434" y="28793"/>
                  </a:lnTo>
                  <a:lnTo>
                    <a:pt x="41471" y="27669"/>
                  </a:lnTo>
                  <a:lnTo>
                    <a:pt x="40508" y="26546"/>
                  </a:lnTo>
                  <a:lnTo>
                    <a:pt x="39513" y="25454"/>
                  </a:lnTo>
                  <a:lnTo>
                    <a:pt x="38518" y="24363"/>
                  </a:lnTo>
                  <a:lnTo>
                    <a:pt x="37507" y="23288"/>
                  </a:lnTo>
                  <a:lnTo>
                    <a:pt x="36496" y="22213"/>
                  </a:lnTo>
                  <a:lnTo>
                    <a:pt x="35613" y="21314"/>
                  </a:lnTo>
                  <a:lnTo>
                    <a:pt x="34715" y="20431"/>
                  </a:lnTo>
                  <a:lnTo>
                    <a:pt x="33816" y="19548"/>
                  </a:lnTo>
                  <a:lnTo>
                    <a:pt x="32901" y="18666"/>
                  </a:lnTo>
                  <a:lnTo>
                    <a:pt x="31986" y="17799"/>
                  </a:lnTo>
                  <a:lnTo>
                    <a:pt x="31055" y="16932"/>
                  </a:lnTo>
                  <a:lnTo>
                    <a:pt x="30109" y="16082"/>
                  </a:lnTo>
                  <a:lnTo>
                    <a:pt x="29162" y="15231"/>
                  </a:lnTo>
                  <a:lnTo>
                    <a:pt x="28199" y="14397"/>
                  </a:lnTo>
                  <a:lnTo>
                    <a:pt x="27236" y="13578"/>
                  </a:lnTo>
                  <a:lnTo>
                    <a:pt x="26257" y="12776"/>
                  </a:lnTo>
                  <a:lnTo>
                    <a:pt x="25262" y="11973"/>
                  </a:lnTo>
                  <a:lnTo>
                    <a:pt x="24267" y="11187"/>
                  </a:lnTo>
                  <a:lnTo>
                    <a:pt x="23240" y="10417"/>
                  </a:lnTo>
                  <a:lnTo>
                    <a:pt x="22229" y="9662"/>
                  </a:lnTo>
                  <a:lnTo>
                    <a:pt x="21185" y="8924"/>
                  </a:lnTo>
                  <a:lnTo>
                    <a:pt x="20142" y="8218"/>
                  </a:lnTo>
                  <a:lnTo>
                    <a:pt x="19083" y="7512"/>
                  </a:lnTo>
                  <a:lnTo>
                    <a:pt x="18024" y="6822"/>
                  </a:lnTo>
                  <a:lnTo>
                    <a:pt x="16949" y="6164"/>
                  </a:lnTo>
                  <a:lnTo>
                    <a:pt x="15857" y="5522"/>
                  </a:lnTo>
                  <a:lnTo>
                    <a:pt x="14750" y="4896"/>
                  </a:lnTo>
                  <a:lnTo>
                    <a:pt x="13642" y="4286"/>
                  </a:lnTo>
                  <a:lnTo>
                    <a:pt x="12503" y="3708"/>
                  </a:lnTo>
                  <a:lnTo>
                    <a:pt x="11380" y="3163"/>
                  </a:lnTo>
                  <a:lnTo>
                    <a:pt x="10224" y="2617"/>
                  </a:lnTo>
                  <a:lnTo>
                    <a:pt x="9069" y="2119"/>
                  </a:lnTo>
                  <a:lnTo>
                    <a:pt x="7897" y="1638"/>
                  </a:lnTo>
                  <a:lnTo>
                    <a:pt x="6709" y="1188"/>
                  </a:lnTo>
                  <a:lnTo>
                    <a:pt x="5506" y="755"/>
                  </a:lnTo>
                  <a:lnTo>
                    <a:pt x="4302" y="370"/>
                  </a:lnTo>
                  <a:lnTo>
                    <a:pt x="3066" y="1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08;p13">
              <a:extLst>
                <a:ext uri="{FF2B5EF4-FFF2-40B4-BE49-F238E27FC236}">
                  <a16:creationId xmlns:a16="http://schemas.microsoft.com/office/drawing/2014/main" id="{7E237F91-3818-E445-A866-6D72225FDFE0}"/>
                </a:ext>
              </a:extLst>
            </p:cNvPr>
            <p:cNvSpPr/>
            <p:nvPr/>
          </p:nvSpPr>
          <p:spPr>
            <a:xfrm>
              <a:off x="2309225" y="4517150"/>
              <a:ext cx="1383825" cy="750300"/>
            </a:xfrm>
            <a:custGeom>
              <a:avLst/>
              <a:gdLst/>
              <a:ahLst/>
              <a:cxnLst/>
              <a:rect l="l" t="t" r="r" b="b"/>
              <a:pathLst>
                <a:path w="55353" h="30012" extrusionOk="0">
                  <a:moveTo>
                    <a:pt x="5890" y="0"/>
                  </a:moveTo>
                  <a:lnTo>
                    <a:pt x="0" y="7238"/>
                  </a:lnTo>
                  <a:lnTo>
                    <a:pt x="145" y="7720"/>
                  </a:lnTo>
                  <a:lnTo>
                    <a:pt x="337" y="8169"/>
                  </a:lnTo>
                  <a:lnTo>
                    <a:pt x="562" y="8602"/>
                  </a:lnTo>
                  <a:lnTo>
                    <a:pt x="803" y="9020"/>
                  </a:lnTo>
                  <a:lnTo>
                    <a:pt x="1060" y="9421"/>
                  </a:lnTo>
                  <a:lnTo>
                    <a:pt x="1348" y="9806"/>
                  </a:lnTo>
                  <a:lnTo>
                    <a:pt x="1653" y="10175"/>
                  </a:lnTo>
                  <a:lnTo>
                    <a:pt x="1974" y="10528"/>
                  </a:lnTo>
                  <a:lnTo>
                    <a:pt x="2327" y="10865"/>
                  </a:lnTo>
                  <a:lnTo>
                    <a:pt x="2680" y="11202"/>
                  </a:lnTo>
                  <a:lnTo>
                    <a:pt x="3034" y="11507"/>
                  </a:lnTo>
                  <a:lnTo>
                    <a:pt x="3419" y="11828"/>
                  </a:lnTo>
                  <a:lnTo>
                    <a:pt x="4189" y="12422"/>
                  </a:lnTo>
                  <a:lnTo>
                    <a:pt x="4959" y="13000"/>
                  </a:lnTo>
                  <a:lnTo>
                    <a:pt x="5906" y="13706"/>
                  </a:lnTo>
                  <a:lnTo>
                    <a:pt x="6869" y="14412"/>
                  </a:lnTo>
                  <a:lnTo>
                    <a:pt x="7848" y="15070"/>
                  </a:lnTo>
                  <a:lnTo>
                    <a:pt x="8843" y="15728"/>
                  </a:lnTo>
                  <a:lnTo>
                    <a:pt x="9854" y="16370"/>
                  </a:lnTo>
                  <a:lnTo>
                    <a:pt x="10865" y="16996"/>
                  </a:lnTo>
                  <a:lnTo>
                    <a:pt x="11893" y="17590"/>
                  </a:lnTo>
                  <a:lnTo>
                    <a:pt x="12936" y="18183"/>
                  </a:lnTo>
                  <a:lnTo>
                    <a:pt x="13979" y="18745"/>
                  </a:lnTo>
                  <a:lnTo>
                    <a:pt x="15038" y="19307"/>
                  </a:lnTo>
                  <a:lnTo>
                    <a:pt x="16097" y="19837"/>
                  </a:lnTo>
                  <a:lnTo>
                    <a:pt x="17173" y="20366"/>
                  </a:lnTo>
                  <a:lnTo>
                    <a:pt x="18248" y="20864"/>
                  </a:lnTo>
                  <a:lnTo>
                    <a:pt x="19339" y="21361"/>
                  </a:lnTo>
                  <a:lnTo>
                    <a:pt x="20414" y="21843"/>
                  </a:lnTo>
                  <a:lnTo>
                    <a:pt x="21522" y="22292"/>
                  </a:lnTo>
                  <a:lnTo>
                    <a:pt x="22597" y="22741"/>
                  </a:lnTo>
                  <a:lnTo>
                    <a:pt x="23688" y="23175"/>
                  </a:lnTo>
                  <a:lnTo>
                    <a:pt x="24780" y="23592"/>
                  </a:lnTo>
                  <a:lnTo>
                    <a:pt x="25887" y="24009"/>
                  </a:lnTo>
                  <a:lnTo>
                    <a:pt x="27011" y="24410"/>
                  </a:lnTo>
                  <a:lnTo>
                    <a:pt x="28118" y="24796"/>
                  </a:lnTo>
                  <a:lnTo>
                    <a:pt x="29257" y="25165"/>
                  </a:lnTo>
                  <a:lnTo>
                    <a:pt x="30381" y="25534"/>
                  </a:lnTo>
                  <a:lnTo>
                    <a:pt x="31520" y="25887"/>
                  </a:lnTo>
                  <a:lnTo>
                    <a:pt x="32644" y="26224"/>
                  </a:lnTo>
                  <a:lnTo>
                    <a:pt x="33783" y="26545"/>
                  </a:lnTo>
                  <a:lnTo>
                    <a:pt x="34939" y="26850"/>
                  </a:lnTo>
                  <a:lnTo>
                    <a:pt x="36078" y="27139"/>
                  </a:lnTo>
                  <a:lnTo>
                    <a:pt x="37218" y="27412"/>
                  </a:lnTo>
                  <a:lnTo>
                    <a:pt x="38357" y="27684"/>
                  </a:lnTo>
                  <a:lnTo>
                    <a:pt x="39513" y="27925"/>
                  </a:lnTo>
                  <a:lnTo>
                    <a:pt x="41310" y="28294"/>
                  </a:lnTo>
                  <a:lnTo>
                    <a:pt x="43172" y="28631"/>
                  </a:lnTo>
                  <a:lnTo>
                    <a:pt x="45033" y="28936"/>
                  </a:lnTo>
                  <a:lnTo>
                    <a:pt x="46847" y="29209"/>
                  </a:lnTo>
                  <a:lnTo>
                    <a:pt x="47778" y="29337"/>
                  </a:lnTo>
                  <a:lnTo>
                    <a:pt x="48693" y="29466"/>
                  </a:lnTo>
                  <a:lnTo>
                    <a:pt x="50538" y="29658"/>
                  </a:lnTo>
                  <a:lnTo>
                    <a:pt x="52384" y="29851"/>
                  </a:lnTo>
                  <a:lnTo>
                    <a:pt x="54213" y="30012"/>
                  </a:lnTo>
                  <a:lnTo>
                    <a:pt x="55353" y="21987"/>
                  </a:lnTo>
                  <a:lnTo>
                    <a:pt x="53652" y="21586"/>
                  </a:lnTo>
                  <a:lnTo>
                    <a:pt x="51966" y="21201"/>
                  </a:lnTo>
                  <a:lnTo>
                    <a:pt x="51357" y="21056"/>
                  </a:lnTo>
                  <a:lnTo>
                    <a:pt x="50715" y="20912"/>
                  </a:lnTo>
                  <a:lnTo>
                    <a:pt x="49447" y="20575"/>
                  </a:lnTo>
                  <a:lnTo>
                    <a:pt x="48179" y="20238"/>
                  </a:lnTo>
                  <a:lnTo>
                    <a:pt x="46943" y="19933"/>
                  </a:lnTo>
                  <a:lnTo>
                    <a:pt x="45964" y="19660"/>
                  </a:lnTo>
                  <a:lnTo>
                    <a:pt x="44937" y="19355"/>
                  </a:lnTo>
                  <a:lnTo>
                    <a:pt x="42835" y="18713"/>
                  </a:lnTo>
                  <a:lnTo>
                    <a:pt x="40748" y="18039"/>
                  </a:lnTo>
                  <a:lnTo>
                    <a:pt x="38774" y="17365"/>
                  </a:lnTo>
                  <a:lnTo>
                    <a:pt x="36816" y="16643"/>
                  </a:lnTo>
                  <a:lnTo>
                    <a:pt x="34794" y="15856"/>
                  </a:lnTo>
                  <a:lnTo>
                    <a:pt x="33799" y="15439"/>
                  </a:lnTo>
                  <a:lnTo>
                    <a:pt x="32804" y="15038"/>
                  </a:lnTo>
                  <a:lnTo>
                    <a:pt x="31841" y="14605"/>
                  </a:lnTo>
                  <a:lnTo>
                    <a:pt x="30910" y="14187"/>
                  </a:lnTo>
                  <a:lnTo>
                    <a:pt x="30060" y="13802"/>
                  </a:lnTo>
                  <a:lnTo>
                    <a:pt x="29209" y="13401"/>
                  </a:lnTo>
                  <a:lnTo>
                    <a:pt x="28359" y="12984"/>
                  </a:lnTo>
                  <a:lnTo>
                    <a:pt x="27508" y="12550"/>
                  </a:lnTo>
                  <a:lnTo>
                    <a:pt x="26674" y="12117"/>
                  </a:lnTo>
                  <a:lnTo>
                    <a:pt x="25839" y="11668"/>
                  </a:lnTo>
                  <a:lnTo>
                    <a:pt x="25020" y="11202"/>
                  </a:lnTo>
                  <a:lnTo>
                    <a:pt x="24202" y="10737"/>
                  </a:lnTo>
                  <a:lnTo>
                    <a:pt x="23383" y="10271"/>
                  </a:lnTo>
                  <a:lnTo>
                    <a:pt x="22565" y="9790"/>
                  </a:lnTo>
                  <a:lnTo>
                    <a:pt x="20960" y="8795"/>
                  </a:lnTo>
                  <a:lnTo>
                    <a:pt x="19371" y="7784"/>
                  </a:lnTo>
                  <a:lnTo>
                    <a:pt x="17815" y="6741"/>
                  </a:lnTo>
                  <a:lnTo>
                    <a:pt x="15022" y="4879"/>
                  </a:lnTo>
                  <a:lnTo>
                    <a:pt x="13642" y="3932"/>
                  </a:lnTo>
                  <a:lnTo>
                    <a:pt x="12262" y="2953"/>
                  </a:lnTo>
                  <a:lnTo>
                    <a:pt x="11539" y="2440"/>
                  </a:lnTo>
                  <a:lnTo>
                    <a:pt x="10801" y="1926"/>
                  </a:lnTo>
                  <a:lnTo>
                    <a:pt x="10432" y="1669"/>
                  </a:lnTo>
                  <a:lnTo>
                    <a:pt x="10063" y="1428"/>
                  </a:lnTo>
                  <a:lnTo>
                    <a:pt x="9678" y="1204"/>
                  </a:lnTo>
                  <a:lnTo>
                    <a:pt x="9293" y="995"/>
                  </a:lnTo>
                  <a:lnTo>
                    <a:pt x="8907" y="787"/>
                  </a:lnTo>
                  <a:lnTo>
                    <a:pt x="8506" y="610"/>
                  </a:lnTo>
                  <a:lnTo>
                    <a:pt x="8089" y="433"/>
                  </a:lnTo>
                  <a:lnTo>
                    <a:pt x="7672" y="305"/>
                  </a:lnTo>
                  <a:lnTo>
                    <a:pt x="7254" y="177"/>
                  </a:lnTo>
                  <a:lnTo>
                    <a:pt x="6805" y="80"/>
                  </a:lnTo>
                  <a:lnTo>
                    <a:pt x="6356" y="32"/>
                  </a:lnTo>
                  <a:lnTo>
                    <a:pt x="589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09;p13">
              <a:extLst>
                <a:ext uri="{FF2B5EF4-FFF2-40B4-BE49-F238E27FC236}">
                  <a16:creationId xmlns:a16="http://schemas.microsoft.com/office/drawing/2014/main" id="{8A353216-F53F-5240-08B8-2A26D132A77A}"/>
                </a:ext>
              </a:extLst>
            </p:cNvPr>
            <p:cNvSpPr/>
            <p:nvPr/>
          </p:nvSpPr>
          <p:spPr>
            <a:xfrm>
              <a:off x="2198075" y="4315725"/>
              <a:ext cx="767975" cy="520825"/>
            </a:xfrm>
            <a:custGeom>
              <a:avLst/>
              <a:gdLst/>
              <a:ahLst/>
              <a:cxnLst/>
              <a:rect l="l" t="t" r="r" b="b"/>
              <a:pathLst>
                <a:path w="30719" h="20833" extrusionOk="0">
                  <a:moveTo>
                    <a:pt x="1670" y="1"/>
                  </a:moveTo>
                  <a:lnTo>
                    <a:pt x="1558" y="241"/>
                  </a:lnTo>
                  <a:lnTo>
                    <a:pt x="1301" y="915"/>
                  </a:lnTo>
                  <a:lnTo>
                    <a:pt x="948" y="1862"/>
                  </a:lnTo>
                  <a:lnTo>
                    <a:pt x="771" y="2408"/>
                  </a:lnTo>
                  <a:lnTo>
                    <a:pt x="579" y="2986"/>
                  </a:lnTo>
                  <a:lnTo>
                    <a:pt x="418" y="3563"/>
                  </a:lnTo>
                  <a:lnTo>
                    <a:pt x="258" y="4141"/>
                  </a:lnTo>
                  <a:lnTo>
                    <a:pt x="129" y="4703"/>
                  </a:lnTo>
                  <a:lnTo>
                    <a:pt x="49" y="5233"/>
                  </a:lnTo>
                  <a:lnTo>
                    <a:pt x="17" y="5473"/>
                  </a:lnTo>
                  <a:lnTo>
                    <a:pt x="17" y="5714"/>
                  </a:lnTo>
                  <a:lnTo>
                    <a:pt x="1" y="5923"/>
                  </a:lnTo>
                  <a:lnTo>
                    <a:pt x="17" y="6131"/>
                  </a:lnTo>
                  <a:lnTo>
                    <a:pt x="49" y="6308"/>
                  </a:lnTo>
                  <a:lnTo>
                    <a:pt x="97" y="6452"/>
                  </a:lnTo>
                  <a:lnTo>
                    <a:pt x="161" y="6597"/>
                  </a:lnTo>
                  <a:lnTo>
                    <a:pt x="242" y="6693"/>
                  </a:lnTo>
                  <a:lnTo>
                    <a:pt x="418" y="6902"/>
                  </a:lnTo>
                  <a:lnTo>
                    <a:pt x="643" y="7158"/>
                  </a:lnTo>
                  <a:lnTo>
                    <a:pt x="964" y="7495"/>
                  </a:lnTo>
                  <a:lnTo>
                    <a:pt x="1381" y="7929"/>
                  </a:lnTo>
                  <a:lnTo>
                    <a:pt x="1895" y="8458"/>
                  </a:lnTo>
                  <a:lnTo>
                    <a:pt x="2537" y="9052"/>
                  </a:lnTo>
                  <a:lnTo>
                    <a:pt x="3275" y="9726"/>
                  </a:lnTo>
                  <a:lnTo>
                    <a:pt x="4125" y="10481"/>
                  </a:lnTo>
                  <a:lnTo>
                    <a:pt x="5104" y="11283"/>
                  </a:lnTo>
                  <a:lnTo>
                    <a:pt x="6212" y="12166"/>
                  </a:lnTo>
                  <a:lnTo>
                    <a:pt x="7447" y="13113"/>
                  </a:lnTo>
                  <a:lnTo>
                    <a:pt x="8796" y="14092"/>
                  </a:lnTo>
                  <a:lnTo>
                    <a:pt x="9534" y="14621"/>
                  </a:lnTo>
                  <a:lnTo>
                    <a:pt x="10304" y="15135"/>
                  </a:lnTo>
                  <a:lnTo>
                    <a:pt x="11091" y="15680"/>
                  </a:lnTo>
                  <a:lnTo>
                    <a:pt x="11941" y="16226"/>
                  </a:lnTo>
                  <a:lnTo>
                    <a:pt x="12808" y="16788"/>
                  </a:lnTo>
                  <a:lnTo>
                    <a:pt x="13707" y="17365"/>
                  </a:lnTo>
                  <a:lnTo>
                    <a:pt x="14236" y="17670"/>
                  </a:lnTo>
                  <a:lnTo>
                    <a:pt x="14814" y="17959"/>
                  </a:lnTo>
                  <a:lnTo>
                    <a:pt x="15440" y="18232"/>
                  </a:lnTo>
                  <a:lnTo>
                    <a:pt x="16098" y="18505"/>
                  </a:lnTo>
                  <a:lnTo>
                    <a:pt x="16788" y="18762"/>
                  </a:lnTo>
                  <a:lnTo>
                    <a:pt x="17510" y="19002"/>
                  </a:lnTo>
                  <a:lnTo>
                    <a:pt x="18264" y="19227"/>
                  </a:lnTo>
                  <a:lnTo>
                    <a:pt x="19019" y="19436"/>
                  </a:lnTo>
                  <a:lnTo>
                    <a:pt x="19805" y="19628"/>
                  </a:lnTo>
                  <a:lnTo>
                    <a:pt x="20591" y="19805"/>
                  </a:lnTo>
                  <a:lnTo>
                    <a:pt x="21378" y="19981"/>
                  </a:lnTo>
                  <a:lnTo>
                    <a:pt x="22164" y="20126"/>
                  </a:lnTo>
                  <a:lnTo>
                    <a:pt x="22951" y="20270"/>
                  </a:lnTo>
                  <a:lnTo>
                    <a:pt x="23737" y="20399"/>
                  </a:lnTo>
                  <a:lnTo>
                    <a:pt x="24491" y="20495"/>
                  </a:lnTo>
                  <a:lnTo>
                    <a:pt x="25230" y="20591"/>
                  </a:lnTo>
                  <a:lnTo>
                    <a:pt x="25936" y="20672"/>
                  </a:lnTo>
                  <a:lnTo>
                    <a:pt x="26626" y="20736"/>
                  </a:lnTo>
                  <a:lnTo>
                    <a:pt x="27268" y="20784"/>
                  </a:lnTo>
                  <a:lnTo>
                    <a:pt x="27878" y="20816"/>
                  </a:lnTo>
                  <a:lnTo>
                    <a:pt x="28439" y="20832"/>
                  </a:lnTo>
                  <a:lnTo>
                    <a:pt x="28953" y="20832"/>
                  </a:lnTo>
                  <a:lnTo>
                    <a:pt x="29402" y="20816"/>
                  </a:lnTo>
                  <a:lnTo>
                    <a:pt x="29804" y="20784"/>
                  </a:lnTo>
                  <a:lnTo>
                    <a:pt x="30141" y="20736"/>
                  </a:lnTo>
                  <a:lnTo>
                    <a:pt x="30397" y="20672"/>
                  </a:lnTo>
                  <a:lnTo>
                    <a:pt x="30510" y="20639"/>
                  </a:lnTo>
                  <a:lnTo>
                    <a:pt x="30590" y="20607"/>
                  </a:lnTo>
                  <a:lnTo>
                    <a:pt x="30654" y="20559"/>
                  </a:lnTo>
                  <a:lnTo>
                    <a:pt x="30702" y="20511"/>
                  </a:lnTo>
                  <a:lnTo>
                    <a:pt x="30718" y="20447"/>
                  </a:lnTo>
                  <a:lnTo>
                    <a:pt x="30718" y="20399"/>
                  </a:lnTo>
                  <a:lnTo>
                    <a:pt x="30702" y="20335"/>
                  </a:lnTo>
                  <a:lnTo>
                    <a:pt x="30654" y="20270"/>
                  </a:lnTo>
                  <a:lnTo>
                    <a:pt x="30590" y="20190"/>
                  </a:lnTo>
                  <a:lnTo>
                    <a:pt x="30494" y="20110"/>
                  </a:lnTo>
                  <a:lnTo>
                    <a:pt x="30381" y="20030"/>
                  </a:lnTo>
                  <a:lnTo>
                    <a:pt x="30237" y="19949"/>
                  </a:lnTo>
                  <a:lnTo>
                    <a:pt x="29675" y="19628"/>
                  </a:lnTo>
                  <a:lnTo>
                    <a:pt x="29065" y="19259"/>
                  </a:lnTo>
                  <a:lnTo>
                    <a:pt x="28439" y="18858"/>
                  </a:lnTo>
                  <a:lnTo>
                    <a:pt x="27781" y="18425"/>
                  </a:lnTo>
                  <a:lnTo>
                    <a:pt x="27107" y="17975"/>
                  </a:lnTo>
                  <a:lnTo>
                    <a:pt x="26433" y="17494"/>
                  </a:lnTo>
                  <a:lnTo>
                    <a:pt x="25085" y="16531"/>
                  </a:lnTo>
                  <a:lnTo>
                    <a:pt x="23817" y="15568"/>
                  </a:lnTo>
                  <a:lnTo>
                    <a:pt x="22694" y="14701"/>
                  </a:lnTo>
                  <a:lnTo>
                    <a:pt x="21763" y="13963"/>
                  </a:lnTo>
                  <a:lnTo>
                    <a:pt x="21105" y="13401"/>
                  </a:lnTo>
                  <a:lnTo>
                    <a:pt x="20158" y="12567"/>
                  </a:lnTo>
                  <a:lnTo>
                    <a:pt x="19259" y="11797"/>
                  </a:lnTo>
                  <a:lnTo>
                    <a:pt x="18409" y="11074"/>
                  </a:lnTo>
                  <a:lnTo>
                    <a:pt x="17606" y="10400"/>
                  </a:lnTo>
                  <a:lnTo>
                    <a:pt x="16852" y="9790"/>
                  </a:lnTo>
                  <a:lnTo>
                    <a:pt x="16130" y="9213"/>
                  </a:lnTo>
                  <a:lnTo>
                    <a:pt x="15440" y="8683"/>
                  </a:lnTo>
                  <a:lnTo>
                    <a:pt x="14798" y="8202"/>
                  </a:lnTo>
                  <a:lnTo>
                    <a:pt x="14172" y="7736"/>
                  </a:lnTo>
                  <a:lnTo>
                    <a:pt x="13578" y="7319"/>
                  </a:lnTo>
                  <a:lnTo>
                    <a:pt x="13016" y="6934"/>
                  </a:lnTo>
                  <a:lnTo>
                    <a:pt x="12471" y="6565"/>
                  </a:lnTo>
                  <a:lnTo>
                    <a:pt x="11428" y="5907"/>
                  </a:lnTo>
                  <a:lnTo>
                    <a:pt x="10449" y="5313"/>
                  </a:lnTo>
                  <a:lnTo>
                    <a:pt x="9502" y="4751"/>
                  </a:lnTo>
                  <a:lnTo>
                    <a:pt x="8555" y="4221"/>
                  </a:lnTo>
                  <a:lnTo>
                    <a:pt x="7592" y="3692"/>
                  </a:lnTo>
                  <a:lnTo>
                    <a:pt x="6581" y="3114"/>
                  </a:lnTo>
                  <a:lnTo>
                    <a:pt x="5506" y="2488"/>
                  </a:lnTo>
                  <a:lnTo>
                    <a:pt x="4350" y="1766"/>
                  </a:lnTo>
                  <a:lnTo>
                    <a:pt x="3066" y="947"/>
                  </a:lnTo>
                  <a:lnTo>
                    <a:pt x="2392" y="49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10;p13">
              <a:extLst>
                <a:ext uri="{FF2B5EF4-FFF2-40B4-BE49-F238E27FC236}">
                  <a16:creationId xmlns:a16="http://schemas.microsoft.com/office/drawing/2014/main" id="{DCD5C084-C5B9-3666-2543-AB8EB474C5D6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extrusionOk="0">
                  <a:moveTo>
                    <a:pt x="5682" y="0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11;p13">
              <a:extLst>
                <a:ext uri="{FF2B5EF4-FFF2-40B4-BE49-F238E27FC236}">
                  <a16:creationId xmlns:a16="http://schemas.microsoft.com/office/drawing/2014/main" id="{945769C1-6C4F-0851-29DD-0F8659C25455}"/>
                </a:ext>
              </a:extLst>
            </p:cNvPr>
            <p:cNvSpPr/>
            <p:nvPr/>
          </p:nvSpPr>
          <p:spPr>
            <a:xfrm>
              <a:off x="1423725" y="3023000"/>
              <a:ext cx="191000" cy="544475"/>
            </a:xfrm>
            <a:custGeom>
              <a:avLst/>
              <a:gdLst/>
              <a:ahLst/>
              <a:cxnLst/>
              <a:rect l="l" t="t" r="r" b="b"/>
              <a:pathLst>
                <a:path w="7640" h="21779" fill="none" extrusionOk="0">
                  <a:moveTo>
                    <a:pt x="562" y="754"/>
                  </a:moveTo>
                  <a:lnTo>
                    <a:pt x="562" y="754"/>
                  </a:lnTo>
                  <a:lnTo>
                    <a:pt x="530" y="1782"/>
                  </a:lnTo>
                  <a:lnTo>
                    <a:pt x="450" y="3049"/>
                  </a:lnTo>
                  <a:lnTo>
                    <a:pt x="289" y="6115"/>
                  </a:lnTo>
                  <a:lnTo>
                    <a:pt x="113" y="9292"/>
                  </a:lnTo>
                  <a:lnTo>
                    <a:pt x="49" y="10737"/>
                  </a:lnTo>
                  <a:lnTo>
                    <a:pt x="17" y="11989"/>
                  </a:lnTo>
                  <a:lnTo>
                    <a:pt x="17" y="11989"/>
                  </a:lnTo>
                  <a:lnTo>
                    <a:pt x="1" y="12984"/>
                  </a:lnTo>
                  <a:lnTo>
                    <a:pt x="17" y="13401"/>
                  </a:lnTo>
                  <a:lnTo>
                    <a:pt x="33" y="13786"/>
                  </a:lnTo>
                  <a:lnTo>
                    <a:pt x="65" y="14123"/>
                  </a:lnTo>
                  <a:lnTo>
                    <a:pt x="97" y="14444"/>
                  </a:lnTo>
                  <a:lnTo>
                    <a:pt x="161" y="14733"/>
                  </a:lnTo>
                  <a:lnTo>
                    <a:pt x="241" y="15022"/>
                  </a:lnTo>
                  <a:lnTo>
                    <a:pt x="354" y="15279"/>
                  </a:lnTo>
                  <a:lnTo>
                    <a:pt x="482" y="15552"/>
                  </a:lnTo>
                  <a:lnTo>
                    <a:pt x="643" y="15840"/>
                  </a:lnTo>
                  <a:lnTo>
                    <a:pt x="819" y="16129"/>
                  </a:lnTo>
                  <a:lnTo>
                    <a:pt x="1044" y="16434"/>
                  </a:lnTo>
                  <a:lnTo>
                    <a:pt x="1284" y="16787"/>
                  </a:lnTo>
                  <a:lnTo>
                    <a:pt x="1894" y="17574"/>
                  </a:lnTo>
                  <a:lnTo>
                    <a:pt x="1894" y="17574"/>
                  </a:lnTo>
                  <a:lnTo>
                    <a:pt x="2392" y="18232"/>
                  </a:lnTo>
                  <a:lnTo>
                    <a:pt x="2809" y="18809"/>
                  </a:lnTo>
                  <a:lnTo>
                    <a:pt x="3547" y="19788"/>
                  </a:lnTo>
                  <a:lnTo>
                    <a:pt x="3900" y="20222"/>
                  </a:lnTo>
                  <a:lnTo>
                    <a:pt x="4270" y="20655"/>
                  </a:lnTo>
                  <a:lnTo>
                    <a:pt x="4671" y="21072"/>
                  </a:lnTo>
                  <a:lnTo>
                    <a:pt x="5120" y="21506"/>
                  </a:lnTo>
                  <a:lnTo>
                    <a:pt x="5120" y="21506"/>
                  </a:lnTo>
                  <a:lnTo>
                    <a:pt x="5281" y="21634"/>
                  </a:lnTo>
                  <a:lnTo>
                    <a:pt x="5425" y="21714"/>
                  </a:lnTo>
                  <a:lnTo>
                    <a:pt x="5553" y="21762"/>
                  </a:lnTo>
                  <a:lnTo>
                    <a:pt x="5698" y="21778"/>
                  </a:lnTo>
                  <a:lnTo>
                    <a:pt x="5826" y="21778"/>
                  </a:lnTo>
                  <a:lnTo>
                    <a:pt x="5939" y="21746"/>
                  </a:lnTo>
                  <a:lnTo>
                    <a:pt x="6051" y="21682"/>
                  </a:lnTo>
                  <a:lnTo>
                    <a:pt x="6147" y="21602"/>
                  </a:lnTo>
                  <a:lnTo>
                    <a:pt x="6228" y="21506"/>
                  </a:lnTo>
                  <a:lnTo>
                    <a:pt x="6276" y="21377"/>
                  </a:lnTo>
                  <a:lnTo>
                    <a:pt x="6324" y="21249"/>
                  </a:lnTo>
                  <a:lnTo>
                    <a:pt x="6356" y="21104"/>
                  </a:lnTo>
                  <a:lnTo>
                    <a:pt x="6356" y="20944"/>
                  </a:lnTo>
                  <a:lnTo>
                    <a:pt x="6340" y="20767"/>
                  </a:lnTo>
                  <a:lnTo>
                    <a:pt x="6308" y="20591"/>
                  </a:lnTo>
                  <a:lnTo>
                    <a:pt x="6244" y="20398"/>
                  </a:lnTo>
                  <a:lnTo>
                    <a:pt x="6244" y="20398"/>
                  </a:lnTo>
                  <a:lnTo>
                    <a:pt x="6083" y="20061"/>
                  </a:lnTo>
                  <a:lnTo>
                    <a:pt x="5890" y="19708"/>
                  </a:lnTo>
                  <a:lnTo>
                    <a:pt x="5698" y="19371"/>
                  </a:lnTo>
                  <a:lnTo>
                    <a:pt x="5489" y="19034"/>
                  </a:lnTo>
                  <a:lnTo>
                    <a:pt x="5040" y="18376"/>
                  </a:lnTo>
                  <a:lnTo>
                    <a:pt x="4591" y="17702"/>
                  </a:lnTo>
                  <a:lnTo>
                    <a:pt x="4141" y="17028"/>
                  </a:lnTo>
                  <a:lnTo>
                    <a:pt x="3933" y="16691"/>
                  </a:lnTo>
                  <a:lnTo>
                    <a:pt x="3740" y="16354"/>
                  </a:lnTo>
                  <a:lnTo>
                    <a:pt x="3563" y="16001"/>
                  </a:lnTo>
                  <a:lnTo>
                    <a:pt x="3403" y="15648"/>
                  </a:lnTo>
                  <a:lnTo>
                    <a:pt x="3275" y="15295"/>
                  </a:lnTo>
                  <a:lnTo>
                    <a:pt x="3178" y="14926"/>
                  </a:lnTo>
                  <a:lnTo>
                    <a:pt x="3178" y="14926"/>
                  </a:lnTo>
                  <a:lnTo>
                    <a:pt x="3162" y="14813"/>
                  </a:lnTo>
                  <a:lnTo>
                    <a:pt x="3146" y="14637"/>
                  </a:lnTo>
                  <a:lnTo>
                    <a:pt x="3130" y="14428"/>
                  </a:lnTo>
                  <a:lnTo>
                    <a:pt x="3146" y="14187"/>
                  </a:lnTo>
                  <a:lnTo>
                    <a:pt x="3178" y="13931"/>
                  </a:lnTo>
                  <a:lnTo>
                    <a:pt x="3242" y="13642"/>
                  </a:lnTo>
                  <a:lnTo>
                    <a:pt x="3355" y="13353"/>
                  </a:lnTo>
                  <a:lnTo>
                    <a:pt x="3419" y="13208"/>
                  </a:lnTo>
                  <a:lnTo>
                    <a:pt x="3483" y="13064"/>
                  </a:lnTo>
                  <a:lnTo>
                    <a:pt x="3483" y="13064"/>
                  </a:lnTo>
                  <a:lnTo>
                    <a:pt x="3596" y="12903"/>
                  </a:lnTo>
                  <a:lnTo>
                    <a:pt x="3708" y="12775"/>
                  </a:lnTo>
                  <a:lnTo>
                    <a:pt x="3836" y="12663"/>
                  </a:lnTo>
                  <a:lnTo>
                    <a:pt x="3965" y="12566"/>
                  </a:lnTo>
                  <a:lnTo>
                    <a:pt x="4109" y="12502"/>
                  </a:lnTo>
                  <a:lnTo>
                    <a:pt x="4254" y="12454"/>
                  </a:lnTo>
                  <a:lnTo>
                    <a:pt x="4398" y="12438"/>
                  </a:lnTo>
                  <a:lnTo>
                    <a:pt x="4526" y="12438"/>
                  </a:lnTo>
                  <a:lnTo>
                    <a:pt x="4671" y="12470"/>
                  </a:lnTo>
                  <a:lnTo>
                    <a:pt x="4799" y="12534"/>
                  </a:lnTo>
                  <a:lnTo>
                    <a:pt x="4912" y="12631"/>
                  </a:lnTo>
                  <a:lnTo>
                    <a:pt x="5024" y="12743"/>
                  </a:lnTo>
                  <a:lnTo>
                    <a:pt x="5104" y="12903"/>
                  </a:lnTo>
                  <a:lnTo>
                    <a:pt x="5168" y="13080"/>
                  </a:lnTo>
                  <a:lnTo>
                    <a:pt x="5216" y="13305"/>
                  </a:lnTo>
                  <a:lnTo>
                    <a:pt x="5249" y="13561"/>
                  </a:lnTo>
                  <a:lnTo>
                    <a:pt x="5249" y="13561"/>
                  </a:lnTo>
                  <a:lnTo>
                    <a:pt x="5281" y="14171"/>
                  </a:lnTo>
                  <a:lnTo>
                    <a:pt x="5329" y="14990"/>
                  </a:lnTo>
                  <a:lnTo>
                    <a:pt x="5377" y="15407"/>
                  </a:lnTo>
                  <a:lnTo>
                    <a:pt x="5409" y="15792"/>
                  </a:lnTo>
                  <a:lnTo>
                    <a:pt x="5473" y="16145"/>
                  </a:lnTo>
                  <a:lnTo>
                    <a:pt x="5521" y="16402"/>
                  </a:lnTo>
                  <a:lnTo>
                    <a:pt x="5521" y="16402"/>
                  </a:lnTo>
                  <a:lnTo>
                    <a:pt x="5634" y="16771"/>
                  </a:lnTo>
                  <a:lnTo>
                    <a:pt x="5634" y="16771"/>
                  </a:lnTo>
                  <a:lnTo>
                    <a:pt x="5698" y="16964"/>
                  </a:lnTo>
                  <a:lnTo>
                    <a:pt x="5794" y="17124"/>
                  </a:lnTo>
                  <a:lnTo>
                    <a:pt x="5907" y="17269"/>
                  </a:lnTo>
                  <a:lnTo>
                    <a:pt x="6019" y="17397"/>
                  </a:lnTo>
                  <a:lnTo>
                    <a:pt x="6163" y="17493"/>
                  </a:lnTo>
                  <a:lnTo>
                    <a:pt x="6292" y="17574"/>
                  </a:lnTo>
                  <a:lnTo>
                    <a:pt x="6436" y="17606"/>
                  </a:lnTo>
                  <a:lnTo>
                    <a:pt x="6581" y="17638"/>
                  </a:lnTo>
                  <a:lnTo>
                    <a:pt x="6709" y="17622"/>
                  </a:lnTo>
                  <a:lnTo>
                    <a:pt x="6837" y="17590"/>
                  </a:lnTo>
                  <a:lnTo>
                    <a:pt x="6966" y="17526"/>
                  </a:lnTo>
                  <a:lnTo>
                    <a:pt x="7078" y="17429"/>
                  </a:lnTo>
                  <a:lnTo>
                    <a:pt x="7174" y="17285"/>
                  </a:lnTo>
                  <a:lnTo>
                    <a:pt x="7255" y="17124"/>
                  </a:lnTo>
                  <a:lnTo>
                    <a:pt x="7319" y="16932"/>
                  </a:lnTo>
                  <a:lnTo>
                    <a:pt x="7351" y="16691"/>
                  </a:lnTo>
                  <a:lnTo>
                    <a:pt x="7351" y="16691"/>
                  </a:lnTo>
                  <a:lnTo>
                    <a:pt x="7527" y="14605"/>
                  </a:lnTo>
                  <a:lnTo>
                    <a:pt x="7608" y="13401"/>
                  </a:lnTo>
                  <a:lnTo>
                    <a:pt x="7640" y="12952"/>
                  </a:lnTo>
                  <a:lnTo>
                    <a:pt x="7640" y="12679"/>
                  </a:lnTo>
                  <a:lnTo>
                    <a:pt x="7640" y="12679"/>
                  </a:lnTo>
                  <a:lnTo>
                    <a:pt x="7592" y="12101"/>
                  </a:lnTo>
                  <a:lnTo>
                    <a:pt x="7527" y="11587"/>
                  </a:lnTo>
                  <a:lnTo>
                    <a:pt x="7463" y="11122"/>
                  </a:lnTo>
                  <a:lnTo>
                    <a:pt x="7399" y="10705"/>
                  </a:lnTo>
                  <a:lnTo>
                    <a:pt x="7335" y="10336"/>
                  </a:lnTo>
                  <a:lnTo>
                    <a:pt x="7255" y="10015"/>
                  </a:lnTo>
                  <a:lnTo>
                    <a:pt x="7174" y="9710"/>
                  </a:lnTo>
                  <a:lnTo>
                    <a:pt x="7094" y="9453"/>
                  </a:lnTo>
                  <a:lnTo>
                    <a:pt x="6998" y="9212"/>
                  </a:lnTo>
                  <a:lnTo>
                    <a:pt x="6918" y="8988"/>
                  </a:lnTo>
                  <a:lnTo>
                    <a:pt x="6741" y="8586"/>
                  </a:lnTo>
                  <a:lnTo>
                    <a:pt x="6548" y="8233"/>
                  </a:lnTo>
                  <a:lnTo>
                    <a:pt x="6372" y="7848"/>
                  </a:lnTo>
                  <a:lnTo>
                    <a:pt x="6211" y="7431"/>
                  </a:lnTo>
                  <a:lnTo>
                    <a:pt x="6131" y="7190"/>
                  </a:lnTo>
                  <a:lnTo>
                    <a:pt x="6051" y="6917"/>
                  </a:lnTo>
                  <a:lnTo>
                    <a:pt x="5987" y="6612"/>
                  </a:lnTo>
                  <a:lnTo>
                    <a:pt x="5923" y="6291"/>
                  </a:lnTo>
                  <a:lnTo>
                    <a:pt x="5858" y="5906"/>
                  </a:lnTo>
                  <a:lnTo>
                    <a:pt x="5810" y="5489"/>
                  </a:lnTo>
                  <a:lnTo>
                    <a:pt x="5762" y="5023"/>
                  </a:lnTo>
                  <a:lnTo>
                    <a:pt x="5714" y="4510"/>
                  </a:lnTo>
                  <a:lnTo>
                    <a:pt x="5682" y="3932"/>
                  </a:lnTo>
                  <a:lnTo>
                    <a:pt x="5666" y="3290"/>
                  </a:lnTo>
                  <a:lnTo>
                    <a:pt x="5650" y="2584"/>
                  </a:lnTo>
                  <a:lnTo>
                    <a:pt x="5650" y="1798"/>
                  </a:lnTo>
                  <a:lnTo>
                    <a:pt x="5666" y="931"/>
                  </a:lnTo>
                  <a:lnTo>
                    <a:pt x="56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12;p13">
              <a:extLst>
                <a:ext uri="{FF2B5EF4-FFF2-40B4-BE49-F238E27FC236}">
                  <a16:creationId xmlns:a16="http://schemas.microsoft.com/office/drawing/2014/main" id="{4EEB41A7-F000-6ACE-C8C0-66A31966600F}"/>
                </a:ext>
              </a:extLst>
            </p:cNvPr>
            <p:cNvSpPr/>
            <p:nvPr/>
          </p:nvSpPr>
          <p:spPr>
            <a:xfrm>
              <a:off x="1460650" y="3308250"/>
              <a:ext cx="252775" cy="478300"/>
            </a:xfrm>
            <a:custGeom>
              <a:avLst/>
              <a:gdLst/>
              <a:ahLst/>
              <a:cxnLst/>
              <a:rect l="l" t="t" r="r" b="b"/>
              <a:pathLst>
                <a:path w="10111" h="19132" extrusionOk="0">
                  <a:moveTo>
                    <a:pt x="2841" y="1"/>
                  </a:moveTo>
                  <a:lnTo>
                    <a:pt x="2199" y="1269"/>
                  </a:lnTo>
                  <a:lnTo>
                    <a:pt x="1942" y="1750"/>
                  </a:lnTo>
                  <a:lnTo>
                    <a:pt x="1685" y="2200"/>
                  </a:lnTo>
                  <a:lnTo>
                    <a:pt x="1204" y="3050"/>
                  </a:lnTo>
                  <a:lnTo>
                    <a:pt x="786" y="3804"/>
                  </a:lnTo>
                  <a:lnTo>
                    <a:pt x="594" y="4174"/>
                  </a:lnTo>
                  <a:lnTo>
                    <a:pt x="417" y="4543"/>
                  </a:lnTo>
                  <a:lnTo>
                    <a:pt x="273" y="4912"/>
                  </a:lnTo>
                  <a:lnTo>
                    <a:pt x="161" y="5281"/>
                  </a:lnTo>
                  <a:lnTo>
                    <a:pt x="80" y="5650"/>
                  </a:lnTo>
                  <a:lnTo>
                    <a:pt x="16" y="6035"/>
                  </a:lnTo>
                  <a:lnTo>
                    <a:pt x="0" y="6436"/>
                  </a:lnTo>
                  <a:lnTo>
                    <a:pt x="16" y="6645"/>
                  </a:lnTo>
                  <a:lnTo>
                    <a:pt x="32" y="6854"/>
                  </a:lnTo>
                  <a:lnTo>
                    <a:pt x="48" y="7078"/>
                  </a:lnTo>
                  <a:lnTo>
                    <a:pt x="80" y="7303"/>
                  </a:lnTo>
                  <a:lnTo>
                    <a:pt x="193" y="7785"/>
                  </a:lnTo>
                  <a:lnTo>
                    <a:pt x="257" y="8009"/>
                  </a:lnTo>
                  <a:lnTo>
                    <a:pt x="369" y="8250"/>
                  </a:lnTo>
                  <a:lnTo>
                    <a:pt x="498" y="8539"/>
                  </a:lnTo>
                  <a:lnTo>
                    <a:pt x="658" y="8844"/>
                  </a:lnTo>
                  <a:lnTo>
                    <a:pt x="1043" y="9502"/>
                  </a:lnTo>
                  <a:lnTo>
                    <a:pt x="1461" y="10208"/>
                  </a:lnTo>
                  <a:lnTo>
                    <a:pt x="1878" y="10946"/>
                  </a:lnTo>
                  <a:lnTo>
                    <a:pt x="2279" y="11668"/>
                  </a:lnTo>
                  <a:lnTo>
                    <a:pt x="2439" y="12005"/>
                  </a:lnTo>
                  <a:lnTo>
                    <a:pt x="2600" y="12342"/>
                  </a:lnTo>
                  <a:lnTo>
                    <a:pt x="2728" y="12663"/>
                  </a:lnTo>
                  <a:lnTo>
                    <a:pt x="2825" y="12952"/>
                  </a:lnTo>
                  <a:lnTo>
                    <a:pt x="3338" y="14766"/>
                  </a:lnTo>
                  <a:lnTo>
                    <a:pt x="3595" y="15649"/>
                  </a:lnTo>
                  <a:lnTo>
                    <a:pt x="3868" y="16499"/>
                  </a:lnTo>
                  <a:lnTo>
                    <a:pt x="4141" y="17286"/>
                  </a:lnTo>
                  <a:lnTo>
                    <a:pt x="4413" y="17992"/>
                  </a:lnTo>
                  <a:lnTo>
                    <a:pt x="4558" y="18313"/>
                  </a:lnTo>
                  <a:lnTo>
                    <a:pt x="4702" y="18618"/>
                  </a:lnTo>
                  <a:lnTo>
                    <a:pt x="4847" y="18890"/>
                  </a:lnTo>
                  <a:lnTo>
                    <a:pt x="5007" y="19131"/>
                  </a:lnTo>
                  <a:lnTo>
                    <a:pt x="10111" y="17430"/>
                  </a:lnTo>
                  <a:lnTo>
                    <a:pt x="9469" y="15584"/>
                  </a:lnTo>
                  <a:lnTo>
                    <a:pt x="8923" y="14060"/>
                  </a:lnTo>
                  <a:lnTo>
                    <a:pt x="8121" y="11877"/>
                  </a:lnTo>
                  <a:lnTo>
                    <a:pt x="7848" y="11107"/>
                  </a:lnTo>
                  <a:lnTo>
                    <a:pt x="7639" y="10529"/>
                  </a:lnTo>
                  <a:lnTo>
                    <a:pt x="7511" y="10080"/>
                  </a:lnTo>
                  <a:lnTo>
                    <a:pt x="7415" y="9727"/>
                  </a:lnTo>
                  <a:lnTo>
                    <a:pt x="7383" y="9422"/>
                  </a:lnTo>
                  <a:lnTo>
                    <a:pt x="7383" y="9133"/>
                  </a:lnTo>
                  <a:lnTo>
                    <a:pt x="7415" y="8828"/>
                  </a:lnTo>
                  <a:lnTo>
                    <a:pt x="7463" y="8443"/>
                  </a:lnTo>
                  <a:lnTo>
                    <a:pt x="7527" y="7945"/>
                  </a:lnTo>
                  <a:lnTo>
                    <a:pt x="7591" y="7303"/>
                  </a:lnTo>
                  <a:lnTo>
                    <a:pt x="7639" y="6469"/>
                  </a:lnTo>
                  <a:lnTo>
                    <a:pt x="7671" y="5409"/>
                  </a:lnTo>
                  <a:lnTo>
                    <a:pt x="7671" y="5201"/>
                  </a:lnTo>
                  <a:lnTo>
                    <a:pt x="7639" y="4976"/>
                  </a:lnTo>
                  <a:lnTo>
                    <a:pt x="7607" y="4735"/>
                  </a:lnTo>
                  <a:lnTo>
                    <a:pt x="7543" y="4495"/>
                  </a:lnTo>
                  <a:lnTo>
                    <a:pt x="7399" y="3965"/>
                  </a:lnTo>
                  <a:lnTo>
                    <a:pt x="7222" y="3419"/>
                  </a:lnTo>
                  <a:lnTo>
                    <a:pt x="6869" y="2408"/>
                  </a:lnTo>
                  <a:lnTo>
                    <a:pt x="6708" y="2007"/>
                  </a:lnTo>
                  <a:lnTo>
                    <a:pt x="6628" y="1718"/>
                  </a:lnTo>
                  <a:lnTo>
                    <a:pt x="6548" y="1493"/>
                  </a:lnTo>
                  <a:lnTo>
                    <a:pt x="6452" y="1317"/>
                  </a:lnTo>
                  <a:lnTo>
                    <a:pt x="6339" y="1156"/>
                  </a:lnTo>
                  <a:lnTo>
                    <a:pt x="6227" y="1060"/>
                  </a:lnTo>
                  <a:lnTo>
                    <a:pt x="6099" y="980"/>
                  </a:lnTo>
                  <a:lnTo>
                    <a:pt x="5954" y="932"/>
                  </a:lnTo>
                  <a:lnTo>
                    <a:pt x="5826" y="916"/>
                  </a:lnTo>
                  <a:lnTo>
                    <a:pt x="5681" y="932"/>
                  </a:lnTo>
                  <a:lnTo>
                    <a:pt x="5553" y="980"/>
                  </a:lnTo>
                  <a:lnTo>
                    <a:pt x="5425" y="1044"/>
                  </a:lnTo>
                  <a:lnTo>
                    <a:pt x="5296" y="1140"/>
                  </a:lnTo>
                  <a:lnTo>
                    <a:pt x="5184" y="1269"/>
                  </a:lnTo>
                  <a:lnTo>
                    <a:pt x="5088" y="1413"/>
                  </a:lnTo>
                  <a:lnTo>
                    <a:pt x="5007" y="1574"/>
                  </a:lnTo>
                  <a:lnTo>
                    <a:pt x="4959" y="1750"/>
                  </a:lnTo>
                  <a:lnTo>
                    <a:pt x="4911" y="1959"/>
                  </a:lnTo>
                  <a:lnTo>
                    <a:pt x="4863" y="2328"/>
                  </a:lnTo>
                  <a:lnTo>
                    <a:pt x="4879" y="2456"/>
                  </a:lnTo>
                  <a:lnTo>
                    <a:pt x="4895" y="2601"/>
                  </a:lnTo>
                  <a:lnTo>
                    <a:pt x="4943" y="2777"/>
                  </a:lnTo>
                  <a:lnTo>
                    <a:pt x="5007" y="2970"/>
                  </a:lnTo>
                  <a:lnTo>
                    <a:pt x="5168" y="3387"/>
                  </a:lnTo>
                  <a:lnTo>
                    <a:pt x="5344" y="3821"/>
                  </a:lnTo>
                  <a:lnTo>
                    <a:pt x="5521" y="4270"/>
                  </a:lnTo>
                  <a:lnTo>
                    <a:pt x="5665" y="4687"/>
                  </a:lnTo>
                  <a:lnTo>
                    <a:pt x="5713" y="4864"/>
                  </a:lnTo>
                  <a:lnTo>
                    <a:pt x="5746" y="5040"/>
                  </a:lnTo>
                  <a:lnTo>
                    <a:pt x="5746" y="5185"/>
                  </a:lnTo>
                  <a:lnTo>
                    <a:pt x="5729" y="5297"/>
                  </a:lnTo>
                  <a:lnTo>
                    <a:pt x="5665" y="5522"/>
                  </a:lnTo>
                  <a:lnTo>
                    <a:pt x="5585" y="5698"/>
                  </a:lnTo>
                  <a:lnTo>
                    <a:pt x="5489" y="5843"/>
                  </a:lnTo>
                  <a:lnTo>
                    <a:pt x="5441" y="5907"/>
                  </a:lnTo>
                  <a:lnTo>
                    <a:pt x="5392" y="5955"/>
                  </a:lnTo>
                  <a:lnTo>
                    <a:pt x="5328" y="5987"/>
                  </a:lnTo>
                  <a:lnTo>
                    <a:pt x="5264" y="6003"/>
                  </a:lnTo>
                  <a:lnTo>
                    <a:pt x="5184" y="6019"/>
                  </a:lnTo>
                  <a:lnTo>
                    <a:pt x="5120" y="6019"/>
                  </a:lnTo>
                  <a:lnTo>
                    <a:pt x="5039" y="6003"/>
                  </a:lnTo>
                  <a:lnTo>
                    <a:pt x="4943" y="5971"/>
                  </a:lnTo>
                  <a:lnTo>
                    <a:pt x="4863" y="5939"/>
                  </a:lnTo>
                  <a:lnTo>
                    <a:pt x="4751" y="5875"/>
                  </a:lnTo>
                  <a:lnTo>
                    <a:pt x="4622" y="5778"/>
                  </a:lnTo>
                  <a:lnTo>
                    <a:pt x="4510" y="5650"/>
                  </a:lnTo>
                  <a:lnTo>
                    <a:pt x="4397" y="5522"/>
                  </a:lnTo>
                  <a:lnTo>
                    <a:pt x="4317" y="5361"/>
                  </a:lnTo>
                  <a:lnTo>
                    <a:pt x="4237" y="5201"/>
                  </a:lnTo>
                  <a:lnTo>
                    <a:pt x="4173" y="5024"/>
                  </a:lnTo>
                  <a:lnTo>
                    <a:pt x="4109" y="4864"/>
                  </a:lnTo>
                  <a:lnTo>
                    <a:pt x="4060" y="4687"/>
                  </a:lnTo>
                  <a:lnTo>
                    <a:pt x="3996" y="4350"/>
                  </a:lnTo>
                  <a:lnTo>
                    <a:pt x="3948" y="4045"/>
                  </a:lnTo>
                  <a:lnTo>
                    <a:pt x="3932" y="3804"/>
                  </a:lnTo>
                  <a:lnTo>
                    <a:pt x="3932" y="3660"/>
                  </a:lnTo>
                  <a:lnTo>
                    <a:pt x="3948" y="3435"/>
                  </a:lnTo>
                  <a:lnTo>
                    <a:pt x="3980" y="3211"/>
                  </a:lnTo>
                  <a:lnTo>
                    <a:pt x="4060" y="2761"/>
                  </a:lnTo>
                  <a:lnTo>
                    <a:pt x="4189" y="2312"/>
                  </a:lnTo>
                  <a:lnTo>
                    <a:pt x="4333" y="1863"/>
                  </a:lnTo>
                  <a:lnTo>
                    <a:pt x="4510" y="1413"/>
                  </a:lnTo>
                  <a:lnTo>
                    <a:pt x="4686" y="980"/>
                  </a:lnTo>
                  <a:lnTo>
                    <a:pt x="5088" y="97"/>
                  </a:lnTo>
                  <a:lnTo>
                    <a:pt x="2841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13;p13">
              <a:extLst>
                <a:ext uri="{FF2B5EF4-FFF2-40B4-BE49-F238E27FC236}">
                  <a16:creationId xmlns:a16="http://schemas.microsoft.com/office/drawing/2014/main" id="{20375782-A486-844E-094A-A0C77BD32679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extrusionOk="0">
                  <a:moveTo>
                    <a:pt x="2119" y="0"/>
                  </a:moveTo>
                  <a:lnTo>
                    <a:pt x="0" y="12936"/>
                  </a:ln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14;p13">
              <a:extLst>
                <a:ext uri="{FF2B5EF4-FFF2-40B4-BE49-F238E27FC236}">
                  <a16:creationId xmlns:a16="http://schemas.microsoft.com/office/drawing/2014/main" id="{DF48B061-339B-9F7C-DAF8-237DCB11B9ED}"/>
                </a:ext>
              </a:extLst>
            </p:cNvPr>
            <p:cNvSpPr/>
            <p:nvPr/>
          </p:nvSpPr>
          <p:spPr>
            <a:xfrm>
              <a:off x="1512800" y="3023000"/>
              <a:ext cx="101925" cy="440950"/>
            </a:xfrm>
            <a:custGeom>
              <a:avLst/>
              <a:gdLst/>
              <a:ahLst/>
              <a:cxnLst/>
              <a:rect l="l" t="t" r="r" b="b"/>
              <a:pathLst>
                <a:path w="4077" h="17638" fill="none" extrusionOk="0">
                  <a:moveTo>
                    <a:pt x="0" y="12936"/>
                  </a:moveTo>
                  <a:lnTo>
                    <a:pt x="0" y="12936"/>
                  </a:lnTo>
                  <a:lnTo>
                    <a:pt x="97" y="12775"/>
                  </a:lnTo>
                  <a:lnTo>
                    <a:pt x="209" y="12647"/>
                  </a:lnTo>
                  <a:lnTo>
                    <a:pt x="337" y="12534"/>
                  </a:lnTo>
                  <a:lnTo>
                    <a:pt x="466" y="12454"/>
                  </a:lnTo>
                  <a:lnTo>
                    <a:pt x="594" y="12390"/>
                  </a:lnTo>
                  <a:lnTo>
                    <a:pt x="739" y="12358"/>
                  </a:lnTo>
                  <a:lnTo>
                    <a:pt x="867" y="12358"/>
                  </a:lnTo>
                  <a:lnTo>
                    <a:pt x="1011" y="12374"/>
                  </a:lnTo>
                  <a:lnTo>
                    <a:pt x="1140" y="12422"/>
                  </a:lnTo>
                  <a:lnTo>
                    <a:pt x="1252" y="12486"/>
                  </a:lnTo>
                  <a:lnTo>
                    <a:pt x="1365" y="12599"/>
                  </a:lnTo>
                  <a:lnTo>
                    <a:pt x="1461" y="12727"/>
                  </a:lnTo>
                  <a:lnTo>
                    <a:pt x="1541" y="12887"/>
                  </a:lnTo>
                  <a:lnTo>
                    <a:pt x="1621" y="13080"/>
                  </a:lnTo>
                  <a:lnTo>
                    <a:pt x="1653" y="13305"/>
                  </a:lnTo>
                  <a:lnTo>
                    <a:pt x="1686" y="13561"/>
                  </a:lnTo>
                  <a:lnTo>
                    <a:pt x="1686" y="13561"/>
                  </a:lnTo>
                  <a:lnTo>
                    <a:pt x="1718" y="14171"/>
                  </a:lnTo>
                  <a:lnTo>
                    <a:pt x="1766" y="14990"/>
                  </a:lnTo>
                  <a:lnTo>
                    <a:pt x="1814" y="15407"/>
                  </a:lnTo>
                  <a:lnTo>
                    <a:pt x="1846" y="15792"/>
                  </a:lnTo>
                  <a:lnTo>
                    <a:pt x="1910" y="16145"/>
                  </a:lnTo>
                  <a:lnTo>
                    <a:pt x="1958" y="16402"/>
                  </a:lnTo>
                  <a:lnTo>
                    <a:pt x="1958" y="16402"/>
                  </a:lnTo>
                  <a:lnTo>
                    <a:pt x="2071" y="16771"/>
                  </a:lnTo>
                  <a:lnTo>
                    <a:pt x="2071" y="16771"/>
                  </a:lnTo>
                  <a:lnTo>
                    <a:pt x="2135" y="16964"/>
                  </a:lnTo>
                  <a:lnTo>
                    <a:pt x="2231" y="17124"/>
                  </a:lnTo>
                  <a:lnTo>
                    <a:pt x="2344" y="17269"/>
                  </a:lnTo>
                  <a:lnTo>
                    <a:pt x="2456" y="17397"/>
                  </a:lnTo>
                  <a:lnTo>
                    <a:pt x="2600" y="17493"/>
                  </a:lnTo>
                  <a:lnTo>
                    <a:pt x="2729" y="17574"/>
                  </a:lnTo>
                  <a:lnTo>
                    <a:pt x="2873" y="17606"/>
                  </a:lnTo>
                  <a:lnTo>
                    <a:pt x="3018" y="17638"/>
                  </a:lnTo>
                  <a:lnTo>
                    <a:pt x="3146" y="17622"/>
                  </a:lnTo>
                  <a:lnTo>
                    <a:pt x="3274" y="17590"/>
                  </a:lnTo>
                  <a:lnTo>
                    <a:pt x="3403" y="17526"/>
                  </a:lnTo>
                  <a:lnTo>
                    <a:pt x="3515" y="17429"/>
                  </a:lnTo>
                  <a:lnTo>
                    <a:pt x="3611" y="17285"/>
                  </a:lnTo>
                  <a:lnTo>
                    <a:pt x="3692" y="17124"/>
                  </a:lnTo>
                  <a:lnTo>
                    <a:pt x="3756" y="16932"/>
                  </a:lnTo>
                  <a:lnTo>
                    <a:pt x="3788" y="16691"/>
                  </a:lnTo>
                  <a:lnTo>
                    <a:pt x="3788" y="16691"/>
                  </a:lnTo>
                  <a:lnTo>
                    <a:pt x="3964" y="14605"/>
                  </a:lnTo>
                  <a:lnTo>
                    <a:pt x="4045" y="13401"/>
                  </a:lnTo>
                  <a:lnTo>
                    <a:pt x="4077" y="12952"/>
                  </a:lnTo>
                  <a:lnTo>
                    <a:pt x="4077" y="12679"/>
                  </a:lnTo>
                  <a:lnTo>
                    <a:pt x="4077" y="12679"/>
                  </a:lnTo>
                  <a:lnTo>
                    <a:pt x="4029" y="12101"/>
                  </a:lnTo>
                  <a:lnTo>
                    <a:pt x="3964" y="11587"/>
                  </a:lnTo>
                  <a:lnTo>
                    <a:pt x="3900" y="11122"/>
                  </a:lnTo>
                  <a:lnTo>
                    <a:pt x="3836" y="10705"/>
                  </a:lnTo>
                  <a:lnTo>
                    <a:pt x="3772" y="10336"/>
                  </a:lnTo>
                  <a:lnTo>
                    <a:pt x="3692" y="10015"/>
                  </a:lnTo>
                  <a:lnTo>
                    <a:pt x="3611" y="9710"/>
                  </a:lnTo>
                  <a:lnTo>
                    <a:pt x="3531" y="9453"/>
                  </a:lnTo>
                  <a:lnTo>
                    <a:pt x="3435" y="9212"/>
                  </a:lnTo>
                  <a:lnTo>
                    <a:pt x="3355" y="8988"/>
                  </a:lnTo>
                  <a:lnTo>
                    <a:pt x="3178" y="8586"/>
                  </a:lnTo>
                  <a:lnTo>
                    <a:pt x="2985" y="8233"/>
                  </a:lnTo>
                  <a:lnTo>
                    <a:pt x="2809" y="7848"/>
                  </a:lnTo>
                  <a:lnTo>
                    <a:pt x="2648" y="7431"/>
                  </a:lnTo>
                  <a:lnTo>
                    <a:pt x="2568" y="7190"/>
                  </a:lnTo>
                  <a:lnTo>
                    <a:pt x="2488" y="6917"/>
                  </a:lnTo>
                  <a:lnTo>
                    <a:pt x="2424" y="6612"/>
                  </a:lnTo>
                  <a:lnTo>
                    <a:pt x="2360" y="6291"/>
                  </a:lnTo>
                  <a:lnTo>
                    <a:pt x="2295" y="5906"/>
                  </a:lnTo>
                  <a:lnTo>
                    <a:pt x="2247" y="5489"/>
                  </a:lnTo>
                  <a:lnTo>
                    <a:pt x="2199" y="5023"/>
                  </a:lnTo>
                  <a:lnTo>
                    <a:pt x="2151" y="4510"/>
                  </a:lnTo>
                  <a:lnTo>
                    <a:pt x="2119" y="3932"/>
                  </a:lnTo>
                  <a:lnTo>
                    <a:pt x="2103" y="3290"/>
                  </a:lnTo>
                  <a:lnTo>
                    <a:pt x="2087" y="2584"/>
                  </a:lnTo>
                  <a:lnTo>
                    <a:pt x="2087" y="1798"/>
                  </a:lnTo>
                  <a:lnTo>
                    <a:pt x="2103" y="931"/>
                  </a:lnTo>
                  <a:lnTo>
                    <a:pt x="21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5;p13">
              <a:extLst>
                <a:ext uri="{FF2B5EF4-FFF2-40B4-BE49-F238E27FC236}">
                  <a16:creationId xmlns:a16="http://schemas.microsoft.com/office/drawing/2014/main" id="{FA3AFB69-21A1-9C54-E1B0-6027C7B8E9F0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extrusionOk="0">
                  <a:moveTo>
                    <a:pt x="6404" y="0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6;p13">
              <a:extLst>
                <a:ext uri="{FF2B5EF4-FFF2-40B4-BE49-F238E27FC236}">
                  <a16:creationId xmlns:a16="http://schemas.microsoft.com/office/drawing/2014/main" id="{DC22AF90-F8F7-23FE-555A-C208025B79EE}"/>
                </a:ext>
              </a:extLst>
            </p:cNvPr>
            <p:cNvSpPr/>
            <p:nvPr/>
          </p:nvSpPr>
          <p:spPr>
            <a:xfrm>
              <a:off x="2574425" y="1687325"/>
              <a:ext cx="190600" cy="558525"/>
            </a:xfrm>
            <a:custGeom>
              <a:avLst/>
              <a:gdLst/>
              <a:ahLst/>
              <a:cxnLst/>
              <a:rect l="l" t="t" r="r" b="b"/>
              <a:pathLst>
                <a:path w="7624" h="22341" fill="none" extrusionOk="0">
                  <a:moveTo>
                    <a:pt x="1525" y="1188"/>
                  </a:moveTo>
                  <a:lnTo>
                    <a:pt x="1525" y="1188"/>
                  </a:lnTo>
                  <a:lnTo>
                    <a:pt x="1220" y="2649"/>
                  </a:lnTo>
                  <a:lnTo>
                    <a:pt x="931" y="4125"/>
                  </a:lnTo>
                  <a:lnTo>
                    <a:pt x="691" y="5618"/>
                  </a:lnTo>
                  <a:lnTo>
                    <a:pt x="466" y="7094"/>
                  </a:lnTo>
                  <a:lnTo>
                    <a:pt x="370" y="7848"/>
                  </a:lnTo>
                  <a:lnTo>
                    <a:pt x="290" y="8587"/>
                  </a:lnTo>
                  <a:lnTo>
                    <a:pt x="209" y="9341"/>
                  </a:lnTo>
                  <a:lnTo>
                    <a:pt x="145" y="10079"/>
                  </a:lnTo>
                  <a:lnTo>
                    <a:pt x="97" y="10833"/>
                  </a:lnTo>
                  <a:lnTo>
                    <a:pt x="49" y="11572"/>
                  </a:lnTo>
                  <a:lnTo>
                    <a:pt x="17" y="12310"/>
                  </a:lnTo>
                  <a:lnTo>
                    <a:pt x="1" y="13064"/>
                  </a:lnTo>
                  <a:lnTo>
                    <a:pt x="1" y="13064"/>
                  </a:lnTo>
                  <a:lnTo>
                    <a:pt x="1" y="14091"/>
                  </a:lnTo>
                  <a:lnTo>
                    <a:pt x="17" y="14525"/>
                  </a:lnTo>
                  <a:lnTo>
                    <a:pt x="49" y="14910"/>
                  </a:lnTo>
                  <a:lnTo>
                    <a:pt x="81" y="15263"/>
                  </a:lnTo>
                  <a:lnTo>
                    <a:pt x="145" y="15584"/>
                  </a:lnTo>
                  <a:lnTo>
                    <a:pt x="225" y="15873"/>
                  </a:lnTo>
                  <a:lnTo>
                    <a:pt x="322" y="16146"/>
                  </a:lnTo>
                  <a:lnTo>
                    <a:pt x="450" y="16418"/>
                  </a:lnTo>
                  <a:lnTo>
                    <a:pt x="594" y="16675"/>
                  </a:lnTo>
                  <a:lnTo>
                    <a:pt x="787" y="16948"/>
                  </a:lnTo>
                  <a:lnTo>
                    <a:pt x="996" y="17221"/>
                  </a:lnTo>
                  <a:lnTo>
                    <a:pt x="1252" y="17526"/>
                  </a:lnTo>
                  <a:lnTo>
                    <a:pt x="1541" y="17847"/>
                  </a:lnTo>
                  <a:lnTo>
                    <a:pt x="2247" y="18585"/>
                  </a:lnTo>
                  <a:lnTo>
                    <a:pt x="2247" y="18585"/>
                  </a:lnTo>
                  <a:lnTo>
                    <a:pt x="3339" y="19725"/>
                  </a:lnTo>
                  <a:lnTo>
                    <a:pt x="3788" y="20190"/>
                  </a:lnTo>
                  <a:lnTo>
                    <a:pt x="4221" y="20607"/>
                  </a:lnTo>
                  <a:lnTo>
                    <a:pt x="4655" y="21008"/>
                  </a:lnTo>
                  <a:lnTo>
                    <a:pt x="5104" y="21378"/>
                  </a:lnTo>
                  <a:lnTo>
                    <a:pt x="5602" y="21747"/>
                  </a:lnTo>
                  <a:lnTo>
                    <a:pt x="6163" y="22132"/>
                  </a:lnTo>
                  <a:lnTo>
                    <a:pt x="6163" y="22132"/>
                  </a:lnTo>
                  <a:lnTo>
                    <a:pt x="6340" y="22228"/>
                  </a:lnTo>
                  <a:lnTo>
                    <a:pt x="6500" y="22292"/>
                  </a:lnTo>
                  <a:lnTo>
                    <a:pt x="6661" y="22324"/>
                  </a:lnTo>
                  <a:lnTo>
                    <a:pt x="6789" y="22341"/>
                  </a:lnTo>
                  <a:lnTo>
                    <a:pt x="6918" y="22308"/>
                  </a:lnTo>
                  <a:lnTo>
                    <a:pt x="7030" y="22276"/>
                  </a:lnTo>
                  <a:lnTo>
                    <a:pt x="7126" y="22196"/>
                  </a:lnTo>
                  <a:lnTo>
                    <a:pt x="7207" y="22116"/>
                  </a:lnTo>
                  <a:lnTo>
                    <a:pt x="7271" y="22003"/>
                  </a:lnTo>
                  <a:lnTo>
                    <a:pt x="7319" y="21891"/>
                  </a:lnTo>
                  <a:lnTo>
                    <a:pt x="7335" y="21747"/>
                  </a:lnTo>
                  <a:lnTo>
                    <a:pt x="7335" y="21602"/>
                  </a:lnTo>
                  <a:lnTo>
                    <a:pt x="7303" y="21458"/>
                  </a:lnTo>
                  <a:lnTo>
                    <a:pt x="7255" y="21297"/>
                  </a:lnTo>
                  <a:lnTo>
                    <a:pt x="7191" y="21121"/>
                  </a:lnTo>
                  <a:lnTo>
                    <a:pt x="7078" y="20944"/>
                  </a:lnTo>
                  <a:lnTo>
                    <a:pt x="7078" y="20944"/>
                  </a:lnTo>
                  <a:lnTo>
                    <a:pt x="6853" y="20623"/>
                  </a:lnTo>
                  <a:lnTo>
                    <a:pt x="6613" y="20318"/>
                  </a:lnTo>
                  <a:lnTo>
                    <a:pt x="6356" y="19997"/>
                  </a:lnTo>
                  <a:lnTo>
                    <a:pt x="6083" y="19692"/>
                  </a:lnTo>
                  <a:lnTo>
                    <a:pt x="4960" y="18457"/>
                  </a:lnTo>
                  <a:lnTo>
                    <a:pt x="4687" y="18152"/>
                  </a:lnTo>
                  <a:lnTo>
                    <a:pt x="4430" y="17831"/>
                  </a:lnTo>
                  <a:lnTo>
                    <a:pt x="4189" y="17510"/>
                  </a:lnTo>
                  <a:lnTo>
                    <a:pt x="3949" y="17189"/>
                  </a:lnTo>
                  <a:lnTo>
                    <a:pt x="3740" y="16852"/>
                  </a:lnTo>
                  <a:lnTo>
                    <a:pt x="3547" y="16515"/>
                  </a:lnTo>
                  <a:lnTo>
                    <a:pt x="3387" y="16162"/>
                  </a:lnTo>
                  <a:lnTo>
                    <a:pt x="3259" y="15793"/>
                  </a:lnTo>
                  <a:lnTo>
                    <a:pt x="3259" y="15793"/>
                  </a:lnTo>
                  <a:lnTo>
                    <a:pt x="3226" y="15680"/>
                  </a:lnTo>
                  <a:lnTo>
                    <a:pt x="3210" y="15520"/>
                  </a:lnTo>
                  <a:lnTo>
                    <a:pt x="3178" y="15311"/>
                  </a:lnTo>
                  <a:lnTo>
                    <a:pt x="3178" y="15070"/>
                  </a:lnTo>
                  <a:lnTo>
                    <a:pt x="3194" y="14798"/>
                  </a:lnTo>
                  <a:lnTo>
                    <a:pt x="3242" y="14493"/>
                  </a:lnTo>
                  <a:lnTo>
                    <a:pt x="3323" y="14188"/>
                  </a:lnTo>
                  <a:lnTo>
                    <a:pt x="3387" y="14043"/>
                  </a:lnTo>
                  <a:lnTo>
                    <a:pt x="3451" y="13883"/>
                  </a:lnTo>
                  <a:lnTo>
                    <a:pt x="3451" y="13883"/>
                  </a:lnTo>
                  <a:lnTo>
                    <a:pt x="3547" y="13722"/>
                  </a:lnTo>
                  <a:lnTo>
                    <a:pt x="3644" y="13578"/>
                  </a:lnTo>
                  <a:lnTo>
                    <a:pt x="3772" y="13449"/>
                  </a:lnTo>
                  <a:lnTo>
                    <a:pt x="3900" y="13337"/>
                  </a:lnTo>
                  <a:lnTo>
                    <a:pt x="4029" y="13257"/>
                  </a:lnTo>
                  <a:lnTo>
                    <a:pt x="4157" y="13193"/>
                  </a:lnTo>
                  <a:lnTo>
                    <a:pt x="4302" y="13161"/>
                  </a:lnTo>
                  <a:lnTo>
                    <a:pt x="4446" y="13161"/>
                  </a:lnTo>
                  <a:lnTo>
                    <a:pt x="4575" y="13193"/>
                  </a:lnTo>
                  <a:lnTo>
                    <a:pt x="4703" y="13241"/>
                  </a:lnTo>
                  <a:lnTo>
                    <a:pt x="4831" y="13321"/>
                  </a:lnTo>
                  <a:lnTo>
                    <a:pt x="4944" y="13433"/>
                  </a:lnTo>
                  <a:lnTo>
                    <a:pt x="5024" y="13578"/>
                  </a:lnTo>
                  <a:lnTo>
                    <a:pt x="5104" y="13770"/>
                  </a:lnTo>
                  <a:lnTo>
                    <a:pt x="5168" y="13979"/>
                  </a:lnTo>
                  <a:lnTo>
                    <a:pt x="5216" y="14236"/>
                  </a:lnTo>
                  <a:lnTo>
                    <a:pt x="5216" y="14236"/>
                  </a:lnTo>
                  <a:lnTo>
                    <a:pt x="5297" y="14862"/>
                  </a:lnTo>
                  <a:lnTo>
                    <a:pt x="5425" y="15680"/>
                  </a:lnTo>
                  <a:lnTo>
                    <a:pt x="5489" y="16098"/>
                  </a:lnTo>
                  <a:lnTo>
                    <a:pt x="5570" y="16483"/>
                  </a:lnTo>
                  <a:lnTo>
                    <a:pt x="5666" y="16820"/>
                  </a:lnTo>
                  <a:lnTo>
                    <a:pt x="5746" y="17076"/>
                  </a:lnTo>
                  <a:lnTo>
                    <a:pt x="5746" y="17076"/>
                  </a:lnTo>
                  <a:lnTo>
                    <a:pt x="5891" y="17430"/>
                  </a:lnTo>
                  <a:lnTo>
                    <a:pt x="5891" y="17430"/>
                  </a:lnTo>
                  <a:lnTo>
                    <a:pt x="6003" y="17622"/>
                  </a:lnTo>
                  <a:lnTo>
                    <a:pt x="6115" y="17767"/>
                  </a:lnTo>
                  <a:lnTo>
                    <a:pt x="6244" y="17911"/>
                  </a:lnTo>
                  <a:lnTo>
                    <a:pt x="6372" y="18023"/>
                  </a:lnTo>
                  <a:lnTo>
                    <a:pt x="6516" y="18104"/>
                  </a:lnTo>
                  <a:lnTo>
                    <a:pt x="6661" y="18168"/>
                  </a:lnTo>
                  <a:lnTo>
                    <a:pt x="6805" y="18200"/>
                  </a:lnTo>
                  <a:lnTo>
                    <a:pt x="6950" y="18216"/>
                  </a:lnTo>
                  <a:lnTo>
                    <a:pt x="7094" y="18184"/>
                  </a:lnTo>
                  <a:lnTo>
                    <a:pt x="7223" y="18136"/>
                  </a:lnTo>
                  <a:lnTo>
                    <a:pt x="7335" y="18055"/>
                  </a:lnTo>
                  <a:lnTo>
                    <a:pt x="7431" y="17959"/>
                  </a:lnTo>
                  <a:lnTo>
                    <a:pt x="7528" y="17815"/>
                  </a:lnTo>
                  <a:lnTo>
                    <a:pt x="7576" y="17638"/>
                  </a:lnTo>
                  <a:lnTo>
                    <a:pt x="7608" y="17446"/>
                  </a:lnTo>
                  <a:lnTo>
                    <a:pt x="7624" y="17205"/>
                  </a:lnTo>
                  <a:lnTo>
                    <a:pt x="7624" y="17205"/>
                  </a:lnTo>
                  <a:lnTo>
                    <a:pt x="7576" y="15102"/>
                  </a:lnTo>
                  <a:lnTo>
                    <a:pt x="7544" y="13867"/>
                  </a:lnTo>
                  <a:lnTo>
                    <a:pt x="7544" y="13417"/>
                  </a:lnTo>
                  <a:lnTo>
                    <a:pt x="7511" y="13145"/>
                  </a:lnTo>
                  <a:lnTo>
                    <a:pt x="7511" y="13145"/>
                  </a:lnTo>
                  <a:lnTo>
                    <a:pt x="7399" y="12230"/>
                  </a:lnTo>
                  <a:lnTo>
                    <a:pt x="7271" y="11379"/>
                  </a:lnTo>
                  <a:lnTo>
                    <a:pt x="7126" y="10561"/>
                  </a:lnTo>
                  <a:lnTo>
                    <a:pt x="6982" y="9758"/>
                  </a:lnTo>
                  <a:lnTo>
                    <a:pt x="6693" y="8234"/>
                  </a:lnTo>
                  <a:lnTo>
                    <a:pt x="6565" y="7495"/>
                  </a:lnTo>
                  <a:lnTo>
                    <a:pt x="6436" y="6741"/>
                  </a:lnTo>
                  <a:lnTo>
                    <a:pt x="6324" y="6003"/>
                  </a:lnTo>
                  <a:lnTo>
                    <a:pt x="6244" y="5232"/>
                  </a:lnTo>
                  <a:lnTo>
                    <a:pt x="6179" y="4462"/>
                  </a:lnTo>
                  <a:lnTo>
                    <a:pt x="6147" y="3644"/>
                  </a:lnTo>
                  <a:lnTo>
                    <a:pt x="6147" y="2809"/>
                  </a:lnTo>
                  <a:lnTo>
                    <a:pt x="6163" y="2360"/>
                  </a:lnTo>
                  <a:lnTo>
                    <a:pt x="6195" y="1926"/>
                  </a:lnTo>
                  <a:lnTo>
                    <a:pt x="6228" y="1461"/>
                  </a:lnTo>
                  <a:lnTo>
                    <a:pt x="6276" y="979"/>
                  </a:lnTo>
                  <a:lnTo>
                    <a:pt x="6324" y="498"/>
                  </a:lnTo>
                  <a:lnTo>
                    <a:pt x="64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7;p13">
              <a:extLst>
                <a:ext uri="{FF2B5EF4-FFF2-40B4-BE49-F238E27FC236}">
                  <a16:creationId xmlns:a16="http://schemas.microsoft.com/office/drawing/2014/main" id="{606E8B91-C755-9B1D-9B53-9BCFD792D057}"/>
                </a:ext>
              </a:extLst>
            </p:cNvPr>
            <p:cNvSpPr/>
            <p:nvPr/>
          </p:nvSpPr>
          <p:spPr>
            <a:xfrm>
              <a:off x="2619775" y="1988250"/>
              <a:ext cx="328225" cy="456600"/>
            </a:xfrm>
            <a:custGeom>
              <a:avLst/>
              <a:gdLst/>
              <a:ahLst/>
              <a:cxnLst/>
              <a:rect l="l" t="t" r="r" b="b"/>
              <a:pathLst>
                <a:path w="13129" h="18264" extrusionOk="0">
                  <a:moveTo>
                    <a:pt x="4590" y="0"/>
                  </a:moveTo>
                  <a:lnTo>
                    <a:pt x="2391" y="80"/>
                  </a:lnTo>
                  <a:lnTo>
                    <a:pt x="1798" y="1445"/>
                  </a:lnTo>
                  <a:lnTo>
                    <a:pt x="1573" y="1958"/>
                  </a:lnTo>
                  <a:lnTo>
                    <a:pt x="1348" y="2440"/>
                  </a:lnTo>
                  <a:lnTo>
                    <a:pt x="915" y="3338"/>
                  </a:lnTo>
                  <a:lnTo>
                    <a:pt x="722" y="3756"/>
                  </a:lnTo>
                  <a:lnTo>
                    <a:pt x="530" y="4157"/>
                  </a:lnTo>
                  <a:lnTo>
                    <a:pt x="385" y="4542"/>
                  </a:lnTo>
                  <a:lnTo>
                    <a:pt x="241" y="4927"/>
                  </a:lnTo>
                  <a:lnTo>
                    <a:pt x="129" y="5296"/>
                  </a:lnTo>
                  <a:lnTo>
                    <a:pt x="64" y="5681"/>
                  </a:lnTo>
                  <a:lnTo>
                    <a:pt x="16" y="6067"/>
                  </a:lnTo>
                  <a:lnTo>
                    <a:pt x="0" y="6259"/>
                  </a:lnTo>
                  <a:lnTo>
                    <a:pt x="16" y="6452"/>
                  </a:lnTo>
                  <a:lnTo>
                    <a:pt x="16" y="6644"/>
                  </a:lnTo>
                  <a:lnTo>
                    <a:pt x="48" y="6853"/>
                  </a:lnTo>
                  <a:lnTo>
                    <a:pt x="80" y="7062"/>
                  </a:lnTo>
                  <a:lnTo>
                    <a:pt x="112" y="7270"/>
                  </a:lnTo>
                  <a:lnTo>
                    <a:pt x="177" y="7479"/>
                  </a:lnTo>
                  <a:lnTo>
                    <a:pt x="241" y="7704"/>
                  </a:lnTo>
                  <a:lnTo>
                    <a:pt x="321" y="7928"/>
                  </a:lnTo>
                  <a:lnTo>
                    <a:pt x="417" y="8153"/>
                  </a:lnTo>
                  <a:lnTo>
                    <a:pt x="530" y="8378"/>
                  </a:lnTo>
                  <a:lnTo>
                    <a:pt x="674" y="8618"/>
                  </a:lnTo>
                  <a:lnTo>
                    <a:pt x="867" y="8875"/>
                  </a:lnTo>
                  <a:lnTo>
                    <a:pt x="1075" y="9148"/>
                  </a:lnTo>
                  <a:lnTo>
                    <a:pt x="1573" y="9758"/>
                  </a:lnTo>
                  <a:lnTo>
                    <a:pt x="2135" y="10416"/>
                  </a:lnTo>
                  <a:lnTo>
                    <a:pt x="2728" y="11074"/>
                  </a:lnTo>
                  <a:lnTo>
                    <a:pt x="3274" y="11716"/>
                  </a:lnTo>
                  <a:lnTo>
                    <a:pt x="3531" y="12037"/>
                  </a:lnTo>
                  <a:lnTo>
                    <a:pt x="3756" y="12342"/>
                  </a:lnTo>
                  <a:lnTo>
                    <a:pt x="3964" y="12631"/>
                  </a:lnTo>
                  <a:lnTo>
                    <a:pt x="4141" y="12887"/>
                  </a:lnTo>
                  <a:lnTo>
                    <a:pt x="4638" y="13706"/>
                  </a:lnTo>
                  <a:lnTo>
                    <a:pt x="5152" y="14524"/>
                  </a:lnTo>
                  <a:lnTo>
                    <a:pt x="5681" y="15311"/>
                  </a:lnTo>
                  <a:lnTo>
                    <a:pt x="6211" y="16049"/>
                  </a:lnTo>
                  <a:lnTo>
                    <a:pt x="6757" y="16723"/>
                  </a:lnTo>
                  <a:lnTo>
                    <a:pt x="7013" y="17028"/>
                  </a:lnTo>
                  <a:lnTo>
                    <a:pt x="7286" y="17333"/>
                  </a:lnTo>
                  <a:lnTo>
                    <a:pt x="7543" y="17606"/>
                  </a:lnTo>
                  <a:lnTo>
                    <a:pt x="7800" y="17846"/>
                  </a:lnTo>
                  <a:lnTo>
                    <a:pt x="8057" y="18071"/>
                  </a:lnTo>
                  <a:lnTo>
                    <a:pt x="8297" y="18264"/>
                  </a:lnTo>
                  <a:lnTo>
                    <a:pt x="13128" y="16161"/>
                  </a:lnTo>
                  <a:lnTo>
                    <a:pt x="12502" y="15423"/>
                  </a:lnTo>
                  <a:lnTo>
                    <a:pt x="11924" y="14717"/>
                  </a:lnTo>
                  <a:lnTo>
                    <a:pt x="11379" y="14043"/>
                  </a:lnTo>
                  <a:lnTo>
                    <a:pt x="10897" y="13401"/>
                  </a:lnTo>
                  <a:lnTo>
                    <a:pt x="10432" y="12791"/>
                  </a:lnTo>
                  <a:lnTo>
                    <a:pt x="10031" y="12181"/>
                  </a:lnTo>
                  <a:lnTo>
                    <a:pt x="9645" y="11571"/>
                  </a:lnTo>
                  <a:lnTo>
                    <a:pt x="9308" y="10962"/>
                  </a:lnTo>
                  <a:lnTo>
                    <a:pt x="9004" y="10352"/>
                  </a:lnTo>
                  <a:lnTo>
                    <a:pt x="8731" y="9710"/>
                  </a:lnTo>
                  <a:lnTo>
                    <a:pt x="8474" y="9052"/>
                  </a:lnTo>
                  <a:lnTo>
                    <a:pt x="8265" y="8362"/>
                  </a:lnTo>
                  <a:lnTo>
                    <a:pt x="8073" y="7623"/>
                  </a:lnTo>
                  <a:lnTo>
                    <a:pt x="7896" y="6853"/>
                  </a:lnTo>
                  <a:lnTo>
                    <a:pt x="7752" y="6018"/>
                  </a:lnTo>
                  <a:lnTo>
                    <a:pt x="7639" y="5120"/>
                  </a:lnTo>
                  <a:lnTo>
                    <a:pt x="7607" y="4927"/>
                  </a:lnTo>
                  <a:lnTo>
                    <a:pt x="7543" y="4702"/>
                  </a:lnTo>
                  <a:lnTo>
                    <a:pt x="7479" y="4478"/>
                  </a:lnTo>
                  <a:lnTo>
                    <a:pt x="7383" y="4221"/>
                  </a:lnTo>
                  <a:lnTo>
                    <a:pt x="7190" y="3707"/>
                  </a:lnTo>
                  <a:lnTo>
                    <a:pt x="6949" y="3178"/>
                  </a:lnTo>
                  <a:lnTo>
                    <a:pt x="6484" y="2199"/>
                  </a:lnTo>
                  <a:lnTo>
                    <a:pt x="6307" y="1814"/>
                  </a:lnTo>
                  <a:lnTo>
                    <a:pt x="6195" y="1525"/>
                  </a:lnTo>
                  <a:lnTo>
                    <a:pt x="6099" y="1300"/>
                  </a:lnTo>
                  <a:lnTo>
                    <a:pt x="6002" y="1124"/>
                  </a:lnTo>
                  <a:lnTo>
                    <a:pt x="5874" y="979"/>
                  </a:lnTo>
                  <a:lnTo>
                    <a:pt x="5746" y="883"/>
                  </a:lnTo>
                  <a:lnTo>
                    <a:pt x="5617" y="819"/>
                  </a:lnTo>
                  <a:lnTo>
                    <a:pt x="5489" y="770"/>
                  </a:lnTo>
                  <a:lnTo>
                    <a:pt x="5344" y="770"/>
                  </a:lnTo>
                  <a:lnTo>
                    <a:pt x="5216" y="803"/>
                  </a:lnTo>
                  <a:lnTo>
                    <a:pt x="5088" y="867"/>
                  </a:lnTo>
                  <a:lnTo>
                    <a:pt x="4959" y="947"/>
                  </a:lnTo>
                  <a:lnTo>
                    <a:pt x="4847" y="1059"/>
                  </a:lnTo>
                  <a:lnTo>
                    <a:pt x="4751" y="1188"/>
                  </a:lnTo>
                  <a:lnTo>
                    <a:pt x="4654" y="1332"/>
                  </a:lnTo>
                  <a:lnTo>
                    <a:pt x="4590" y="1509"/>
                  </a:lnTo>
                  <a:lnTo>
                    <a:pt x="4542" y="1701"/>
                  </a:lnTo>
                  <a:lnTo>
                    <a:pt x="4510" y="1910"/>
                  </a:lnTo>
                  <a:lnTo>
                    <a:pt x="4494" y="2295"/>
                  </a:lnTo>
                  <a:lnTo>
                    <a:pt x="4510" y="2424"/>
                  </a:lnTo>
                  <a:lnTo>
                    <a:pt x="4558" y="2568"/>
                  </a:lnTo>
                  <a:lnTo>
                    <a:pt x="4606" y="2728"/>
                  </a:lnTo>
                  <a:lnTo>
                    <a:pt x="4686" y="2921"/>
                  </a:lnTo>
                  <a:lnTo>
                    <a:pt x="4895" y="3322"/>
                  </a:lnTo>
                  <a:lnTo>
                    <a:pt x="5120" y="3756"/>
                  </a:lnTo>
                  <a:lnTo>
                    <a:pt x="5328" y="4189"/>
                  </a:lnTo>
                  <a:lnTo>
                    <a:pt x="5521" y="4590"/>
                  </a:lnTo>
                  <a:lnTo>
                    <a:pt x="5585" y="4767"/>
                  </a:lnTo>
                  <a:lnTo>
                    <a:pt x="5649" y="4927"/>
                  </a:lnTo>
                  <a:lnTo>
                    <a:pt x="5665" y="5072"/>
                  </a:lnTo>
                  <a:lnTo>
                    <a:pt x="5665" y="5200"/>
                  </a:lnTo>
                  <a:lnTo>
                    <a:pt x="5633" y="5425"/>
                  </a:lnTo>
                  <a:lnTo>
                    <a:pt x="5569" y="5617"/>
                  </a:lnTo>
                  <a:lnTo>
                    <a:pt x="5489" y="5762"/>
                  </a:lnTo>
                  <a:lnTo>
                    <a:pt x="5457" y="5826"/>
                  </a:lnTo>
                  <a:lnTo>
                    <a:pt x="5393" y="5874"/>
                  </a:lnTo>
                  <a:lnTo>
                    <a:pt x="5344" y="5922"/>
                  </a:lnTo>
                  <a:lnTo>
                    <a:pt x="5280" y="5938"/>
                  </a:lnTo>
                  <a:lnTo>
                    <a:pt x="5216" y="5954"/>
                  </a:lnTo>
                  <a:lnTo>
                    <a:pt x="5136" y="5970"/>
                  </a:lnTo>
                  <a:lnTo>
                    <a:pt x="5056" y="5954"/>
                  </a:lnTo>
                  <a:lnTo>
                    <a:pt x="4959" y="5938"/>
                  </a:lnTo>
                  <a:lnTo>
                    <a:pt x="4863" y="5906"/>
                  </a:lnTo>
                  <a:lnTo>
                    <a:pt x="4751" y="5858"/>
                  </a:lnTo>
                  <a:lnTo>
                    <a:pt x="4606" y="5762"/>
                  </a:lnTo>
                  <a:lnTo>
                    <a:pt x="4478" y="5665"/>
                  </a:lnTo>
                  <a:lnTo>
                    <a:pt x="4349" y="5537"/>
                  </a:lnTo>
                  <a:lnTo>
                    <a:pt x="4253" y="5393"/>
                  </a:lnTo>
                  <a:lnTo>
                    <a:pt x="4157" y="5232"/>
                  </a:lnTo>
                  <a:lnTo>
                    <a:pt x="4060" y="5072"/>
                  </a:lnTo>
                  <a:lnTo>
                    <a:pt x="3980" y="4895"/>
                  </a:lnTo>
                  <a:lnTo>
                    <a:pt x="3916" y="4735"/>
                  </a:lnTo>
                  <a:lnTo>
                    <a:pt x="3820" y="4398"/>
                  </a:lnTo>
                  <a:lnTo>
                    <a:pt x="3740" y="4093"/>
                  </a:lnTo>
                  <a:lnTo>
                    <a:pt x="3691" y="3868"/>
                  </a:lnTo>
                  <a:lnTo>
                    <a:pt x="3675" y="3723"/>
                  </a:lnTo>
                  <a:lnTo>
                    <a:pt x="3675" y="3483"/>
                  </a:lnTo>
                  <a:lnTo>
                    <a:pt x="3691" y="3258"/>
                  </a:lnTo>
                  <a:lnTo>
                    <a:pt x="3707" y="3033"/>
                  </a:lnTo>
                  <a:lnTo>
                    <a:pt x="3740" y="2793"/>
                  </a:lnTo>
                  <a:lnTo>
                    <a:pt x="3820" y="2327"/>
                  </a:lnTo>
                  <a:lnTo>
                    <a:pt x="3932" y="1862"/>
                  </a:lnTo>
                  <a:lnTo>
                    <a:pt x="4077" y="1396"/>
                  </a:lnTo>
                  <a:lnTo>
                    <a:pt x="4237" y="931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8;p13">
              <a:extLst>
                <a:ext uri="{FF2B5EF4-FFF2-40B4-BE49-F238E27FC236}">
                  <a16:creationId xmlns:a16="http://schemas.microsoft.com/office/drawing/2014/main" id="{72BE7A7E-B50A-5A21-44EB-3B5068E97CF3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extrusionOk="0">
                  <a:moveTo>
                    <a:pt x="2889" y="0"/>
                  </a:moveTo>
                  <a:lnTo>
                    <a:pt x="0" y="13738"/>
                  </a:ln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9;p13">
              <a:extLst>
                <a:ext uri="{FF2B5EF4-FFF2-40B4-BE49-F238E27FC236}">
                  <a16:creationId xmlns:a16="http://schemas.microsoft.com/office/drawing/2014/main" id="{5B774E45-11D6-A358-E09B-6986475D70B1}"/>
                </a:ext>
              </a:extLst>
            </p:cNvPr>
            <p:cNvSpPr/>
            <p:nvPr/>
          </p:nvSpPr>
          <p:spPr>
            <a:xfrm>
              <a:off x="2662300" y="1687325"/>
              <a:ext cx="102725" cy="455400"/>
            </a:xfrm>
            <a:custGeom>
              <a:avLst/>
              <a:gdLst/>
              <a:ahLst/>
              <a:cxnLst/>
              <a:rect l="l" t="t" r="r" b="b"/>
              <a:pathLst>
                <a:path w="4109" h="18216" fill="none" extrusionOk="0">
                  <a:moveTo>
                    <a:pt x="0" y="13738"/>
                  </a:moveTo>
                  <a:lnTo>
                    <a:pt x="0" y="13738"/>
                  </a:lnTo>
                  <a:lnTo>
                    <a:pt x="97" y="13578"/>
                  </a:lnTo>
                  <a:lnTo>
                    <a:pt x="193" y="13433"/>
                  </a:lnTo>
                  <a:lnTo>
                    <a:pt x="321" y="13321"/>
                  </a:lnTo>
                  <a:lnTo>
                    <a:pt x="434" y="13225"/>
                  </a:lnTo>
                  <a:lnTo>
                    <a:pt x="562" y="13145"/>
                  </a:lnTo>
                  <a:lnTo>
                    <a:pt x="690" y="13096"/>
                  </a:lnTo>
                  <a:lnTo>
                    <a:pt x="835" y="13080"/>
                  </a:lnTo>
                  <a:lnTo>
                    <a:pt x="963" y="13096"/>
                  </a:lnTo>
                  <a:lnTo>
                    <a:pt x="1092" y="13128"/>
                  </a:lnTo>
                  <a:lnTo>
                    <a:pt x="1220" y="13193"/>
                  </a:lnTo>
                  <a:lnTo>
                    <a:pt x="1332" y="13289"/>
                  </a:lnTo>
                  <a:lnTo>
                    <a:pt x="1429" y="13417"/>
                  </a:lnTo>
                  <a:lnTo>
                    <a:pt x="1525" y="13562"/>
                  </a:lnTo>
                  <a:lnTo>
                    <a:pt x="1605" y="13754"/>
                  </a:lnTo>
                  <a:lnTo>
                    <a:pt x="1653" y="13979"/>
                  </a:lnTo>
                  <a:lnTo>
                    <a:pt x="1701" y="14236"/>
                  </a:lnTo>
                  <a:lnTo>
                    <a:pt x="1701" y="14236"/>
                  </a:lnTo>
                  <a:lnTo>
                    <a:pt x="1782" y="14862"/>
                  </a:lnTo>
                  <a:lnTo>
                    <a:pt x="1910" y="15680"/>
                  </a:lnTo>
                  <a:lnTo>
                    <a:pt x="1974" y="16098"/>
                  </a:lnTo>
                  <a:lnTo>
                    <a:pt x="2055" y="16483"/>
                  </a:lnTo>
                  <a:lnTo>
                    <a:pt x="2151" y="16820"/>
                  </a:lnTo>
                  <a:lnTo>
                    <a:pt x="2231" y="17076"/>
                  </a:lnTo>
                  <a:lnTo>
                    <a:pt x="2231" y="17076"/>
                  </a:lnTo>
                  <a:lnTo>
                    <a:pt x="2376" y="17430"/>
                  </a:lnTo>
                  <a:lnTo>
                    <a:pt x="2376" y="17430"/>
                  </a:lnTo>
                  <a:lnTo>
                    <a:pt x="2488" y="17622"/>
                  </a:lnTo>
                  <a:lnTo>
                    <a:pt x="2600" y="17767"/>
                  </a:lnTo>
                  <a:lnTo>
                    <a:pt x="2729" y="17911"/>
                  </a:lnTo>
                  <a:lnTo>
                    <a:pt x="2857" y="18023"/>
                  </a:lnTo>
                  <a:lnTo>
                    <a:pt x="3001" y="18104"/>
                  </a:lnTo>
                  <a:lnTo>
                    <a:pt x="3146" y="18168"/>
                  </a:lnTo>
                  <a:lnTo>
                    <a:pt x="3290" y="18200"/>
                  </a:lnTo>
                  <a:lnTo>
                    <a:pt x="3435" y="18216"/>
                  </a:lnTo>
                  <a:lnTo>
                    <a:pt x="3579" y="18184"/>
                  </a:lnTo>
                  <a:lnTo>
                    <a:pt x="3708" y="18136"/>
                  </a:lnTo>
                  <a:lnTo>
                    <a:pt x="3820" y="18055"/>
                  </a:lnTo>
                  <a:lnTo>
                    <a:pt x="3916" y="17959"/>
                  </a:lnTo>
                  <a:lnTo>
                    <a:pt x="4013" y="17815"/>
                  </a:lnTo>
                  <a:lnTo>
                    <a:pt x="4061" y="17638"/>
                  </a:lnTo>
                  <a:lnTo>
                    <a:pt x="4093" y="17446"/>
                  </a:lnTo>
                  <a:lnTo>
                    <a:pt x="4109" y="17205"/>
                  </a:lnTo>
                  <a:lnTo>
                    <a:pt x="4109" y="17205"/>
                  </a:lnTo>
                  <a:lnTo>
                    <a:pt x="4061" y="15102"/>
                  </a:lnTo>
                  <a:lnTo>
                    <a:pt x="4029" y="13867"/>
                  </a:lnTo>
                  <a:lnTo>
                    <a:pt x="4029" y="13417"/>
                  </a:lnTo>
                  <a:lnTo>
                    <a:pt x="3996" y="13145"/>
                  </a:lnTo>
                  <a:lnTo>
                    <a:pt x="3996" y="13145"/>
                  </a:lnTo>
                  <a:lnTo>
                    <a:pt x="3884" y="12230"/>
                  </a:lnTo>
                  <a:lnTo>
                    <a:pt x="3756" y="11379"/>
                  </a:lnTo>
                  <a:lnTo>
                    <a:pt x="3611" y="10561"/>
                  </a:lnTo>
                  <a:lnTo>
                    <a:pt x="3467" y="9758"/>
                  </a:lnTo>
                  <a:lnTo>
                    <a:pt x="3178" y="8234"/>
                  </a:lnTo>
                  <a:lnTo>
                    <a:pt x="3050" y="7495"/>
                  </a:lnTo>
                  <a:lnTo>
                    <a:pt x="2921" y="6741"/>
                  </a:lnTo>
                  <a:lnTo>
                    <a:pt x="2809" y="6003"/>
                  </a:lnTo>
                  <a:lnTo>
                    <a:pt x="2729" y="5232"/>
                  </a:lnTo>
                  <a:lnTo>
                    <a:pt x="2664" y="4462"/>
                  </a:lnTo>
                  <a:lnTo>
                    <a:pt x="2632" y="3644"/>
                  </a:lnTo>
                  <a:lnTo>
                    <a:pt x="2632" y="2809"/>
                  </a:lnTo>
                  <a:lnTo>
                    <a:pt x="2648" y="2360"/>
                  </a:lnTo>
                  <a:lnTo>
                    <a:pt x="2680" y="1926"/>
                  </a:lnTo>
                  <a:lnTo>
                    <a:pt x="2713" y="1461"/>
                  </a:lnTo>
                  <a:lnTo>
                    <a:pt x="2761" y="979"/>
                  </a:lnTo>
                  <a:lnTo>
                    <a:pt x="2809" y="498"/>
                  </a:lnTo>
                  <a:lnTo>
                    <a:pt x="28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0;p13">
              <a:extLst>
                <a:ext uri="{FF2B5EF4-FFF2-40B4-BE49-F238E27FC236}">
                  <a16:creationId xmlns:a16="http://schemas.microsoft.com/office/drawing/2014/main" id="{C8D4C8B1-F2F5-8FA5-8527-AFA64BB8FD8C}"/>
                </a:ext>
              </a:extLst>
            </p:cNvPr>
            <p:cNvSpPr/>
            <p:nvPr/>
          </p:nvSpPr>
          <p:spPr>
            <a:xfrm>
              <a:off x="1499550" y="3532150"/>
              <a:ext cx="877500" cy="1113800"/>
            </a:xfrm>
            <a:custGeom>
              <a:avLst/>
              <a:gdLst/>
              <a:ahLst/>
              <a:cxnLst/>
              <a:rect l="l" t="t" r="r" b="b"/>
              <a:pathLst>
                <a:path w="35100" h="44552" extrusionOk="0">
                  <a:moveTo>
                    <a:pt x="7720" y="0"/>
                  </a:moveTo>
                  <a:lnTo>
                    <a:pt x="1" y="2472"/>
                  </a:lnTo>
                  <a:lnTo>
                    <a:pt x="434" y="4028"/>
                  </a:lnTo>
                  <a:lnTo>
                    <a:pt x="883" y="5585"/>
                  </a:lnTo>
                  <a:lnTo>
                    <a:pt x="1269" y="6741"/>
                  </a:lnTo>
                  <a:lnTo>
                    <a:pt x="1670" y="7880"/>
                  </a:lnTo>
                  <a:lnTo>
                    <a:pt x="2087" y="9020"/>
                  </a:lnTo>
                  <a:lnTo>
                    <a:pt x="2520" y="10159"/>
                  </a:lnTo>
                  <a:lnTo>
                    <a:pt x="2970" y="11299"/>
                  </a:lnTo>
                  <a:lnTo>
                    <a:pt x="3435" y="12422"/>
                  </a:lnTo>
                  <a:lnTo>
                    <a:pt x="3917" y="13529"/>
                  </a:lnTo>
                  <a:lnTo>
                    <a:pt x="4430" y="14637"/>
                  </a:lnTo>
                  <a:lnTo>
                    <a:pt x="5120" y="16081"/>
                  </a:lnTo>
                  <a:lnTo>
                    <a:pt x="5859" y="17526"/>
                  </a:lnTo>
                  <a:lnTo>
                    <a:pt x="6629" y="18954"/>
                  </a:lnTo>
                  <a:lnTo>
                    <a:pt x="7415" y="20382"/>
                  </a:lnTo>
                  <a:lnTo>
                    <a:pt x="8250" y="21778"/>
                  </a:lnTo>
                  <a:lnTo>
                    <a:pt x="9100" y="23159"/>
                  </a:lnTo>
                  <a:lnTo>
                    <a:pt x="9967" y="24523"/>
                  </a:lnTo>
                  <a:lnTo>
                    <a:pt x="10866" y="25855"/>
                  </a:lnTo>
                  <a:lnTo>
                    <a:pt x="11797" y="27171"/>
                  </a:lnTo>
                  <a:lnTo>
                    <a:pt x="12744" y="28487"/>
                  </a:lnTo>
                  <a:lnTo>
                    <a:pt x="13707" y="29771"/>
                  </a:lnTo>
                  <a:lnTo>
                    <a:pt x="14685" y="31055"/>
                  </a:lnTo>
                  <a:lnTo>
                    <a:pt x="15697" y="32323"/>
                  </a:lnTo>
                  <a:lnTo>
                    <a:pt x="16724" y="33558"/>
                  </a:lnTo>
                  <a:lnTo>
                    <a:pt x="17783" y="34778"/>
                  </a:lnTo>
                  <a:lnTo>
                    <a:pt x="18858" y="35982"/>
                  </a:lnTo>
                  <a:lnTo>
                    <a:pt x="19949" y="37169"/>
                  </a:lnTo>
                  <a:lnTo>
                    <a:pt x="20511" y="37747"/>
                  </a:lnTo>
                  <a:lnTo>
                    <a:pt x="21089" y="38309"/>
                  </a:lnTo>
                  <a:lnTo>
                    <a:pt x="21667" y="38871"/>
                  </a:lnTo>
                  <a:lnTo>
                    <a:pt x="22244" y="39432"/>
                  </a:lnTo>
                  <a:lnTo>
                    <a:pt x="22822" y="39978"/>
                  </a:lnTo>
                  <a:lnTo>
                    <a:pt x="23432" y="40524"/>
                  </a:lnTo>
                  <a:lnTo>
                    <a:pt x="24026" y="41053"/>
                  </a:lnTo>
                  <a:lnTo>
                    <a:pt x="24636" y="41583"/>
                  </a:lnTo>
                  <a:lnTo>
                    <a:pt x="25262" y="42096"/>
                  </a:lnTo>
                  <a:lnTo>
                    <a:pt x="25888" y="42610"/>
                  </a:lnTo>
                  <a:lnTo>
                    <a:pt x="26513" y="43107"/>
                  </a:lnTo>
                  <a:lnTo>
                    <a:pt x="27155" y="43605"/>
                  </a:lnTo>
                  <a:lnTo>
                    <a:pt x="27797" y="44070"/>
                  </a:lnTo>
                  <a:lnTo>
                    <a:pt x="28455" y="44552"/>
                  </a:lnTo>
                  <a:lnTo>
                    <a:pt x="35100" y="36463"/>
                  </a:lnTo>
                  <a:lnTo>
                    <a:pt x="34072" y="35452"/>
                  </a:lnTo>
                  <a:lnTo>
                    <a:pt x="33029" y="34441"/>
                  </a:lnTo>
                  <a:lnTo>
                    <a:pt x="31970" y="33430"/>
                  </a:lnTo>
                  <a:lnTo>
                    <a:pt x="30943" y="32435"/>
                  </a:lnTo>
                  <a:lnTo>
                    <a:pt x="29370" y="30942"/>
                  </a:lnTo>
                  <a:lnTo>
                    <a:pt x="27829" y="29434"/>
                  </a:lnTo>
                  <a:lnTo>
                    <a:pt x="26305" y="27909"/>
                  </a:lnTo>
                  <a:lnTo>
                    <a:pt x="25551" y="27139"/>
                  </a:lnTo>
                  <a:lnTo>
                    <a:pt x="24796" y="26352"/>
                  </a:lnTo>
                  <a:lnTo>
                    <a:pt x="24058" y="25566"/>
                  </a:lnTo>
                  <a:lnTo>
                    <a:pt x="23336" y="24780"/>
                  </a:lnTo>
                  <a:lnTo>
                    <a:pt x="22614" y="23977"/>
                  </a:lnTo>
                  <a:lnTo>
                    <a:pt x="21891" y="23159"/>
                  </a:lnTo>
                  <a:lnTo>
                    <a:pt x="21185" y="22340"/>
                  </a:lnTo>
                  <a:lnTo>
                    <a:pt x="20495" y="21522"/>
                  </a:lnTo>
                  <a:lnTo>
                    <a:pt x="19821" y="20671"/>
                  </a:lnTo>
                  <a:lnTo>
                    <a:pt x="19147" y="19821"/>
                  </a:lnTo>
                  <a:lnTo>
                    <a:pt x="18072" y="18408"/>
                  </a:lnTo>
                  <a:lnTo>
                    <a:pt x="17013" y="16964"/>
                  </a:lnTo>
                  <a:lnTo>
                    <a:pt x="15969" y="15487"/>
                  </a:lnTo>
                  <a:lnTo>
                    <a:pt x="15472" y="14749"/>
                  </a:lnTo>
                  <a:lnTo>
                    <a:pt x="14974" y="13995"/>
                  </a:lnTo>
                  <a:lnTo>
                    <a:pt x="14493" y="13240"/>
                  </a:lnTo>
                  <a:lnTo>
                    <a:pt x="14011" y="12486"/>
                  </a:lnTo>
                  <a:lnTo>
                    <a:pt x="13546" y="11716"/>
                  </a:lnTo>
                  <a:lnTo>
                    <a:pt x="13081" y="10945"/>
                  </a:lnTo>
                  <a:lnTo>
                    <a:pt x="12631" y="10175"/>
                  </a:lnTo>
                  <a:lnTo>
                    <a:pt x="12182" y="9389"/>
                  </a:lnTo>
                  <a:lnTo>
                    <a:pt x="11749" y="8602"/>
                  </a:lnTo>
                  <a:lnTo>
                    <a:pt x="11331" y="7816"/>
                  </a:lnTo>
                  <a:lnTo>
                    <a:pt x="10834" y="6869"/>
                  </a:lnTo>
                  <a:lnTo>
                    <a:pt x="10336" y="5906"/>
                  </a:lnTo>
                  <a:lnTo>
                    <a:pt x="9871" y="4943"/>
                  </a:lnTo>
                  <a:lnTo>
                    <a:pt x="9421" y="3964"/>
                  </a:lnTo>
                  <a:lnTo>
                    <a:pt x="8988" y="2985"/>
                  </a:lnTo>
                  <a:lnTo>
                    <a:pt x="8555" y="1990"/>
                  </a:lnTo>
                  <a:lnTo>
                    <a:pt x="8138" y="995"/>
                  </a:lnTo>
                  <a:lnTo>
                    <a:pt x="772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21;p13">
              <a:extLst>
                <a:ext uri="{FF2B5EF4-FFF2-40B4-BE49-F238E27FC236}">
                  <a16:creationId xmlns:a16="http://schemas.microsoft.com/office/drawing/2014/main" id="{86C71A62-F612-DACA-02D6-662934A05A1F}"/>
                </a:ext>
              </a:extLst>
            </p:cNvPr>
            <p:cNvSpPr/>
            <p:nvPr/>
          </p:nvSpPr>
          <p:spPr>
            <a:xfrm>
              <a:off x="2114225" y="4381925"/>
              <a:ext cx="452200" cy="454625"/>
            </a:xfrm>
            <a:custGeom>
              <a:avLst/>
              <a:gdLst/>
              <a:ahLst/>
              <a:cxnLst/>
              <a:rect l="l" t="t" r="r" b="b"/>
              <a:pathLst>
                <a:path w="18088" h="18185" extrusionOk="0">
                  <a:moveTo>
                    <a:pt x="9453" y="1"/>
                  </a:moveTo>
                  <a:lnTo>
                    <a:pt x="9004" y="17"/>
                  </a:lnTo>
                  <a:lnTo>
                    <a:pt x="8555" y="65"/>
                  </a:lnTo>
                  <a:lnTo>
                    <a:pt x="8089" y="129"/>
                  </a:lnTo>
                  <a:lnTo>
                    <a:pt x="7624" y="225"/>
                  </a:lnTo>
                  <a:lnTo>
                    <a:pt x="7174" y="354"/>
                  </a:lnTo>
                  <a:lnTo>
                    <a:pt x="6693" y="530"/>
                  </a:lnTo>
                  <a:lnTo>
                    <a:pt x="6228" y="723"/>
                  </a:lnTo>
                  <a:lnTo>
                    <a:pt x="5762" y="948"/>
                  </a:lnTo>
                  <a:lnTo>
                    <a:pt x="5297" y="1204"/>
                  </a:lnTo>
                  <a:lnTo>
                    <a:pt x="4815" y="1493"/>
                  </a:lnTo>
                  <a:lnTo>
                    <a:pt x="4350" y="1830"/>
                  </a:lnTo>
                  <a:lnTo>
                    <a:pt x="3884" y="2199"/>
                  </a:lnTo>
                  <a:lnTo>
                    <a:pt x="3403" y="2601"/>
                  </a:lnTo>
                  <a:lnTo>
                    <a:pt x="2938" y="3034"/>
                  </a:lnTo>
                  <a:lnTo>
                    <a:pt x="2552" y="3435"/>
                  </a:lnTo>
                  <a:lnTo>
                    <a:pt x="2199" y="3836"/>
                  </a:lnTo>
                  <a:lnTo>
                    <a:pt x="1878" y="4238"/>
                  </a:lnTo>
                  <a:lnTo>
                    <a:pt x="1573" y="4639"/>
                  </a:lnTo>
                  <a:lnTo>
                    <a:pt x="1301" y="5040"/>
                  </a:lnTo>
                  <a:lnTo>
                    <a:pt x="1060" y="5441"/>
                  </a:lnTo>
                  <a:lnTo>
                    <a:pt x="851" y="5842"/>
                  </a:lnTo>
                  <a:lnTo>
                    <a:pt x="659" y="6260"/>
                  </a:lnTo>
                  <a:lnTo>
                    <a:pt x="482" y="6661"/>
                  </a:lnTo>
                  <a:lnTo>
                    <a:pt x="354" y="7062"/>
                  </a:lnTo>
                  <a:lnTo>
                    <a:pt x="225" y="7479"/>
                  </a:lnTo>
                  <a:lnTo>
                    <a:pt x="145" y="7881"/>
                  </a:lnTo>
                  <a:lnTo>
                    <a:pt x="65" y="8282"/>
                  </a:lnTo>
                  <a:lnTo>
                    <a:pt x="17" y="8667"/>
                  </a:lnTo>
                  <a:lnTo>
                    <a:pt x="1" y="9068"/>
                  </a:lnTo>
                  <a:lnTo>
                    <a:pt x="1" y="9469"/>
                  </a:lnTo>
                  <a:lnTo>
                    <a:pt x="17" y="9855"/>
                  </a:lnTo>
                  <a:lnTo>
                    <a:pt x="49" y="10240"/>
                  </a:lnTo>
                  <a:lnTo>
                    <a:pt x="113" y="10625"/>
                  </a:lnTo>
                  <a:lnTo>
                    <a:pt x="193" y="10994"/>
                  </a:lnTo>
                  <a:lnTo>
                    <a:pt x="289" y="11363"/>
                  </a:lnTo>
                  <a:lnTo>
                    <a:pt x="402" y="11732"/>
                  </a:lnTo>
                  <a:lnTo>
                    <a:pt x="530" y="12102"/>
                  </a:lnTo>
                  <a:lnTo>
                    <a:pt x="675" y="12455"/>
                  </a:lnTo>
                  <a:lnTo>
                    <a:pt x="851" y="12792"/>
                  </a:lnTo>
                  <a:lnTo>
                    <a:pt x="1028" y="13145"/>
                  </a:lnTo>
                  <a:lnTo>
                    <a:pt x="1220" y="13466"/>
                  </a:lnTo>
                  <a:lnTo>
                    <a:pt x="1429" y="13803"/>
                  </a:lnTo>
                  <a:lnTo>
                    <a:pt x="1654" y="14108"/>
                  </a:lnTo>
                  <a:lnTo>
                    <a:pt x="1894" y="14429"/>
                  </a:lnTo>
                  <a:lnTo>
                    <a:pt x="2151" y="14717"/>
                  </a:lnTo>
                  <a:lnTo>
                    <a:pt x="2408" y="15006"/>
                  </a:lnTo>
                  <a:lnTo>
                    <a:pt x="2681" y="15295"/>
                  </a:lnTo>
                  <a:lnTo>
                    <a:pt x="2970" y="15552"/>
                  </a:lnTo>
                  <a:lnTo>
                    <a:pt x="3275" y="15825"/>
                  </a:lnTo>
                  <a:lnTo>
                    <a:pt x="3580" y="16066"/>
                  </a:lnTo>
                  <a:lnTo>
                    <a:pt x="3900" y="16306"/>
                  </a:lnTo>
                  <a:lnTo>
                    <a:pt x="4221" y="16531"/>
                  </a:lnTo>
                  <a:lnTo>
                    <a:pt x="4558" y="16740"/>
                  </a:lnTo>
                  <a:lnTo>
                    <a:pt x="4896" y="16932"/>
                  </a:lnTo>
                  <a:lnTo>
                    <a:pt x="5249" y="17125"/>
                  </a:lnTo>
                  <a:lnTo>
                    <a:pt x="5602" y="17301"/>
                  </a:lnTo>
                  <a:lnTo>
                    <a:pt x="5955" y="17446"/>
                  </a:lnTo>
                  <a:lnTo>
                    <a:pt x="6324" y="17590"/>
                  </a:lnTo>
                  <a:lnTo>
                    <a:pt x="6693" y="17735"/>
                  </a:lnTo>
                  <a:lnTo>
                    <a:pt x="7078" y="17847"/>
                  </a:lnTo>
                  <a:lnTo>
                    <a:pt x="7447" y="17943"/>
                  </a:lnTo>
                  <a:lnTo>
                    <a:pt x="7832" y="18024"/>
                  </a:lnTo>
                  <a:lnTo>
                    <a:pt x="8218" y="18088"/>
                  </a:lnTo>
                  <a:lnTo>
                    <a:pt x="8603" y="18136"/>
                  </a:lnTo>
                  <a:lnTo>
                    <a:pt x="8988" y="18168"/>
                  </a:lnTo>
                  <a:lnTo>
                    <a:pt x="9389" y="18184"/>
                  </a:lnTo>
                  <a:lnTo>
                    <a:pt x="9774" y="18184"/>
                  </a:lnTo>
                  <a:lnTo>
                    <a:pt x="10160" y="18168"/>
                  </a:lnTo>
                  <a:lnTo>
                    <a:pt x="10545" y="18120"/>
                  </a:lnTo>
                  <a:lnTo>
                    <a:pt x="10930" y="18056"/>
                  </a:lnTo>
                  <a:lnTo>
                    <a:pt x="11315" y="17991"/>
                  </a:lnTo>
                  <a:lnTo>
                    <a:pt x="11700" y="17879"/>
                  </a:lnTo>
                  <a:lnTo>
                    <a:pt x="12085" y="17767"/>
                  </a:lnTo>
                  <a:lnTo>
                    <a:pt x="12455" y="17622"/>
                  </a:lnTo>
                  <a:lnTo>
                    <a:pt x="12824" y="17462"/>
                  </a:lnTo>
                  <a:lnTo>
                    <a:pt x="13193" y="17285"/>
                  </a:lnTo>
                  <a:lnTo>
                    <a:pt x="13546" y="17077"/>
                  </a:lnTo>
                  <a:lnTo>
                    <a:pt x="13899" y="16852"/>
                  </a:lnTo>
                  <a:lnTo>
                    <a:pt x="14380" y="16515"/>
                  </a:lnTo>
                  <a:lnTo>
                    <a:pt x="14830" y="16146"/>
                  </a:lnTo>
                  <a:lnTo>
                    <a:pt x="15247" y="15793"/>
                  </a:lnTo>
                  <a:lnTo>
                    <a:pt x="15632" y="15408"/>
                  </a:lnTo>
                  <a:lnTo>
                    <a:pt x="15985" y="15022"/>
                  </a:lnTo>
                  <a:lnTo>
                    <a:pt x="16306" y="14621"/>
                  </a:lnTo>
                  <a:lnTo>
                    <a:pt x="16611" y="14204"/>
                  </a:lnTo>
                  <a:lnTo>
                    <a:pt x="16868" y="13803"/>
                  </a:lnTo>
                  <a:lnTo>
                    <a:pt x="17109" y="13369"/>
                  </a:lnTo>
                  <a:lnTo>
                    <a:pt x="17317" y="12952"/>
                  </a:lnTo>
                  <a:lnTo>
                    <a:pt x="17510" y="12519"/>
                  </a:lnTo>
                  <a:lnTo>
                    <a:pt x="17670" y="12069"/>
                  </a:lnTo>
                  <a:lnTo>
                    <a:pt x="17799" y="11636"/>
                  </a:lnTo>
                  <a:lnTo>
                    <a:pt x="17895" y="11187"/>
                  </a:lnTo>
                  <a:lnTo>
                    <a:pt x="17975" y="10737"/>
                  </a:lnTo>
                  <a:lnTo>
                    <a:pt x="18040" y="10288"/>
                  </a:lnTo>
                  <a:lnTo>
                    <a:pt x="18072" y="9839"/>
                  </a:lnTo>
                  <a:lnTo>
                    <a:pt x="18088" y="9389"/>
                  </a:lnTo>
                  <a:lnTo>
                    <a:pt x="18072" y="8940"/>
                  </a:lnTo>
                  <a:lnTo>
                    <a:pt x="18040" y="8491"/>
                  </a:lnTo>
                  <a:lnTo>
                    <a:pt x="17975" y="8057"/>
                  </a:lnTo>
                  <a:lnTo>
                    <a:pt x="17911" y="7608"/>
                  </a:lnTo>
                  <a:lnTo>
                    <a:pt x="17815" y="7175"/>
                  </a:lnTo>
                  <a:lnTo>
                    <a:pt x="17686" y="6741"/>
                  </a:lnTo>
                  <a:lnTo>
                    <a:pt x="17558" y="6324"/>
                  </a:lnTo>
                  <a:lnTo>
                    <a:pt x="17398" y="5907"/>
                  </a:lnTo>
                  <a:lnTo>
                    <a:pt x="17221" y="5489"/>
                  </a:lnTo>
                  <a:lnTo>
                    <a:pt x="17044" y="5088"/>
                  </a:lnTo>
                  <a:lnTo>
                    <a:pt x="16836" y="4703"/>
                  </a:lnTo>
                  <a:lnTo>
                    <a:pt x="16611" y="4318"/>
                  </a:lnTo>
                  <a:lnTo>
                    <a:pt x="16370" y="3949"/>
                  </a:lnTo>
                  <a:lnTo>
                    <a:pt x="16114" y="3580"/>
                  </a:lnTo>
                  <a:lnTo>
                    <a:pt x="15841" y="3226"/>
                  </a:lnTo>
                  <a:lnTo>
                    <a:pt x="15552" y="2906"/>
                  </a:lnTo>
                  <a:lnTo>
                    <a:pt x="15247" y="2585"/>
                  </a:lnTo>
                  <a:lnTo>
                    <a:pt x="14942" y="2280"/>
                  </a:lnTo>
                  <a:lnTo>
                    <a:pt x="14605" y="1975"/>
                  </a:lnTo>
                  <a:lnTo>
                    <a:pt x="14268" y="1702"/>
                  </a:lnTo>
                  <a:lnTo>
                    <a:pt x="13915" y="1445"/>
                  </a:lnTo>
                  <a:lnTo>
                    <a:pt x="13562" y="1220"/>
                  </a:lnTo>
                  <a:lnTo>
                    <a:pt x="13193" y="996"/>
                  </a:lnTo>
                  <a:lnTo>
                    <a:pt x="12808" y="787"/>
                  </a:lnTo>
                  <a:lnTo>
                    <a:pt x="12422" y="611"/>
                  </a:lnTo>
                  <a:lnTo>
                    <a:pt x="12021" y="450"/>
                  </a:lnTo>
                  <a:lnTo>
                    <a:pt x="11604" y="322"/>
                  </a:lnTo>
                  <a:lnTo>
                    <a:pt x="11187" y="209"/>
                  </a:lnTo>
                  <a:lnTo>
                    <a:pt x="10769" y="113"/>
                  </a:lnTo>
                  <a:lnTo>
                    <a:pt x="10336" y="49"/>
                  </a:lnTo>
                  <a:lnTo>
                    <a:pt x="9887" y="17"/>
                  </a:lnTo>
                  <a:lnTo>
                    <a:pt x="9453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22;p13">
              <a:extLst>
                <a:ext uri="{FF2B5EF4-FFF2-40B4-BE49-F238E27FC236}">
                  <a16:creationId xmlns:a16="http://schemas.microsoft.com/office/drawing/2014/main" id="{BD75FE37-0894-2408-6560-6CA38F029810}"/>
                </a:ext>
              </a:extLst>
            </p:cNvPr>
            <p:cNvSpPr/>
            <p:nvPr/>
          </p:nvSpPr>
          <p:spPr>
            <a:xfrm>
              <a:off x="2481350" y="4694075"/>
              <a:ext cx="76650" cy="90700"/>
            </a:xfrm>
            <a:custGeom>
              <a:avLst/>
              <a:gdLst/>
              <a:ahLst/>
              <a:cxnLst/>
              <a:rect l="l" t="t" r="r" b="b"/>
              <a:pathLst>
                <a:path w="3066" h="3628" extrusionOk="0">
                  <a:moveTo>
                    <a:pt x="1830" y="1"/>
                  </a:moveTo>
                  <a:lnTo>
                    <a:pt x="1685" y="17"/>
                  </a:lnTo>
                  <a:lnTo>
                    <a:pt x="1541" y="65"/>
                  </a:lnTo>
                  <a:lnTo>
                    <a:pt x="1397" y="113"/>
                  </a:lnTo>
                  <a:lnTo>
                    <a:pt x="1252" y="177"/>
                  </a:lnTo>
                  <a:lnTo>
                    <a:pt x="1108" y="257"/>
                  </a:lnTo>
                  <a:lnTo>
                    <a:pt x="963" y="370"/>
                  </a:lnTo>
                  <a:lnTo>
                    <a:pt x="835" y="482"/>
                  </a:lnTo>
                  <a:lnTo>
                    <a:pt x="690" y="611"/>
                  </a:lnTo>
                  <a:lnTo>
                    <a:pt x="562" y="755"/>
                  </a:lnTo>
                  <a:lnTo>
                    <a:pt x="450" y="915"/>
                  </a:lnTo>
                  <a:lnTo>
                    <a:pt x="353" y="1076"/>
                  </a:lnTo>
                  <a:lnTo>
                    <a:pt x="257" y="1236"/>
                  </a:lnTo>
                  <a:lnTo>
                    <a:pt x="177" y="1413"/>
                  </a:lnTo>
                  <a:lnTo>
                    <a:pt x="113" y="1590"/>
                  </a:lnTo>
                  <a:lnTo>
                    <a:pt x="64" y="1766"/>
                  </a:lnTo>
                  <a:lnTo>
                    <a:pt x="32" y="1943"/>
                  </a:lnTo>
                  <a:lnTo>
                    <a:pt x="16" y="2103"/>
                  </a:lnTo>
                  <a:lnTo>
                    <a:pt x="0" y="2280"/>
                  </a:lnTo>
                  <a:lnTo>
                    <a:pt x="16" y="2440"/>
                  </a:lnTo>
                  <a:lnTo>
                    <a:pt x="32" y="2601"/>
                  </a:lnTo>
                  <a:lnTo>
                    <a:pt x="64" y="2761"/>
                  </a:lnTo>
                  <a:lnTo>
                    <a:pt x="113" y="2906"/>
                  </a:lnTo>
                  <a:lnTo>
                    <a:pt x="177" y="3050"/>
                  </a:lnTo>
                  <a:lnTo>
                    <a:pt x="257" y="3178"/>
                  </a:lnTo>
                  <a:lnTo>
                    <a:pt x="353" y="3291"/>
                  </a:lnTo>
                  <a:lnTo>
                    <a:pt x="450" y="3387"/>
                  </a:lnTo>
                  <a:lnTo>
                    <a:pt x="578" y="3467"/>
                  </a:lnTo>
                  <a:lnTo>
                    <a:pt x="690" y="3531"/>
                  </a:lnTo>
                  <a:lnTo>
                    <a:pt x="819" y="3580"/>
                  </a:lnTo>
                  <a:lnTo>
                    <a:pt x="963" y="3612"/>
                  </a:lnTo>
                  <a:lnTo>
                    <a:pt x="1092" y="3628"/>
                  </a:lnTo>
                  <a:lnTo>
                    <a:pt x="1236" y="3628"/>
                  </a:lnTo>
                  <a:lnTo>
                    <a:pt x="1380" y="3612"/>
                  </a:lnTo>
                  <a:lnTo>
                    <a:pt x="1525" y="3564"/>
                  </a:lnTo>
                  <a:lnTo>
                    <a:pt x="1685" y="3515"/>
                  </a:lnTo>
                  <a:lnTo>
                    <a:pt x="1830" y="3451"/>
                  </a:lnTo>
                  <a:lnTo>
                    <a:pt x="1974" y="3371"/>
                  </a:lnTo>
                  <a:lnTo>
                    <a:pt x="2119" y="3259"/>
                  </a:lnTo>
                  <a:lnTo>
                    <a:pt x="2247" y="3146"/>
                  </a:lnTo>
                  <a:lnTo>
                    <a:pt x="2376" y="3018"/>
                  </a:lnTo>
                  <a:lnTo>
                    <a:pt x="2504" y="2873"/>
                  </a:lnTo>
                  <a:lnTo>
                    <a:pt x="2632" y="2713"/>
                  </a:lnTo>
                  <a:lnTo>
                    <a:pt x="2729" y="2552"/>
                  </a:lnTo>
                  <a:lnTo>
                    <a:pt x="2825" y="2392"/>
                  </a:lnTo>
                  <a:lnTo>
                    <a:pt x="2889" y="2215"/>
                  </a:lnTo>
                  <a:lnTo>
                    <a:pt x="2953" y="2039"/>
                  </a:lnTo>
                  <a:lnTo>
                    <a:pt x="3001" y="1862"/>
                  </a:lnTo>
                  <a:lnTo>
                    <a:pt x="3050" y="1686"/>
                  </a:lnTo>
                  <a:lnTo>
                    <a:pt x="3066" y="1525"/>
                  </a:lnTo>
                  <a:lnTo>
                    <a:pt x="3066" y="1349"/>
                  </a:lnTo>
                  <a:lnTo>
                    <a:pt x="3066" y="1188"/>
                  </a:lnTo>
                  <a:lnTo>
                    <a:pt x="3050" y="1028"/>
                  </a:lnTo>
                  <a:lnTo>
                    <a:pt x="3017" y="867"/>
                  </a:lnTo>
                  <a:lnTo>
                    <a:pt x="2953" y="723"/>
                  </a:lnTo>
                  <a:lnTo>
                    <a:pt x="2889" y="578"/>
                  </a:lnTo>
                  <a:lnTo>
                    <a:pt x="2825" y="450"/>
                  </a:lnTo>
                  <a:lnTo>
                    <a:pt x="2729" y="338"/>
                  </a:lnTo>
                  <a:lnTo>
                    <a:pt x="2616" y="241"/>
                  </a:lnTo>
                  <a:lnTo>
                    <a:pt x="2504" y="161"/>
                  </a:lnTo>
                  <a:lnTo>
                    <a:pt x="2392" y="97"/>
                  </a:lnTo>
                  <a:lnTo>
                    <a:pt x="2247" y="49"/>
                  </a:lnTo>
                  <a:lnTo>
                    <a:pt x="2119" y="17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23;p13">
              <a:extLst>
                <a:ext uri="{FF2B5EF4-FFF2-40B4-BE49-F238E27FC236}">
                  <a16:creationId xmlns:a16="http://schemas.microsoft.com/office/drawing/2014/main" id="{29EB9F1A-2396-A606-E997-5FEC096D90BB}"/>
                </a:ext>
              </a:extLst>
            </p:cNvPr>
            <p:cNvSpPr/>
            <p:nvPr/>
          </p:nvSpPr>
          <p:spPr>
            <a:xfrm>
              <a:off x="2546350" y="468000"/>
              <a:ext cx="968175" cy="1446050"/>
            </a:xfrm>
            <a:custGeom>
              <a:avLst/>
              <a:gdLst/>
              <a:ahLst/>
              <a:cxnLst/>
              <a:rect l="l" t="t" r="r" b="b"/>
              <a:pathLst>
                <a:path w="38727" h="57842" extrusionOk="0">
                  <a:moveTo>
                    <a:pt x="35853" y="1"/>
                  </a:moveTo>
                  <a:lnTo>
                    <a:pt x="35131" y="194"/>
                  </a:lnTo>
                  <a:lnTo>
                    <a:pt x="34425" y="402"/>
                  </a:lnTo>
                  <a:lnTo>
                    <a:pt x="33719" y="627"/>
                  </a:lnTo>
                  <a:lnTo>
                    <a:pt x="33013" y="852"/>
                  </a:lnTo>
                  <a:lnTo>
                    <a:pt x="32323" y="1092"/>
                  </a:lnTo>
                  <a:lnTo>
                    <a:pt x="31616" y="1349"/>
                  </a:lnTo>
                  <a:lnTo>
                    <a:pt x="30926" y="1606"/>
                  </a:lnTo>
                  <a:lnTo>
                    <a:pt x="30236" y="1895"/>
                  </a:lnTo>
                  <a:lnTo>
                    <a:pt x="29546" y="2184"/>
                  </a:lnTo>
                  <a:lnTo>
                    <a:pt x="28872" y="2489"/>
                  </a:lnTo>
                  <a:lnTo>
                    <a:pt x="28198" y="2810"/>
                  </a:lnTo>
                  <a:lnTo>
                    <a:pt x="27524" y="3131"/>
                  </a:lnTo>
                  <a:lnTo>
                    <a:pt x="26866" y="3468"/>
                  </a:lnTo>
                  <a:lnTo>
                    <a:pt x="26224" y="3821"/>
                  </a:lnTo>
                  <a:lnTo>
                    <a:pt x="25566" y="4190"/>
                  </a:lnTo>
                  <a:lnTo>
                    <a:pt x="24940" y="4559"/>
                  </a:lnTo>
                  <a:lnTo>
                    <a:pt x="24250" y="4976"/>
                  </a:lnTo>
                  <a:lnTo>
                    <a:pt x="23560" y="5409"/>
                  </a:lnTo>
                  <a:lnTo>
                    <a:pt x="22886" y="5859"/>
                  </a:lnTo>
                  <a:lnTo>
                    <a:pt x="22228" y="6324"/>
                  </a:lnTo>
                  <a:lnTo>
                    <a:pt x="21570" y="6790"/>
                  </a:lnTo>
                  <a:lnTo>
                    <a:pt x="20928" y="7271"/>
                  </a:lnTo>
                  <a:lnTo>
                    <a:pt x="20302" y="7769"/>
                  </a:lnTo>
                  <a:lnTo>
                    <a:pt x="19676" y="8282"/>
                  </a:lnTo>
                  <a:lnTo>
                    <a:pt x="19066" y="8796"/>
                  </a:lnTo>
                  <a:lnTo>
                    <a:pt x="18456" y="9325"/>
                  </a:lnTo>
                  <a:lnTo>
                    <a:pt x="17863" y="9871"/>
                  </a:lnTo>
                  <a:lnTo>
                    <a:pt x="17285" y="10433"/>
                  </a:lnTo>
                  <a:lnTo>
                    <a:pt x="16707" y="10994"/>
                  </a:lnTo>
                  <a:lnTo>
                    <a:pt x="16145" y="11572"/>
                  </a:lnTo>
                  <a:lnTo>
                    <a:pt x="15600" y="12150"/>
                  </a:lnTo>
                  <a:lnTo>
                    <a:pt x="15054" y="12744"/>
                  </a:lnTo>
                  <a:lnTo>
                    <a:pt x="14508" y="13354"/>
                  </a:lnTo>
                  <a:lnTo>
                    <a:pt x="13995" y="13964"/>
                  </a:lnTo>
                  <a:lnTo>
                    <a:pt x="13481" y="14589"/>
                  </a:lnTo>
                  <a:lnTo>
                    <a:pt x="12968" y="15215"/>
                  </a:lnTo>
                  <a:lnTo>
                    <a:pt x="12486" y="15857"/>
                  </a:lnTo>
                  <a:lnTo>
                    <a:pt x="12005" y="16499"/>
                  </a:lnTo>
                  <a:lnTo>
                    <a:pt x="11523" y="17157"/>
                  </a:lnTo>
                  <a:lnTo>
                    <a:pt x="11074" y="17815"/>
                  </a:lnTo>
                  <a:lnTo>
                    <a:pt x="10625" y="18489"/>
                  </a:lnTo>
                  <a:lnTo>
                    <a:pt x="10175" y="19163"/>
                  </a:lnTo>
                  <a:lnTo>
                    <a:pt x="9742" y="19837"/>
                  </a:lnTo>
                  <a:lnTo>
                    <a:pt x="9325" y="20527"/>
                  </a:lnTo>
                  <a:lnTo>
                    <a:pt x="8923" y="21218"/>
                  </a:lnTo>
                  <a:lnTo>
                    <a:pt x="8522" y="21908"/>
                  </a:lnTo>
                  <a:lnTo>
                    <a:pt x="8137" y="22598"/>
                  </a:lnTo>
                  <a:lnTo>
                    <a:pt x="7752" y="23304"/>
                  </a:lnTo>
                  <a:lnTo>
                    <a:pt x="7254" y="24299"/>
                  </a:lnTo>
                  <a:lnTo>
                    <a:pt x="6757" y="25310"/>
                  </a:lnTo>
                  <a:lnTo>
                    <a:pt x="6275" y="26321"/>
                  </a:lnTo>
                  <a:lnTo>
                    <a:pt x="5826" y="27348"/>
                  </a:lnTo>
                  <a:lnTo>
                    <a:pt x="5393" y="28375"/>
                  </a:lnTo>
                  <a:lnTo>
                    <a:pt x="4959" y="29403"/>
                  </a:lnTo>
                  <a:lnTo>
                    <a:pt x="4558" y="30446"/>
                  </a:lnTo>
                  <a:lnTo>
                    <a:pt x="4173" y="31489"/>
                  </a:lnTo>
                  <a:lnTo>
                    <a:pt x="3804" y="32548"/>
                  </a:lnTo>
                  <a:lnTo>
                    <a:pt x="3451" y="33607"/>
                  </a:lnTo>
                  <a:lnTo>
                    <a:pt x="3130" y="34667"/>
                  </a:lnTo>
                  <a:lnTo>
                    <a:pt x="2809" y="35742"/>
                  </a:lnTo>
                  <a:lnTo>
                    <a:pt x="2504" y="36801"/>
                  </a:lnTo>
                  <a:lnTo>
                    <a:pt x="2231" y="37892"/>
                  </a:lnTo>
                  <a:lnTo>
                    <a:pt x="1958" y="38968"/>
                  </a:lnTo>
                  <a:lnTo>
                    <a:pt x="1717" y="40059"/>
                  </a:lnTo>
                  <a:lnTo>
                    <a:pt x="1477" y="41150"/>
                  </a:lnTo>
                  <a:lnTo>
                    <a:pt x="1268" y="42242"/>
                  </a:lnTo>
                  <a:lnTo>
                    <a:pt x="1075" y="43333"/>
                  </a:lnTo>
                  <a:lnTo>
                    <a:pt x="899" y="44440"/>
                  </a:lnTo>
                  <a:lnTo>
                    <a:pt x="722" y="45548"/>
                  </a:lnTo>
                  <a:lnTo>
                    <a:pt x="578" y="46655"/>
                  </a:lnTo>
                  <a:lnTo>
                    <a:pt x="450" y="47762"/>
                  </a:lnTo>
                  <a:lnTo>
                    <a:pt x="337" y="48870"/>
                  </a:lnTo>
                  <a:lnTo>
                    <a:pt x="241" y="49977"/>
                  </a:lnTo>
                  <a:lnTo>
                    <a:pt x="161" y="51085"/>
                  </a:lnTo>
                  <a:lnTo>
                    <a:pt x="96" y="52208"/>
                  </a:lnTo>
                  <a:lnTo>
                    <a:pt x="48" y="53315"/>
                  </a:lnTo>
                  <a:lnTo>
                    <a:pt x="16" y="54439"/>
                  </a:lnTo>
                  <a:lnTo>
                    <a:pt x="0" y="55546"/>
                  </a:lnTo>
                  <a:lnTo>
                    <a:pt x="0" y="56670"/>
                  </a:lnTo>
                  <a:lnTo>
                    <a:pt x="16" y="57777"/>
                  </a:lnTo>
                  <a:lnTo>
                    <a:pt x="8394" y="57841"/>
                  </a:lnTo>
                  <a:lnTo>
                    <a:pt x="8458" y="56862"/>
                  </a:lnTo>
                  <a:lnTo>
                    <a:pt x="8522" y="55899"/>
                  </a:lnTo>
                  <a:lnTo>
                    <a:pt x="8602" y="54920"/>
                  </a:lnTo>
                  <a:lnTo>
                    <a:pt x="8699" y="53941"/>
                  </a:lnTo>
                  <a:lnTo>
                    <a:pt x="8811" y="52978"/>
                  </a:lnTo>
                  <a:lnTo>
                    <a:pt x="8939" y="51999"/>
                  </a:lnTo>
                  <a:lnTo>
                    <a:pt x="9068" y="51036"/>
                  </a:lnTo>
                  <a:lnTo>
                    <a:pt x="9228" y="50073"/>
                  </a:lnTo>
                  <a:lnTo>
                    <a:pt x="9389" y="49111"/>
                  </a:lnTo>
                  <a:lnTo>
                    <a:pt x="9565" y="48148"/>
                  </a:lnTo>
                  <a:lnTo>
                    <a:pt x="9758" y="47201"/>
                  </a:lnTo>
                  <a:lnTo>
                    <a:pt x="9950" y="46238"/>
                  </a:lnTo>
                  <a:lnTo>
                    <a:pt x="10175" y="45291"/>
                  </a:lnTo>
                  <a:lnTo>
                    <a:pt x="10400" y="44344"/>
                  </a:lnTo>
                  <a:lnTo>
                    <a:pt x="10625" y="43397"/>
                  </a:lnTo>
                  <a:lnTo>
                    <a:pt x="10881" y="42466"/>
                  </a:lnTo>
                  <a:lnTo>
                    <a:pt x="11154" y="41519"/>
                  </a:lnTo>
                  <a:lnTo>
                    <a:pt x="11427" y="40589"/>
                  </a:lnTo>
                  <a:lnTo>
                    <a:pt x="11716" y="39658"/>
                  </a:lnTo>
                  <a:lnTo>
                    <a:pt x="12021" y="38743"/>
                  </a:lnTo>
                  <a:lnTo>
                    <a:pt x="12342" y="37828"/>
                  </a:lnTo>
                  <a:lnTo>
                    <a:pt x="12679" y="36913"/>
                  </a:lnTo>
                  <a:lnTo>
                    <a:pt x="13032" y="36015"/>
                  </a:lnTo>
                  <a:lnTo>
                    <a:pt x="13401" y="35116"/>
                  </a:lnTo>
                  <a:lnTo>
                    <a:pt x="13834" y="34041"/>
                  </a:lnTo>
                  <a:lnTo>
                    <a:pt x="14284" y="32981"/>
                  </a:lnTo>
                  <a:lnTo>
                    <a:pt x="14781" y="31938"/>
                  </a:lnTo>
                  <a:lnTo>
                    <a:pt x="15279" y="30895"/>
                  </a:lnTo>
                  <a:lnTo>
                    <a:pt x="15824" y="29868"/>
                  </a:lnTo>
                  <a:lnTo>
                    <a:pt x="16370" y="28857"/>
                  </a:lnTo>
                  <a:lnTo>
                    <a:pt x="16964" y="27862"/>
                  </a:lnTo>
                  <a:lnTo>
                    <a:pt x="17574" y="26883"/>
                  </a:lnTo>
                  <a:lnTo>
                    <a:pt x="18200" y="25936"/>
                  </a:lnTo>
                  <a:lnTo>
                    <a:pt x="18858" y="24989"/>
                  </a:lnTo>
                  <a:lnTo>
                    <a:pt x="19532" y="24058"/>
                  </a:lnTo>
                  <a:lnTo>
                    <a:pt x="20238" y="23160"/>
                  </a:lnTo>
                  <a:lnTo>
                    <a:pt x="20960" y="22261"/>
                  </a:lnTo>
                  <a:lnTo>
                    <a:pt x="21698" y="21394"/>
                  </a:lnTo>
                  <a:lnTo>
                    <a:pt x="22469" y="20560"/>
                  </a:lnTo>
                  <a:lnTo>
                    <a:pt x="23255" y="19741"/>
                  </a:lnTo>
                  <a:lnTo>
                    <a:pt x="24073" y="18939"/>
                  </a:lnTo>
                  <a:lnTo>
                    <a:pt x="24908" y="18168"/>
                  </a:lnTo>
                  <a:lnTo>
                    <a:pt x="25759" y="17414"/>
                  </a:lnTo>
                  <a:lnTo>
                    <a:pt x="26641" y="16692"/>
                  </a:lnTo>
                  <a:lnTo>
                    <a:pt x="27540" y="16002"/>
                  </a:lnTo>
                  <a:lnTo>
                    <a:pt x="28455" y="15328"/>
                  </a:lnTo>
                  <a:lnTo>
                    <a:pt x="29402" y="14686"/>
                  </a:lnTo>
                  <a:lnTo>
                    <a:pt x="30349" y="14076"/>
                  </a:lnTo>
                  <a:lnTo>
                    <a:pt x="31328" y="13498"/>
                  </a:lnTo>
                  <a:lnTo>
                    <a:pt x="32339" y="12952"/>
                  </a:lnTo>
                  <a:lnTo>
                    <a:pt x="33350" y="12439"/>
                  </a:lnTo>
                  <a:lnTo>
                    <a:pt x="34393" y="11941"/>
                  </a:lnTo>
                  <a:lnTo>
                    <a:pt x="34906" y="11717"/>
                  </a:lnTo>
                  <a:lnTo>
                    <a:pt x="35452" y="11492"/>
                  </a:lnTo>
                  <a:lnTo>
                    <a:pt x="35982" y="11283"/>
                  </a:lnTo>
                  <a:lnTo>
                    <a:pt x="36527" y="11075"/>
                  </a:lnTo>
                  <a:lnTo>
                    <a:pt x="37057" y="10882"/>
                  </a:lnTo>
                  <a:lnTo>
                    <a:pt x="37619" y="10690"/>
                  </a:lnTo>
                  <a:lnTo>
                    <a:pt x="38164" y="10513"/>
                  </a:lnTo>
                  <a:lnTo>
                    <a:pt x="38726" y="10353"/>
                  </a:lnTo>
                  <a:lnTo>
                    <a:pt x="35853" y="1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24;p13">
              <a:extLst>
                <a:ext uri="{FF2B5EF4-FFF2-40B4-BE49-F238E27FC236}">
                  <a16:creationId xmlns:a16="http://schemas.microsoft.com/office/drawing/2014/main" id="{C2C43525-3CB4-BD90-6BDC-AAED98F68AE1}"/>
                </a:ext>
              </a:extLst>
            </p:cNvPr>
            <p:cNvSpPr/>
            <p:nvPr/>
          </p:nvSpPr>
          <p:spPr>
            <a:xfrm>
              <a:off x="1378000" y="1514400"/>
              <a:ext cx="633950" cy="1731300"/>
            </a:xfrm>
            <a:custGeom>
              <a:avLst/>
              <a:gdLst/>
              <a:ahLst/>
              <a:cxnLst/>
              <a:rect l="l" t="t" r="r" b="b"/>
              <a:pathLst>
                <a:path w="25358" h="69252" extrusionOk="0">
                  <a:moveTo>
                    <a:pt x="15776" y="0"/>
                  </a:moveTo>
                  <a:lnTo>
                    <a:pt x="15166" y="963"/>
                  </a:lnTo>
                  <a:lnTo>
                    <a:pt x="14556" y="1942"/>
                  </a:lnTo>
                  <a:lnTo>
                    <a:pt x="13979" y="2905"/>
                  </a:lnTo>
                  <a:lnTo>
                    <a:pt x="13401" y="3884"/>
                  </a:lnTo>
                  <a:lnTo>
                    <a:pt x="12839" y="4879"/>
                  </a:lnTo>
                  <a:lnTo>
                    <a:pt x="12293" y="5874"/>
                  </a:lnTo>
                  <a:lnTo>
                    <a:pt x="11764" y="6869"/>
                  </a:lnTo>
                  <a:lnTo>
                    <a:pt x="11234" y="7880"/>
                  </a:lnTo>
                  <a:lnTo>
                    <a:pt x="10737" y="8892"/>
                  </a:lnTo>
                  <a:lnTo>
                    <a:pt x="10239" y="9903"/>
                  </a:lnTo>
                  <a:lnTo>
                    <a:pt x="9758" y="10930"/>
                  </a:lnTo>
                  <a:lnTo>
                    <a:pt x="9292" y="11957"/>
                  </a:lnTo>
                  <a:lnTo>
                    <a:pt x="8843" y="13000"/>
                  </a:lnTo>
                  <a:lnTo>
                    <a:pt x="8394" y="14027"/>
                  </a:lnTo>
                  <a:lnTo>
                    <a:pt x="7960" y="15070"/>
                  </a:lnTo>
                  <a:lnTo>
                    <a:pt x="7543" y="16113"/>
                  </a:lnTo>
                  <a:lnTo>
                    <a:pt x="6997" y="17558"/>
                  </a:lnTo>
                  <a:lnTo>
                    <a:pt x="6468" y="19018"/>
                  </a:lnTo>
                  <a:lnTo>
                    <a:pt x="5954" y="20479"/>
                  </a:lnTo>
                  <a:lnTo>
                    <a:pt x="5457" y="21939"/>
                  </a:lnTo>
                  <a:lnTo>
                    <a:pt x="4991" y="23416"/>
                  </a:lnTo>
                  <a:lnTo>
                    <a:pt x="4526" y="24892"/>
                  </a:lnTo>
                  <a:lnTo>
                    <a:pt x="4092" y="26385"/>
                  </a:lnTo>
                  <a:lnTo>
                    <a:pt x="3675" y="27877"/>
                  </a:lnTo>
                  <a:lnTo>
                    <a:pt x="3290" y="29386"/>
                  </a:lnTo>
                  <a:lnTo>
                    <a:pt x="2905" y="30894"/>
                  </a:lnTo>
                  <a:lnTo>
                    <a:pt x="2552" y="32403"/>
                  </a:lnTo>
                  <a:lnTo>
                    <a:pt x="2231" y="33912"/>
                  </a:lnTo>
                  <a:lnTo>
                    <a:pt x="1910" y="35436"/>
                  </a:lnTo>
                  <a:lnTo>
                    <a:pt x="1621" y="36961"/>
                  </a:lnTo>
                  <a:lnTo>
                    <a:pt x="1364" y="38486"/>
                  </a:lnTo>
                  <a:lnTo>
                    <a:pt x="1123" y="40026"/>
                  </a:lnTo>
                  <a:lnTo>
                    <a:pt x="899" y="41567"/>
                  </a:lnTo>
                  <a:lnTo>
                    <a:pt x="706" y="43092"/>
                  </a:lnTo>
                  <a:lnTo>
                    <a:pt x="530" y="44632"/>
                  </a:lnTo>
                  <a:lnTo>
                    <a:pt x="369" y="46189"/>
                  </a:lnTo>
                  <a:lnTo>
                    <a:pt x="257" y="47730"/>
                  </a:lnTo>
                  <a:lnTo>
                    <a:pt x="144" y="49270"/>
                  </a:lnTo>
                  <a:lnTo>
                    <a:pt x="80" y="50827"/>
                  </a:lnTo>
                  <a:lnTo>
                    <a:pt x="16" y="52368"/>
                  </a:lnTo>
                  <a:lnTo>
                    <a:pt x="0" y="53925"/>
                  </a:lnTo>
                  <a:lnTo>
                    <a:pt x="0" y="55465"/>
                  </a:lnTo>
                  <a:lnTo>
                    <a:pt x="16" y="57006"/>
                  </a:lnTo>
                  <a:lnTo>
                    <a:pt x="80" y="58563"/>
                  </a:lnTo>
                  <a:lnTo>
                    <a:pt x="160" y="60103"/>
                  </a:lnTo>
                  <a:lnTo>
                    <a:pt x="257" y="61644"/>
                  </a:lnTo>
                  <a:lnTo>
                    <a:pt x="401" y="63185"/>
                  </a:lnTo>
                  <a:lnTo>
                    <a:pt x="562" y="64725"/>
                  </a:lnTo>
                  <a:lnTo>
                    <a:pt x="722" y="65865"/>
                  </a:lnTo>
                  <a:lnTo>
                    <a:pt x="899" y="66988"/>
                  </a:lnTo>
                  <a:lnTo>
                    <a:pt x="1268" y="69251"/>
                  </a:lnTo>
                  <a:lnTo>
                    <a:pt x="9998" y="67903"/>
                  </a:lnTo>
                  <a:lnTo>
                    <a:pt x="9677" y="63907"/>
                  </a:lnTo>
                  <a:lnTo>
                    <a:pt x="9629" y="62912"/>
                  </a:lnTo>
                  <a:lnTo>
                    <a:pt x="9613" y="61901"/>
                  </a:lnTo>
                  <a:lnTo>
                    <a:pt x="9597" y="60906"/>
                  </a:lnTo>
                  <a:lnTo>
                    <a:pt x="9597" y="59895"/>
                  </a:lnTo>
                  <a:lnTo>
                    <a:pt x="9597" y="58884"/>
                  </a:lnTo>
                  <a:lnTo>
                    <a:pt x="9629" y="57857"/>
                  </a:lnTo>
                  <a:lnTo>
                    <a:pt x="9661" y="56846"/>
                  </a:lnTo>
                  <a:lnTo>
                    <a:pt x="9710" y="55834"/>
                  </a:lnTo>
                  <a:lnTo>
                    <a:pt x="9758" y="54807"/>
                  </a:lnTo>
                  <a:lnTo>
                    <a:pt x="9822" y="53796"/>
                  </a:lnTo>
                  <a:lnTo>
                    <a:pt x="9902" y="52785"/>
                  </a:lnTo>
                  <a:lnTo>
                    <a:pt x="9998" y="51774"/>
                  </a:lnTo>
                  <a:lnTo>
                    <a:pt x="10095" y="50779"/>
                  </a:lnTo>
                  <a:lnTo>
                    <a:pt x="10207" y="49768"/>
                  </a:lnTo>
                  <a:lnTo>
                    <a:pt x="10335" y="48773"/>
                  </a:lnTo>
                  <a:lnTo>
                    <a:pt x="10464" y="47794"/>
                  </a:lnTo>
                  <a:lnTo>
                    <a:pt x="10672" y="46414"/>
                  </a:lnTo>
                  <a:lnTo>
                    <a:pt x="10897" y="45034"/>
                  </a:lnTo>
                  <a:lnTo>
                    <a:pt x="11138" y="43669"/>
                  </a:lnTo>
                  <a:lnTo>
                    <a:pt x="11411" y="42305"/>
                  </a:lnTo>
                  <a:lnTo>
                    <a:pt x="11684" y="40941"/>
                  </a:lnTo>
                  <a:lnTo>
                    <a:pt x="11988" y="39577"/>
                  </a:lnTo>
                  <a:lnTo>
                    <a:pt x="12309" y="38213"/>
                  </a:lnTo>
                  <a:lnTo>
                    <a:pt x="12630" y="36865"/>
                  </a:lnTo>
                  <a:lnTo>
                    <a:pt x="12984" y="35501"/>
                  </a:lnTo>
                  <a:lnTo>
                    <a:pt x="13353" y="34152"/>
                  </a:lnTo>
                  <a:lnTo>
                    <a:pt x="13738" y="32820"/>
                  </a:lnTo>
                  <a:lnTo>
                    <a:pt x="14139" y="31472"/>
                  </a:lnTo>
                  <a:lnTo>
                    <a:pt x="14556" y="30140"/>
                  </a:lnTo>
                  <a:lnTo>
                    <a:pt x="14990" y="28808"/>
                  </a:lnTo>
                  <a:lnTo>
                    <a:pt x="15439" y="27492"/>
                  </a:lnTo>
                  <a:lnTo>
                    <a:pt x="15904" y="26176"/>
                  </a:lnTo>
                  <a:lnTo>
                    <a:pt x="16386" y="24860"/>
                  </a:lnTo>
                  <a:lnTo>
                    <a:pt x="16883" y="23544"/>
                  </a:lnTo>
                  <a:lnTo>
                    <a:pt x="17397" y="22244"/>
                  </a:lnTo>
                  <a:lnTo>
                    <a:pt x="17927" y="20960"/>
                  </a:lnTo>
                  <a:lnTo>
                    <a:pt x="18472" y="19660"/>
                  </a:lnTo>
                  <a:lnTo>
                    <a:pt x="19034" y="18392"/>
                  </a:lnTo>
                  <a:lnTo>
                    <a:pt x="19596" y="17109"/>
                  </a:lnTo>
                  <a:lnTo>
                    <a:pt x="20189" y="15841"/>
                  </a:lnTo>
                  <a:lnTo>
                    <a:pt x="20783" y="14589"/>
                  </a:lnTo>
                  <a:lnTo>
                    <a:pt x="21393" y="13337"/>
                  </a:lnTo>
                  <a:lnTo>
                    <a:pt x="22019" y="12085"/>
                  </a:lnTo>
                  <a:lnTo>
                    <a:pt x="22661" y="10849"/>
                  </a:lnTo>
                  <a:lnTo>
                    <a:pt x="23319" y="9630"/>
                  </a:lnTo>
                  <a:lnTo>
                    <a:pt x="23993" y="8410"/>
                  </a:lnTo>
                  <a:lnTo>
                    <a:pt x="24667" y="7206"/>
                  </a:lnTo>
                  <a:lnTo>
                    <a:pt x="25357" y="6003"/>
                  </a:lnTo>
                  <a:lnTo>
                    <a:pt x="15776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25;p13">
              <a:extLst>
                <a:ext uri="{FF2B5EF4-FFF2-40B4-BE49-F238E27FC236}">
                  <a16:creationId xmlns:a16="http://schemas.microsoft.com/office/drawing/2014/main" id="{2696DA01-C78D-647E-4A2E-ED5F6EEEDEE8}"/>
                </a:ext>
              </a:extLst>
            </p:cNvPr>
            <p:cNvSpPr/>
            <p:nvPr/>
          </p:nvSpPr>
          <p:spPr>
            <a:xfrm>
              <a:off x="3457925" y="3547800"/>
              <a:ext cx="968150" cy="1805500"/>
            </a:xfrm>
            <a:custGeom>
              <a:avLst/>
              <a:gdLst/>
              <a:ahLst/>
              <a:cxnLst/>
              <a:rect l="l" t="t" r="r" b="b"/>
              <a:pathLst>
                <a:path w="38726" h="72220" extrusionOk="0">
                  <a:moveTo>
                    <a:pt x="8153" y="0"/>
                  </a:moveTo>
                  <a:lnTo>
                    <a:pt x="6821" y="177"/>
                  </a:lnTo>
                  <a:lnTo>
                    <a:pt x="6227" y="562"/>
                  </a:lnTo>
                  <a:lnTo>
                    <a:pt x="5633" y="963"/>
                  </a:lnTo>
                  <a:lnTo>
                    <a:pt x="5039" y="1364"/>
                  </a:lnTo>
                  <a:lnTo>
                    <a:pt x="4767" y="1589"/>
                  </a:lnTo>
                  <a:lnTo>
                    <a:pt x="4494" y="1814"/>
                  </a:lnTo>
                  <a:lnTo>
                    <a:pt x="4012" y="2231"/>
                  </a:lnTo>
                  <a:lnTo>
                    <a:pt x="3563" y="2664"/>
                  </a:lnTo>
                  <a:lnTo>
                    <a:pt x="3146" y="3098"/>
                  </a:lnTo>
                  <a:lnTo>
                    <a:pt x="2777" y="3547"/>
                  </a:lnTo>
                  <a:lnTo>
                    <a:pt x="2424" y="4012"/>
                  </a:lnTo>
                  <a:lnTo>
                    <a:pt x="2103" y="4478"/>
                  </a:lnTo>
                  <a:lnTo>
                    <a:pt x="1814" y="4959"/>
                  </a:lnTo>
                  <a:lnTo>
                    <a:pt x="1557" y="5473"/>
                  </a:lnTo>
                  <a:lnTo>
                    <a:pt x="1316" y="5970"/>
                  </a:lnTo>
                  <a:lnTo>
                    <a:pt x="1108" y="6500"/>
                  </a:lnTo>
                  <a:lnTo>
                    <a:pt x="915" y="7046"/>
                  </a:lnTo>
                  <a:lnTo>
                    <a:pt x="754" y="7591"/>
                  </a:lnTo>
                  <a:lnTo>
                    <a:pt x="626" y="8153"/>
                  </a:lnTo>
                  <a:lnTo>
                    <a:pt x="498" y="8731"/>
                  </a:lnTo>
                  <a:lnTo>
                    <a:pt x="401" y="9324"/>
                  </a:lnTo>
                  <a:lnTo>
                    <a:pt x="321" y="9934"/>
                  </a:lnTo>
                  <a:lnTo>
                    <a:pt x="241" y="10432"/>
                  </a:lnTo>
                  <a:lnTo>
                    <a:pt x="177" y="10929"/>
                  </a:lnTo>
                  <a:lnTo>
                    <a:pt x="112" y="11427"/>
                  </a:lnTo>
                  <a:lnTo>
                    <a:pt x="64" y="11924"/>
                  </a:lnTo>
                  <a:lnTo>
                    <a:pt x="32" y="12422"/>
                  </a:lnTo>
                  <a:lnTo>
                    <a:pt x="16" y="12919"/>
                  </a:lnTo>
                  <a:lnTo>
                    <a:pt x="0" y="13914"/>
                  </a:lnTo>
                  <a:lnTo>
                    <a:pt x="16" y="14909"/>
                  </a:lnTo>
                  <a:lnTo>
                    <a:pt x="64" y="15904"/>
                  </a:lnTo>
                  <a:lnTo>
                    <a:pt x="145" y="16900"/>
                  </a:lnTo>
                  <a:lnTo>
                    <a:pt x="257" y="17879"/>
                  </a:lnTo>
                  <a:lnTo>
                    <a:pt x="385" y="18874"/>
                  </a:lnTo>
                  <a:lnTo>
                    <a:pt x="546" y="19853"/>
                  </a:lnTo>
                  <a:lnTo>
                    <a:pt x="722" y="20848"/>
                  </a:lnTo>
                  <a:lnTo>
                    <a:pt x="931" y="21810"/>
                  </a:lnTo>
                  <a:lnTo>
                    <a:pt x="1140" y="22789"/>
                  </a:lnTo>
                  <a:lnTo>
                    <a:pt x="1364" y="23768"/>
                  </a:lnTo>
                  <a:lnTo>
                    <a:pt x="1605" y="24731"/>
                  </a:lnTo>
                  <a:lnTo>
                    <a:pt x="1862" y="25694"/>
                  </a:lnTo>
                  <a:lnTo>
                    <a:pt x="2504" y="28230"/>
                  </a:lnTo>
                  <a:lnTo>
                    <a:pt x="2825" y="29498"/>
                  </a:lnTo>
                  <a:lnTo>
                    <a:pt x="3178" y="30766"/>
                  </a:lnTo>
                  <a:lnTo>
                    <a:pt x="3547" y="32034"/>
                  </a:lnTo>
                  <a:lnTo>
                    <a:pt x="3932" y="33285"/>
                  </a:lnTo>
                  <a:lnTo>
                    <a:pt x="4349" y="34521"/>
                  </a:lnTo>
                  <a:lnTo>
                    <a:pt x="4558" y="35147"/>
                  </a:lnTo>
                  <a:lnTo>
                    <a:pt x="4799" y="35757"/>
                  </a:lnTo>
                  <a:lnTo>
                    <a:pt x="5136" y="36656"/>
                  </a:lnTo>
                  <a:lnTo>
                    <a:pt x="5489" y="37554"/>
                  </a:lnTo>
                  <a:lnTo>
                    <a:pt x="5858" y="38453"/>
                  </a:lnTo>
                  <a:lnTo>
                    <a:pt x="6243" y="39352"/>
                  </a:lnTo>
                  <a:lnTo>
                    <a:pt x="7013" y="41133"/>
                  </a:lnTo>
                  <a:lnTo>
                    <a:pt x="7832" y="42899"/>
                  </a:lnTo>
                  <a:lnTo>
                    <a:pt x="8667" y="44648"/>
                  </a:lnTo>
                  <a:lnTo>
                    <a:pt x="9533" y="46381"/>
                  </a:lnTo>
                  <a:lnTo>
                    <a:pt x="10432" y="48115"/>
                  </a:lnTo>
                  <a:lnTo>
                    <a:pt x="11331" y="49816"/>
                  </a:lnTo>
                  <a:lnTo>
                    <a:pt x="11780" y="50618"/>
                  </a:lnTo>
                  <a:lnTo>
                    <a:pt x="12261" y="51501"/>
                  </a:lnTo>
                  <a:lnTo>
                    <a:pt x="13224" y="53154"/>
                  </a:lnTo>
                  <a:lnTo>
                    <a:pt x="13610" y="53828"/>
                  </a:lnTo>
                  <a:lnTo>
                    <a:pt x="14027" y="54502"/>
                  </a:lnTo>
                  <a:lnTo>
                    <a:pt x="14476" y="55160"/>
                  </a:lnTo>
                  <a:lnTo>
                    <a:pt x="14910" y="55786"/>
                  </a:lnTo>
                  <a:lnTo>
                    <a:pt x="15407" y="56460"/>
                  </a:lnTo>
                  <a:lnTo>
                    <a:pt x="15664" y="56797"/>
                  </a:lnTo>
                  <a:lnTo>
                    <a:pt x="15985" y="57182"/>
                  </a:lnTo>
                  <a:lnTo>
                    <a:pt x="17301" y="58514"/>
                  </a:lnTo>
                  <a:lnTo>
                    <a:pt x="18633" y="59878"/>
                  </a:lnTo>
                  <a:lnTo>
                    <a:pt x="19997" y="61226"/>
                  </a:lnTo>
                  <a:lnTo>
                    <a:pt x="20671" y="61884"/>
                  </a:lnTo>
                  <a:lnTo>
                    <a:pt x="21345" y="62510"/>
                  </a:lnTo>
                  <a:lnTo>
                    <a:pt x="22019" y="63152"/>
                  </a:lnTo>
                  <a:lnTo>
                    <a:pt x="22709" y="63794"/>
                  </a:lnTo>
                  <a:lnTo>
                    <a:pt x="24106" y="65046"/>
                  </a:lnTo>
                  <a:lnTo>
                    <a:pt x="25518" y="66282"/>
                  </a:lnTo>
                  <a:lnTo>
                    <a:pt x="26962" y="67486"/>
                  </a:lnTo>
                  <a:lnTo>
                    <a:pt x="28407" y="68689"/>
                  </a:lnTo>
                  <a:lnTo>
                    <a:pt x="29851" y="69877"/>
                  </a:lnTo>
                  <a:lnTo>
                    <a:pt x="32692" y="72220"/>
                  </a:lnTo>
                  <a:lnTo>
                    <a:pt x="38726" y="65945"/>
                  </a:lnTo>
                  <a:lnTo>
                    <a:pt x="35388" y="62382"/>
                  </a:lnTo>
                  <a:lnTo>
                    <a:pt x="34666" y="61644"/>
                  </a:lnTo>
                  <a:lnTo>
                    <a:pt x="33959" y="60873"/>
                  </a:lnTo>
                  <a:lnTo>
                    <a:pt x="33253" y="60103"/>
                  </a:lnTo>
                  <a:lnTo>
                    <a:pt x="32547" y="59317"/>
                  </a:lnTo>
                  <a:lnTo>
                    <a:pt x="31167" y="57744"/>
                  </a:lnTo>
                  <a:lnTo>
                    <a:pt x="29819" y="56139"/>
                  </a:lnTo>
                  <a:lnTo>
                    <a:pt x="28503" y="54518"/>
                  </a:lnTo>
                  <a:lnTo>
                    <a:pt x="27219" y="52881"/>
                  </a:lnTo>
                  <a:lnTo>
                    <a:pt x="25983" y="51244"/>
                  </a:lnTo>
                  <a:lnTo>
                    <a:pt x="24796" y="49607"/>
                  </a:lnTo>
                  <a:lnTo>
                    <a:pt x="24298" y="48869"/>
                  </a:lnTo>
                  <a:lnTo>
                    <a:pt x="24073" y="48484"/>
                  </a:lnTo>
                  <a:lnTo>
                    <a:pt x="23849" y="48115"/>
                  </a:lnTo>
                  <a:lnTo>
                    <a:pt x="23865" y="48131"/>
                  </a:lnTo>
                  <a:lnTo>
                    <a:pt x="23865" y="48115"/>
                  </a:lnTo>
                  <a:lnTo>
                    <a:pt x="23801" y="47986"/>
                  </a:lnTo>
                  <a:lnTo>
                    <a:pt x="23688" y="47729"/>
                  </a:lnTo>
                  <a:lnTo>
                    <a:pt x="23030" y="46285"/>
                  </a:lnTo>
                  <a:lnTo>
                    <a:pt x="22388" y="44857"/>
                  </a:lnTo>
                  <a:lnTo>
                    <a:pt x="21778" y="43396"/>
                  </a:lnTo>
                  <a:lnTo>
                    <a:pt x="21201" y="41936"/>
                  </a:lnTo>
                  <a:lnTo>
                    <a:pt x="20639" y="40459"/>
                  </a:lnTo>
                  <a:lnTo>
                    <a:pt x="20109" y="38967"/>
                  </a:lnTo>
                  <a:lnTo>
                    <a:pt x="19612" y="37474"/>
                  </a:lnTo>
                  <a:lnTo>
                    <a:pt x="19371" y="36720"/>
                  </a:lnTo>
                  <a:lnTo>
                    <a:pt x="19146" y="35966"/>
                  </a:lnTo>
                  <a:lnTo>
                    <a:pt x="18874" y="35003"/>
                  </a:lnTo>
                  <a:lnTo>
                    <a:pt x="18585" y="33927"/>
                  </a:lnTo>
                  <a:lnTo>
                    <a:pt x="17991" y="31616"/>
                  </a:lnTo>
                  <a:lnTo>
                    <a:pt x="17429" y="29305"/>
                  </a:lnTo>
                  <a:lnTo>
                    <a:pt x="16932" y="27219"/>
                  </a:lnTo>
                  <a:lnTo>
                    <a:pt x="16787" y="26673"/>
                  </a:lnTo>
                  <a:lnTo>
                    <a:pt x="16659" y="26128"/>
                  </a:lnTo>
                  <a:lnTo>
                    <a:pt x="16547" y="25582"/>
                  </a:lnTo>
                  <a:lnTo>
                    <a:pt x="16434" y="25036"/>
                  </a:lnTo>
                  <a:lnTo>
                    <a:pt x="16242" y="23945"/>
                  </a:lnTo>
                  <a:lnTo>
                    <a:pt x="16081" y="22854"/>
                  </a:lnTo>
                  <a:lnTo>
                    <a:pt x="15953" y="21746"/>
                  </a:lnTo>
                  <a:lnTo>
                    <a:pt x="15824" y="20655"/>
                  </a:lnTo>
                  <a:lnTo>
                    <a:pt x="15632" y="18456"/>
                  </a:lnTo>
                  <a:lnTo>
                    <a:pt x="15423" y="16258"/>
                  </a:lnTo>
                  <a:lnTo>
                    <a:pt x="15327" y="15150"/>
                  </a:lnTo>
                  <a:lnTo>
                    <a:pt x="15198" y="14059"/>
                  </a:lnTo>
                  <a:lnTo>
                    <a:pt x="15054" y="12952"/>
                  </a:lnTo>
                  <a:lnTo>
                    <a:pt x="14877" y="11860"/>
                  </a:lnTo>
                  <a:lnTo>
                    <a:pt x="14669" y="10753"/>
                  </a:lnTo>
                  <a:lnTo>
                    <a:pt x="14540" y="10207"/>
                  </a:lnTo>
                  <a:lnTo>
                    <a:pt x="14412" y="9661"/>
                  </a:lnTo>
                  <a:lnTo>
                    <a:pt x="14219" y="8811"/>
                  </a:lnTo>
                  <a:lnTo>
                    <a:pt x="14027" y="7960"/>
                  </a:lnTo>
                  <a:lnTo>
                    <a:pt x="13898" y="7527"/>
                  </a:lnTo>
                  <a:lnTo>
                    <a:pt x="13770" y="7110"/>
                  </a:lnTo>
                  <a:lnTo>
                    <a:pt x="13626" y="6692"/>
                  </a:lnTo>
                  <a:lnTo>
                    <a:pt x="13465" y="6291"/>
                  </a:lnTo>
                  <a:lnTo>
                    <a:pt x="13192" y="5713"/>
                  </a:lnTo>
                  <a:lnTo>
                    <a:pt x="12887" y="5152"/>
                  </a:lnTo>
                  <a:lnTo>
                    <a:pt x="12566" y="4606"/>
                  </a:lnTo>
                  <a:lnTo>
                    <a:pt x="12213" y="4060"/>
                  </a:lnTo>
                  <a:lnTo>
                    <a:pt x="11844" y="3531"/>
                  </a:lnTo>
                  <a:lnTo>
                    <a:pt x="11443" y="3017"/>
                  </a:lnTo>
                  <a:lnTo>
                    <a:pt x="11010" y="2504"/>
                  </a:lnTo>
                  <a:lnTo>
                    <a:pt x="10544" y="2006"/>
                  </a:lnTo>
                  <a:lnTo>
                    <a:pt x="9999" y="1444"/>
                  </a:lnTo>
                  <a:lnTo>
                    <a:pt x="9726" y="1188"/>
                  </a:lnTo>
                  <a:lnTo>
                    <a:pt x="9453" y="931"/>
                  </a:lnTo>
                  <a:lnTo>
                    <a:pt x="9164" y="690"/>
                  </a:lnTo>
                  <a:lnTo>
                    <a:pt x="8843" y="449"/>
                  </a:lnTo>
                  <a:lnTo>
                    <a:pt x="8522" y="225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6;p13">
              <a:extLst>
                <a:ext uri="{FF2B5EF4-FFF2-40B4-BE49-F238E27FC236}">
                  <a16:creationId xmlns:a16="http://schemas.microsoft.com/office/drawing/2014/main" id="{15B78D45-BC92-264C-1ABC-64591ED923DC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extrusionOk="0">
                  <a:moveTo>
                    <a:pt x="3211" y="0"/>
                  </a:move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7;p13">
              <a:extLst>
                <a:ext uri="{FF2B5EF4-FFF2-40B4-BE49-F238E27FC236}">
                  <a16:creationId xmlns:a16="http://schemas.microsoft.com/office/drawing/2014/main" id="{98907814-5F0A-C528-B72D-22438CE7A7CB}"/>
                </a:ext>
              </a:extLst>
            </p:cNvPr>
            <p:cNvSpPr/>
            <p:nvPr/>
          </p:nvSpPr>
          <p:spPr>
            <a:xfrm>
              <a:off x="4243500" y="5181975"/>
              <a:ext cx="246375" cy="235925"/>
            </a:xfrm>
            <a:custGeom>
              <a:avLst/>
              <a:gdLst/>
              <a:ahLst/>
              <a:cxnLst/>
              <a:rect l="l" t="t" r="r" b="b"/>
              <a:pathLst>
                <a:path w="9855" h="9437" fill="none" extrusionOk="0">
                  <a:moveTo>
                    <a:pt x="1188" y="6773"/>
                  </a:moveTo>
                  <a:lnTo>
                    <a:pt x="1188" y="6773"/>
                  </a:lnTo>
                  <a:lnTo>
                    <a:pt x="1622" y="7094"/>
                  </a:lnTo>
                  <a:lnTo>
                    <a:pt x="2039" y="7383"/>
                  </a:lnTo>
                  <a:lnTo>
                    <a:pt x="2456" y="7655"/>
                  </a:lnTo>
                  <a:lnTo>
                    <a:pt x="2890" y="7912"/>
                  </a:lnTo>
                  <a:lnTo>
                    <a:pt x="3307" y="8153"/>
                  </a:lnTo>
                  <a:lnTo>
                    <a:pt x="3724" y="8362"/>
                  </a:lnTo>
                  <a:lnTo>
                    <a:pt x="4157" y="8554"/>
                  </a:lnTo>
                  <a:lnTo>
                    <a:pt x="4575" y="8747"/>
                  </a:lnTo>
                  <a:lnTo>
                    <a:pt x="5008" y="8907"/>
                  </a:lnTo>
                  <a:lnTo>
                    <a:pt x="5441" y="9036"/>
                  </a:lnTo>
                  <a:lnTo>
                    <a:pt x="5875" y="9164"/>
                  </a:lnTo>
                  <a:lnTo>
                    <a:pt x="6324" y="9260"/>
                  </a:lnTo>
                  <a:lnTo>
                    <a:pt x="6757" y="9341"/>
                  </a:lnTo>
                  <a:lnTo>
                    <a:pt x="7207" y="9389"/>
                  </a:lnTo>
                  <a:lnTo>
                    <a:pt x="7656" y="9437"/>
                  </a:lnTo>
                  <a:lnTo>
                    <a:pt x="8121" y="9437"/>
                  </a:lnTo>
                  <a:lnTo>
                    <a:pt x="8121" y="9437"/>
                  </a:lnTo>
                  <a:lnTo>
                    <a:pt x="8202" y="9437"/>
                  </a:lnTo>
                  <a:lnTo>
                    <a:pt x="8282" y="9405"/>
                  </a:lnTo>
                  <a:lnTo>
                    <a:pt x="8362" y="9341"/>
                  </a:lnTo>
                  <a:lnTo>
                    <a:pt x="8442" y="9276"/>
                  </a:lnTo>
                  <a:lnTo>
                    <a:pt x="8619" y="9084"/>
                  </a:lnTo>
                  <a:lnTo>
                    <a:pt x="8796" y="8859"/>
                  </a:lnTo>
                  <a:lnTo>
                    <a:pt x="9117" y="8410"/>
                  </a:lnTo>
                  <a:lnTo>
                    <a:pt x="9261" y="8217"/>
                  </a:lnTo>
                  <a:lnTo>
                    <a:pt x="9341" y="8137"/>
                  </a:lnTo>
                  <a:lnTo>
                    <a:pt x="9405" y="8089"/>
                  </a:lnTo>
                  <a:lnTo>
                    <a:pt x="9405" y="8089"/>
                  </a:lnTo>
                  <a:lnTo>
                    <a:pt x="9486" y="8008"/>
                  </a:lnTo>
                  <a:lnTo>
                    <a:pt x="9566" y="7912"/>
                  </a:lnTo>
                  <a:lnTo>
                    <a:pt x="9646" y="7816"/>
                  </a:lnTo>
                  <a:lnTo>
                    <a:pt x="9694" y="7720"/>
                  </a:lnTo>
                  <a:lnTo>
                    <a:pt x="9742" y="7607"/>
                  </a:lnTo>
                  <a:lnTo>
                    <a:pt x="9791" y="7495"/>
                  </a:lnTo>
                  <a:lnTo>
                    <a:pt x="9839" y="7254"/>
                  </a:lnTo>
                  <a:lnTo>
                    <a:pt x="9855" y="7013"/>
                  </a:lnTo>
                  <a:lnTo>
                    <a:pt x="9839" y="6757"/>
                  </a:lnTo>
                  <a:lnTo>
                    <a:pt x="9807" y="6500"/>
                  </a:lnTo>
                  <a:lnTo>
                    <a:pt x="9758" y="6259"/>
                  </a:lnTo>
                  <a:lnTo>
                    <a:pt x="9758" y="6259"/>
                  </a:lnTo>
                  <a:lnTo>
                    <a:pt x="9662" y="5938"/>
                  </a:lnTo>
                  <a:lnTo>
                    <a:pt x="9566" y="5633"/>
                  </a:lnTo>
                  <a:lnTo>
                    <a:pt x="9437" y="5344"/>
                  </a:lnTo>
                  <a:lnTo>
                    <a:pt x="9293" y="5039"/>
                  </a:lnTo>
                  <a:lnTo>
                    <a:pt x="9149" y="4767"/>
                  </a:lnTo>
                  <a:lnTo>
                    <a:pt x="8988" y="4478"/>
                  </a:lnTo>
                  <a:lnTo>
                    <a:pt x="8796" y="4221"/>
                  </a:lnTo>
                  <a:lnTo>
                    <a:pt x="8603" y="3964"/>
                  </a:lnTo>
                  <a:lnTo>
                    <a:pt x="8603" y="3964"/>
                  </a:lnTo>
                  <a:lnTo>
                    <a:pt x="8298" y="3611"/>
                  </a:lnTo>
                  <a:lnTo>
                    <a:pt x="7993" y="3290"/>
                  </a:lnTo>
                  <a:lnTo>
                    <a:pt x="7656" y="2985"/>
                  </a:lnTo>
                  <a:lnTo>
                    <a:pt x="7303" y="2680"/>
                  </a:lnTo>
                  <a:lnTo>
                    <a:pt x="6613" y="2102"/>
                  </a:lnTo>
                  <a:lnTo>
                    <a:pt x="6260" y="1814"/>
                  </a:lnTo>
                  <a:lnTo>
                    <a:pt x="5907" y="1525"/>
                  </a:lnTo>
                  <a:lnTo>
                    <a:pt x="5907" y="1525"/>
                  </a:lnTo>
                  <a:lnTo>
                    <a:pt x="5281" y="947"/>
                  </a:lnTo>
                  <a:lnTo>
                    <a:pt x="4960" y="674"/>
                  </a:lnTo>
                  <a:lnTo>
                    <a:pt x="4783" y="546"/>
                  </a:lnTo>
                  <a:lnTo>
                    <a:pt x="4607" y="433"/>
                  </a:lnTo>
                  <a:lnTo>
                    <a:pt x="4607" y="433"/>
                  </a:lnTo>
                  <a:lnTo>
                    <a:pt x="4430" y="321"/>
                  </a:lnTo>
                  <a:lnTo>
                    <a:pt x="4238" y="225"/>
                  </a:lnTo>
                  <a:lnTo>
                    <a:pt x="4029" y="145"/>
                  </a:lnTo>
                  <a:lnTo>
                    <a:pt x="3836" y="80"/>
                  </a:lnTo>
                  <a:lnTo>
                    <a:pt x="3628" y="32"/>
                  </a:lnTo>
                  <a:lnTo>
                    <a:pt x="3419" y="0"/>
                  </a:lnTo>
                  <a:lnTo>
                    <a:pt x="3211" y="0"/>
                  </a:lnTo>
                  <a:lnTo>
                    <a:pt x="3002" y="32"/>
                  </a:lnTo>
                  <a:lnTo>
                    <a:pt x="3002" y="32"/>
                  </a:lnTo>
                  <a:lnTo>
                    <a:pt x="2857" y="64"/>
                  </a:lnTo>
                  <a:lnTo>
                    <a:pt x="2713" y="96"/>
                  </a:lnTo>
                  <a:lnTo>
                    <a:pt x="2424" y="209"/>
                  </a:lnTo>
                  <a:lnTo>
                    <a:pt x="2167" y="353"/>
                  </a:lnTo>
                  <a:lnTo>
                    <a:pt x="1895" y="498"/>
                  </a:lnTo>
                  <a:lnTo>
                    <a:pt x="1895" y="498"/>
                  </a:lnTo>
                  <a:lnTo>
                    <a:pt x="1333" y="851"/>
                  </a:lnTo>
                  <a:lnTo>
                    <a:pt x="1060" y="1027"/>
                  </a:lnTo>
                  <a:lnTo>
                    <a:pt x="803" y="1236"/>
                  </a:lnTo>
                  <a:lnTo>
                    <a:pt x="546" y="1444"/>
                  </a:lnTo>
                  <a:lnTo>
                    <a:pt x="338" y="1685"/>
                  </a:lnTo>
                  <a:lnTo>
                    <a:pt x="242" y="1814"/>
                  </a:lnTo>
                  <a:lnTo>
                    <a:pt x="145" y="1942"/>
                  </a:lnTo>
                  <a:lnTo>
                    <a:pt x="65" y="2086"/>
                  </a:lnTo>
                  <a:lnTo>
                    <a:pt x="1" y="22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8;p13">
              <a:extLst>
                <a:ext uri="{FF2B5EF4-FFF2-40B4-BE49-F238E27FC236}">
                  <a16:creationId xmlns:a16="http://schemas.microsoft.com/office/drawing/2014/main" id="{ECECAEAD-4C9A-4013-A597-929996C3F0B8}"/>
                </a:ext>
              </a:extLst>
            </p:cNvPr>
            <p:cNvSpPr/>
            <p:nvPr/>
          </p:nvSpPr>
          <p:spPr>
            <a:xfrm>
              <a:off x="4282425" y="5139025"/>
              <a:ext cx="347875" cy="337850"/>
            </a:xfrm>
            <a:custGeom>
              <a:avLst/>
              <a:gdLst/>
              <a:ahLst/>
              <a:cxnLst/>
              <a:rect l="l" t="t" r="r" b="b"/>
              <a:pathLst>
                <a:path w="13915" h="13514" extrusionOk="0">
                  <a:moveTo>
                    <a:pt x="5746" y="1"/>
                  </a:moveTo>
                  <a:lnTo>
                    <a:pt x="5425" y="33"/>
                  </a:lnTo>
                  <a:lnTo>
                    <a:pt x="5088" y="113"/>
                  </a:lnTo>
                  <a:lnTo>
                    <a:pt x="4703" y="226"/>
                  </a:lnTo>
                  <a:lnTo>
                    <a:pt x="4286" y="402"/>
                  </a:lnTo>
                  <a:lnTo>
                    <a:pt x="3836" y="611"/>
                  </a:lnTo>
                  <a:lnTo>
                    <a:pt x="3291" y="932"/>
                  </a:lnTo>
                  <a:lnTo>
                    <a:pt x="2761" y="1253"/>
                  </a:lnTo>
                  <a:lnTo>
                    <a:pt x="2263" y="1606"/>
                  </a:lnTo>
                  <a:lnTo>
                    <a:pt x="1782" y="1959"/>
                  </a:lnTo>
                  <a:lnTo>
                    <a:pt x="1333" y="2328"/>
                  </a:lnTo>
                  <a:lnTo>
                    <a:pt x="1124" y="2521"/>
                  </a:lnTo>
                  <a:lnTo>
                    <a:pt x="931" y="2729"/>
                  </a:lnTo>
                  <a:lnTo>
                    <a:pt x="739" y="2922"/>
                  </a:lnTo>
                  <a:lnTo>
                    <a:pt x="578" y="3130"/>
                  </a:lnTo>
                  <a:lnTo>
                    <a:pt x="418" y="3323"/>
                  </a:lnTo>
                  <a:lnTo>
                    <a:pt x="273" y="3548"/>
                  </a:lnTo>
                  <a:lnTo>
                    <a:pt x="193" y="3644"/>
                  </a:lnTo>
                  <a:lnTo>
                    <a:pt x="145" y="3756"/>
                  </a:lnTo>
                  <a:lnTo>
                    <a:pt x="97" y="3885"/>
                  </a:lnTo>
                  <a:lnTo>
                    <a:pt x="65" y="3997"/>
                  </a:lnTo>
                  <a:lnTo>
                    <a:pt x="17" y="4238"/>
                  </a:lnTo>
                  <a:lnTo>
                    <a:pt x="1" y="4478"/>
                  </a:lnTo>
                  <a:lnTo>
                    <a:pt x="17" y="4735"/>
                  </a:lnTo>
                  <a:lnTo>
                    <a:pt x="65" y="4992"/>
                  </a:lnTo>
                  <a:lnTo>
                    <a:pt x="129" y="5249"/>
                  </a:lnTo>
                  <a:lnTo>
                    <a:pt x="225" y="5506"/>
                  </a:lnTo>
                  <a:lnTo>
                    <a:pt x="338" y="5762"/>
                  </a:lnTo>
                  <a:lnTo>
                    <a:pt x="466" y="6003"/>
                  </a:lnTo>
                  <a:lnTo>
                    <a:pt x="594" y="6244"/>
                  </a:lnTo>
                  <a:lnTo>
                    <a:pt x="739" y="6469"/>
                  </a:lnTo>
                  <a:lnTo>
                    <a:pt x="899" y="6693"/>
                  </a:lnTo>
                  <a:lnTo>
                    <a:pt x="1060" y="6902"/>
                  </a:lnTo>
                  <a:lnTo>
                    <a:pt x="1365" y="7271"/>
                  </a:lnTo>
                  <a:lnTo>
                    <a:pt x="1958" y="7897"/>
                  </a:lnTo>
                  <a:lnTo>
                    <a:pt x="2633" y="8555"/>
                  </a:lnTo>
                  <a:lnTo>
                    <a:pt x="3339" y="9229"/>
                  </a:lnTo>
                  <a:lnTo>
                    <a:pt x="4077" y="9871"/>
                  </a:lnTo>
                  <a:lnTo>
                    <a:pt x="4815" y="10497"/>
                  </a:lnTo>
                  <a:lnTo>
                    <a:pt x="5537" y="11075"/>
                  </a:lnTo>
                  <a:lnTo>
                    <a:pt x="6227" y="11588"/>
                  </a:lnTo>
                  <a:lnTo>
                    <a:pt x="6853" y="12021"/>
                  </a:lnTo>
                  <a:lnTo>
                    <a:pt x="7287" y="12278"/>
                  </a:lnTo>
                  <a:lnTo>
                    <a:pt x="7704" y="12519"/>
                  </a:lnTo>
                  <a:lnTo>
                    <a:pt x="8121" y="12728"/>
                  </a:lnTo>
                  <a:lnTo>
                    <a:pt x="8522" y="12904"/>
                  </a:lnTo>
                  <a:lnTo>
                    <a:pt x="8940" y="13065"/>
                  </a:lnTo>
                  <a:lnTo>
                    <a:pt x="9341" y="13209"/>
                  </a:lnTo>
                  <a:lnTo>
                    <a:pt x="9726" y="13321"/>
                  </a:lnTo>
                  <a:lnTo>
                    <a:pt x="10111" y="13402"/>
                  </a:lnTo>
                  <a:lnTo>
                    <a:pt x="10480" y="13466"/>
                  </a:lnTo>
                  <a:lnTo>
                    <a:pt x="10833" y="13498"/>
                  </a:lnTo>
                  <a:lnTo>
                    <a:pt x="11187" y="13514"/>
                  </a:lnTo>
                  <a:lnTo>
                    <a:pt x="11508" y="13498"/>
                  </a:lnTo>
                  <a:lnTo>
                    <a:pt x="11828" y="13466"/>
                  </a:lnTo>
                  <a:lnTo>
                    <a:pt x="12133" y="13402"/>
                  </a:lnTo>
                  <a:lnTo>
                    <a:pt x="12406" y="13305"/>
                  </a:lnTo>
                  <a:lnTo>
                    <a:pt x="12663" y="13193"/>
                  </a:lnTo>
                  <a:lnTo>
                    <a:pt x="12904" y="13065"/>
                  </a:lnTo>
                  <a:lnTo>
                    <a:pt x="13128" y="12904"/>
                  </a:lnTo>
                  <a:lnTo>
                    <a:pt x="13321" y="12712"/>
                  </a:lnTo>
                  <a:lnTo>
                    <a:pt x="13482" y="12519"/>
                  </a:lnTo>
                  <a:lnTo>
                    <a:pt x="13626" y="12278"/>
                  </a:lnTo>
                  <a:lnTo>
                    <a:pt x="13738" y="12021"/>
                  </a:lnTo>
                  <a:lnTo>
                    <a:pt x="13819" y="11749"/>
                  </a:lnTo>
                  <a:lnTo>
                    <a:pt x="13883" y="11444"/>
                  </a:lnTo>
                  <a:lnTo>
                    <a:pt x="13915" y="11123"/>
                  </a:lnTo>
                  <a:lnTo>
                    <a:pt x="13899" y="10770"/>
                  </a:lnTo>
                  <a:lnTo>
                    <a:pt x="13867" y="10401"/>
                  </a:lnTo>
                  <a:lnTo>
                    <a:pt x="13786" y="9999"/>
                  </a:lnTo>
                  <a:lnTo>
                    <a:pt x="13674" y="9582"/>
                  </a:lnTo>
                  <a:lnTo>
                    <a:pt x="13530" y="9133"/>
                  </a:lnTo>
                  <a:lnTo>
                    <a:pt x="13337" y="8667"/>
                  </a:lnTo>
                  <a:lnTo>
                    <a:pt x="13112" y="8186"/>
                  </a:lnTo>
                  <a:lnTo>
                    <a:pt x="12936" y="7817"/>
                  </a:lnTo>
                  <a:lnTo>
                    <a:pt x="12727" y="7415"/>
                  </a:lnTo>
                  <a:lnTo>
                    <a:pt x="12470" y="6998"/>
                  </a:lnTo>
                  <a:lnTo>
                    <a:pt x="12198" y="6581"/>
                  </a:lnTo>
                  <a:lnTo>
                    <a:pt x="11909" y="6132"/>
                  </a:lnTo>
                  <a:lnTo>
                    <a:pt x="11588" y="5682"/>
                  </a:lnTo>
                  <a:lnTo>
                    <a:pt x="10914" y="4767"/>
                  </a:lnTo>
                  <a:lnTo>
                    <a:pt x="10192" y="3869"/>
                  </a:lnTo>
                  <a:lnTo>
                    <a:pt x="9501" y="3018"/>
                  </a:lnTo>
                  <a:lnTo>
                    <a:pt x="8843" y="2232"/>
                  </a:lnTo>
                  <a:lnTo>
                    <a:pt x="8250" y="1558"/>
                  </a:lnTo>
                  <a:lnTo>
                    <a:pt x="7848" y="1076"/>
                  </a:lnTo>
                  <a:lnTo>
                    <a:pt x="7656" y="868"/>
                  </a:lnTo>
                  <a:lnTo>
                    <a:pt x="7447" y="675"/>
                  </a:lnTo>
                  <a:lnTo>
                    <a:pt x="7255" y="498"/>
                  </a:lnTo>
                  <a:lnTo>
                    <a:pt x="7030" y="338"/>
                  </a:lnTo>
                  <a:lnTo>
                    <a:pt x="6821" y="210"/>
                  </a:lnTo>
                  <a:lnTo>
                    <a:pt x="6581" y="113"/>
                  </a:lnTo>
                  <a:lnTo>
                    <a:pt x="6324" y="33"/>
                  </a:lnTo>
                  <a:lnTo>
                    <a:pt x="6051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9;p13">
              <a:extLst>
                <a:ext uri="{FF2B5EF4-FFF2-40B4-BE49-F238E27FC236}">
                  <a16:creationId xmlns:a16="http://schemas.microsoft.com/office/drawing/2014/main" id="{8EDBDDB1-8560-6ECA-79CC-2B6E8FDA652F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extrusionOk="0">
                  <a:moveTo>
                    <a:pt x="3772" y="1"/>
                  </a:moveTo>
                  <a:lnTo>
                    <a:pt x="3676" y="707"/>
                  </a:lnTo>
                  <a:lnTo>
                    <a:pt x="3651" y="929"/>
                  </a:lnTo>
                  <a:lnTo>
                    <a:pt x="3772" y="1"/>
                  </a:lnTo>
                  <a:close/>
                  <a:moveTo>
                    <a:pt x="3651" y="929"/>
                  </a:moveTo>
                  <a:lnTo>
                    <a:pt x="1" y="28808"/>
                  </a:lnTo>
                  <a:lnTo>
                    <a:pt x="418" y="26722"/>
                  </a:lnTo>
                  <a:lnTo>
                    <a:pt x="851" y="24700"/>
                  </a:lnTo>
                  <a:lnTo>
                    <a:pt x="1060" y="23785"/>
                  </a:lnTo>
                  <a:lnTo>
                    <a:pt x="1268" y="22999"/>
                  </a:lnTo>
                  <a:lnTo>
                    <a:pt x="1461" y="22341"/>
                  </a:lnTo>
                  <a:lnTo>
                    <a:pt x="1557" y="22068"/>
                  </a:lnTo>
                  <a:lnTo>
                    <a:pt x="1638" y="21859"/>
                  </a:lnTo>
                  <a:lnTo>
                    <a:pt x="1830" y="21458"/>
                  </a:lnTo>
                  <a:lnTo>
                    <a:pt x="2023" y="21089"/>
                  </a:lnTo>
                  <a:lnTo>
                    <a:pt x="2231" y="20720"/>
                  </a:lnTo>
                  <a:lnTo>
                    <a:pt x="2456" y="20351"/>
                  </a:lnTo>
                  <a:lnTo>
                    <a:pt x="2905" y="19644"/>
                  </a:lnTo>
                  <a:lnTo>
                    <a:pt x="3355" y="18938"/>
                  </a:lnTo>
                  <a:lnTo>
                    <a:pt x="3579" y="18585"/>
                  </a:lnTo>
                  <a:lnTo>
                    <a:pt x="3788" y="18216"/>
                  </a:lnTo>
                  <a:lnTo>
                    <a:pt x="3981" y="17847"/>
                  </a:lnTo>
                  <a:lnTo>
                    <a:pt x="4157" y="17462"/>
                  </a:lnTo>
                  <a:lnTo>
                    <a:pt x="4318" y="17077"/>
                  </a:lnTo>
                  <a:lnTo>
                    <a:pt x="4446" y="16675"/>
                  </a:lnTo>
                  <a:lnTo>
                    <a:pt x="4558" y="16258"/>
                  </a:lnTo>
                  <a:lnTo>
                    <a:pt x="4639" y="15809"/>
                  </a:lnTo>
                  <a:lnTo>
                    <a:pt x="4815" y="14830"/>
                  </a:lnTo>
                  <a:lnTo>
                    <a:pt x="4879" y="14332"/>
                  </a:lnTo>
                  <a:lnTo>
                    <a:pt x="4944" y="13819"/>
                  </a:lnTo>
                  <a:lnTo>
                    <a:pt x="4960" y="13562"/>
                  </a:lnTo>
                  <a:lnTo>
                    <a:pt x="4960" y="13273"/>
                  </a:lnTo>
                  <a:lnTo>
                    <a:pt x="4960" y="13000"/>
                  </a:lnTo>
                  <a:lnTo>
                    <a:pt x="4944" y="12711"/>
                  </a:lnTo>
                  <a:lnTo>
                    <a:pt x="4912" y="12406"/>
                  </a:lnTo>
                  <a:lnTo>
                    <a:pt x="4879" y="12085"/>
                  </a:lnTo>
                  <a:lnTo>
                    <a:pt x="4815" y="11748"/>
                  </a:lnTo>
                  <a:lnTo>
                    <a:pt x="4735" y="11395"/>
                  </a:lnTo>
                  <a:lnTo>
                    <a:pt x="4414" y="9983"/>
                  </a:lnTo>
                  <a:lnTo>
                    <a:pt x="4270" y="9277"/>
                  </a:lnTo>
                  <a:lnTo>
                    <a:pt x="4125" y="8571"/>
                  </a:lnTo>
                  <a:lnTo>
                    <a:pt x="3997" y="7849"/>
                  </a:lnTo>
                  <a:lnTo>
                    <a:pt x="3884" y="7126"/>
                  </a:lnTo>
                  <a:lnTo>
                    <a:pt x="3772" y="6420"/>
                  </a:lnTo>
                  <a:lnTo>
                    <a:pt x="3692" y="5698"/>
                  </a:lnTo>
                  <a:lnTo>
                    <a:pt x="3628" y="4976"/>
                  </a:lnTo>
                  <a:lnTo>
                    <a:pt x="3563" y="4254"/>
                  </a:lnTo>
                  <a:lnTo>
                    <a:pt x="3547" y="3547"/>
                  </a:lnTo>
                  <a:lnTo>
                    <a:pt x="3531" y="2825"/>
                  </a:lnTo>
                  <a:lnTo>
                    <a:pt x="3547" y="2119"/>
                  </a:lnTo>
                  <a:lnTo>
                    <a:pt x="3596" y="1413"/>
                  </a:lnTo>
                  <a:lnTo>
                    <a:pt x="3651" y="929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;p13">
              <a:extLst>
                <a:ext uri="{FF2B5EF4-FFF2-40B4-BE49-F238E27FC236}">
                  <a16:creationId xmlns:a16="http://schemas.microsoft.com/office/drawing/2014/main" id="{F9D9D895-ADA5-B397-7869-AF1685F22E13}"/>
                </a:ext>
              </a:extLst>
            </p:cNvPr>
            <p:cNvSpPr/>
            <p:nvPr/>
          </p:nvSpPr>
          <p:spPr>
            <a:xfrm>
              <a:off x="1999075" y="1565350"/>
              <a:ext cx="124000" cy="720225"/>
            </a:xfrm>
            <a:custGeom>
              <a:avLst/>
              <a:gdLst/>
              <a:ahLst/>
              <a:cxnLst/>
              <a:rect l="l" t="t" r="r" b="b"/>
              <a:pathLst>
                <a:path w="4960" h="28809" fill="none" extrusionOk="0">
                  <a:moveTo>
                    <a:pt x="3772" y="1"/>
                  </a:moveTo>
                  <a:lnTo>
                    <a:pt x="3772" y="1"/>
                  </a:lnTo>
                  <a:lnTo>
                    <a:pt x="3676" y="707"/>
                  </a:lnTo>
                  <a:lnTo>
                    <a:pt x="3596" y="1413"/>
                  </a:lnTo>
                  <a:lnTo>
                    <a:pt x="3547" y="2119"/>
                  </a:lnTo>
                  <a:lnTo>
                    <a:pt x="3531" y="2825"/>
                  </a:lnTo>
                  <a:lnTo>
                    <a:pt x="3547" y="3547"/>
                  </a:lnTo>
                  <a:lnTo>
                    <a:pt x="3563" y="4254"/>
                  </a:lnTo>
                  <a:lnTo>
                    <a:pt x="3628" y="4976"/>
                  </a:lnTo>
                  <a:lnTo>
                    <a:pt x="3692" y="5698"/>
                  </a:lnTo>
                  <a:lnTo>
                    <a:pt x="3772" y="6420"/>
                  </a:lnTo>
                  <a:lnTo>
                    <a:pt x="3884" y="7126"/>
                  </a:lnTo>
                  <a:lnTo>
                    <a:pt x="3997" y="7849"/>
                  </a:lnTo>
                  <a:lnTo>
                    <a:pt x="4125" y="8571"/>
                  </a:lnTo>
                  <a:lnTo>
                    <a:pt x="4270" y="9277"/>
                  </a:lnTo>
                  <a:lnTo>
                    <a:pt x="4414" y="9983"/>
                  </a:lnTo>
                  <a:lnTo>
                    <a:pt x="4735" y="11395"/>
                  </a:lnTo>
                  <a:lnTo>
                    <a:pt x="4735" y="11395"/>
                  </a:lnTo>
                  <a:lnTo>
                    <a:pt x="4815" y="11748"/>
                  </a:lnTo>
                  <a:lnTo>
                    <a:pt x="4879" y="12085"/>
                  </a:lnTo>
                  <a:lnTo>
                    <a:pt x="4912" y="12406"/>
                  </a:lnTo>
                  <a:lnTo>
                    <a:pt x="4944" y="12711"/>
                  </a:lnTo>
                  <a:lnTo>
                    <a:pt x="4960" y="13000"/>
                  </a:lnTo>
                  <a:lnTo>
                    <a:pt x="4960" y="13273"/>
                  </a:lnTo>
                  <a:lnTo>
                    <a:pt x="4960" y="13562"/>
                  </a:lnTo>
                  <a:lnTo>
                    <a:pt x="4944" y="13819"/>
                  </a:lnTo>
                  <a:lnTo>
                    <a:pt x="4879" y="14332"/>
                  </a:lnTo>
                  <a:lnTo>
                    <a:pt x="4815" y="14830"/>
                  </a:lnTo>
                  <a:lnTo>
                    <a:pt x="4639" y="15809"/>
                  </a:lnTo>
                  <a:lnTo>
                    <a:pt x="4639" y="15809"/>
                  </a:lnTo>
                  <a:lnTo>
                    <a:pt x="4558" y="16258"/>
                  </a:lnTo>
                  <a:lnTo>
                    <a:pt x="4446" y="16675"/>
                  </a:lnTo>
                  <a:lnTo>
                    <a:pt x="4318" y="17077"/>
                  </a:lnTo>
                  <a:lnTo>
                    <a:pt x="4157" y="17462"/>
                  </a:lnTo>
                  <a:lnTo>
                    <a:pt x="3981" y="17847"/>
                  </a:lnTo>
                  <a:lnTo>
                    <a:pt x="3788" y="18216"/>
                  </a:lnTo>
                  <a:lnTo>
                    <a:pt x="3579" y="18585"/>
                  </a:lnTo>
                  <a:lnTo>
                    <a:pt x="3355" y="18938"/>
                  </a:lnTo>
                  <a:lnTo>
                    <a:pt x="2905" y="19644"/>
                  </a:lnTo>
                  <a:lnTo>
                    <a:pt x="2456" y="20351"/>
                  </a:lnTo>
                  <a:lnTo>
                    <a:pt x="2231" y="20720"/>
                  </a:lnTo>
                  <a:lnTo>
                    <a:pt x="2023" y="21089"/>
                  </a:lnTo>
                  <a:lnTo>
                    <a:pt x="1830" y="21458"/>
                  </a:lnTo>
                  <a:lnTo>
                    <a:pt x="1638" y="21859"/>
                  </a:lnTo>
                  <a:lnTo>
                    <a:pt x="1638" y="21859"/>
                  </a:lnTo>
                  <a:lnTo>
                    <a:pt x="1557" y="22068"/>
                  </a:lnTo>
                  <a:lnTo>
                    <a:pt x="1461" y="22341"/>
                  </a:lnTo>
                  <a:lnTo>
                    <a:pt x="1268" y="22999"/>
                  </a:lnTo>
                  <a:lnTo>
                    <a:pt x="1060" y="23785"/>
                  </a:lnTo>
                  <a:lnTo>
                    <a:pt x="851" y="24700"/>
                  </a:lnTo>
                  <a:lnTo>
                    <a:pt x="418" y="26722"/>
                  </a:lnTo>
                  <a:lnTo>
                    <a:pt x="1" y="288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1;p13">
              <a:extLst>
                <a:ext uri="{FF2B5EF4-FFF2-40B4-BE49-F238E27FC236}">
                  <a16:creationId xmlns:a16="http://schemas.microsoft.com/office/drawing/2014/main" id="{1B5B72B0-04CF-AAEF-7060-126A45BFEA6A}"/>
                </a:ext>
              </a:extLst>
            </p:cNvPr>
            <p:cNvSpPr/>
            <p:nvPr/>
          </p:nvSpPr>
          <p:spPr>
            <a:xfrm>
              <a:off x="1605075" y="1575375"/>
              <a:ext cx="497150" cy="1084125"/>
            </a:xfrm>
            <a:custGeom>
              <a:avLst/>
              <a:gdLst/>
              <a:ahLst/>
              <a:cxnLst/>
              <a:rect l="l" t="t" r="r" b="b"/>
              <a:pathLst>
                <a:path w="19886" h="43365" extrusionOk="0">
                  <a:moveTo>
                    <a:pt x="16531" y="1"/>
                  </a:moveTo>
                  <a:lnTo>
                    <a:pt x="5040" y="15119"/>
                  </a:lnTo>
                  <a:lnTo>
                    <a:pt x="5072" y="15408"/>
                  </a:lnTo>
                  <a:lnTo>
                    <a:pt x="5088" y="15697"/>
                  </a:lnTo>
                  <a:lnTo>
                    <a:pt x="5104" y="15986"/>
                  </a:lnTo>
                  <a:lnTo>
                    <a:pt x="5104" y="16307"/>
                  </a:lnTo>
                  <a:lnTo>
                    <a:pt x="5088" y="16965"/>
                  </a:lnTo>
                  <a:lnTo>
                    <a:pt x="5024" y="17671"/>
                  </a:lnTo>
                  <a:lnTo>
                    <a:pt x="4944" y="18425"/>
                  </a:lnTo>
                  <a:lnTo>
                    <a:pt x="4815" y="19211"/>
                  </a:lnTo>
                  <a:lnTo>
                    <a:pt x="4671" y="20030"/>
                  </a:lnTo>
                  <a:lnTo>
                    <a:pt x="4494" y="20864"/>
                  </a:lnTo>
                  <a:lnTo>
                    <a:pt x="4286" y="21747"/>
                  </a:lnTo>
                  <a:lnTo>
                    <a:pt x="4077" y="22646"/>
                  </a:lnTo>
                  <a:lnTo>
                    <a:pt x="3596" y="24507"/>
                  </a:lnTo>
                  <a:lnTo>
                    <a:pt x="3066" y="26433"/>
                  </a:lnTo>
                  <a:lnTo>
                    <a:pt x="2520" y="28375"/>
                  </a:lnTo>
                  <a:lnTo>
                    <a:pt x="1975" y="30333"/>
                  </a:lnTo>
                  <a:lnTo>
                    <a:pt x="1461" y="32259"/>
                  </a:lnTo>
                  <a:lnTo>
                    <a:pt x="1204" y="33206"/>
                  </a:lnTo>
                  <a:lnTo>
                    <a:pt x="980" y="34137"/>
                  </a:lnTo>
                  <a:lnTo>
                    <a:pt x="771" y="35052"/>
                  </a:lnTo>
                  <a:lnTo>
                    <a:pt x="578" y="35950"/>
                  </a:lnTo>
                  <a:lnTo>
                    <a:pt x="402" y="36817"/>
                  </a:lnTo>
                  <a:lnTo>
                    <a:pt x="257" y="37651"/>
                  </a:lnTo>
                  <a:lnTo>
                    <a:pt x="145" y="38454"/>
                  </a:lnTo>
                  <a:lnTo>
                    <a:pt x="65" y="39224"/>
                  </a:lnTo>
                  <a:lnTo>
                    <a:pt x="17" y="39963"/>
                  </a:lnTo>
                  <a:lnTo>
                    <a:pt x="1" y="40653"/>
                  </a:lnTo>
                  <a:lnTo>
                    <a:pt x="17" y="40974"/>
                  </a:lnTo>
                  <a:lnTo>
                    <a:pt x="33" y="41295"/>
                  </a:lnTo>
                  <a:lnTo>
                    <a:pt x="65" y="41600"/>
                  </a:lnTo>
                  <a:lnTo>
                    <a:pt x="97" y="41888"/>
                  </a:lnTo>
                  <a:lnTo>
                    <a:pt x="129" y="42033"/>
                  </a:lnTo>
                  <a:lnTo>
                    <a:pt x="177" y="42177"/>
                  </a:lnTo>
                  <a:lnTo>
                    <a:pt x="241" y="42306"/>
                  </a:lnTo>
                  <a:lnTo>
                    <a:pt x="322" y="42434"/>
                  </a:lnTo>
                  <a:lnTo>
                    <a:pt x="418" y="42546"/>
                  </a:lnTo>
                  <a:lnTo>
                    <a:pt x="530" y="42659"/>
                  </a:lnTo>
                  <a:lnTo>
                    <a:pt x="643" y="42755"/>
                  </a:lnTo>
                  <a:lnTo>
                    <a:pt x="787" y="42851"/>
                  </a:lnTo>
                  <a:lnTo>
                    <a:pt x="931" y="42932"/>
                  </a:lnTo>
                  <a:lnTo>
                    <a:pt x="1092" y="43012"/>
                  </a:lnTo>
                  <a:lnTo>
                    <a:pt x="1268" y="43092"/>
                  </a:lnTo>
                  <a:lnTo>
                    <a:pt x="1461" y="43156"/>
                  </a:lnTo>
                  <a:lnTo>
                    <a:pt x="1654" y="43204"/>
                  </a:lnTo>
                  <a:lnTo>
                    <a:pt x="1862" y="43253"/>
                  </a:lnTo>
                  <a:lnTo>
                    <a:pt x="2071" y="43301"/>
                  </a:lnTo>
                  <a:lnTo>
                    <a:pt x="2312" y="43317"/>
                  </a:lnTo>
                  <a:lnTo>
                    <a:pt x="2777" y="43365"/>
                  </a:lnTo>
                  <a:lnTo>
                    <a:pt x="3291" y="43365"/>
                  </a:lnTo>
                  <a:lnTo>
                    <a:pt x="3836" y="43333"/>
                  </a:lnTo>
                  <a:lnTo>
                    <a:pt x="4398" y="43253"/>
                  </a:lnTo>
                  <a:lnTo>
                    <a:pt x="4992" y="43140"/>
                  </a:lnTo>
                  <a:lnTo>
                    <a:pt x="5586" y="42996"/>
                  </a:lnTo>
                  <a:lnTo>
                    <a:pt x="6212" y="42803"/>
                  </a:lnTo>
                  <a:lnTo>
                    <a:pt x="6837" y="42562"/>
                  </a:lnTo>
                  <a:lnTo>
                    <a:pt x="7463" y="42290"/>
                  </a:lnTo>
                  <a:lnTo>
                    <a:pt x="7784" y="42145"/>
                  </a:lnTo>
                  <a:lnTo>
                    <a:pt x="8105" y="41985"/>
                  </a:lnTo>
                  <a:lnTo>
                    <a:pt x="8410" y="41808"/>
                  </a:lnTo>
                  <a:lnTo>
                    <a:pt x="8731" y="41616"/>
                  </a:lnTo>
                  <a:lnTo>
                    <a:pt x="9036" y="41423"/>
                  </a:lnTo>
                  <a:lnTo>
                    <a:pt x="9357" y="41214"/>
                  </a:lnTo>
                  <a:lnTo>
                    <a:pt x="9662" y="40990"/>
                  </a:lnTo>
                  <a:lnTo>
                    <a:pt x="9967" y="40765"/>
                  </a:lnTo>
                  <a:lnTo>
                    <a:pt x="10272" y="40508"/>
                  </a:lnTo>
                  <a:lnTo>
                    <a:pt x="10561" y="40267"/>
                  </a:lnTo>
                  <a:lnTo>
                    <a:pt x="10850" y="39995"/>
                  </a:lnTo>
                  <a:lnTo>
                    <a:pt x="11139" y="39706"/>
                  </a:lnTo>
                  <a:lnTo>
                    <a:pt x="11427" y="39417"/>
                  </a:lnTo>
                  <a:lnTo>
                    <a:pt x="11700" y="39112"/>
                  </a:lnTo>
                  <a:lnTo>
                    <a:pt x="11973" y="38791"/>
                  </a:lnTo>
                  <a:lnTo>
                    <a:pt x="12230" y="38470"/>
                  </a:lnTo>
                  <a:lnTo>
                    <a:pt x="12487" y="38117"/>
                  </a:lnTo>
                  <a:lnTo>
                    <a:pt x="12743" y="37764"/>
                  </a:lnTo>
                  <a:lnTo>
                    <a:pt x="12984" y="37395"/>
                  </a:lnTo>
                  <a:lnTo>
                    <a:pt x="13209" y="37010"/>
                  </a:lnTo>
                  <a:lnTo>
                    <a:pt x="13434" y="36624"/>
                  </a:lnTo>
                  <a:lnTo>
                    <a:pt x="13642" y="36207"/>
                  </a:lnTo>
                  <a:lnTo>
                    <a:pt x="13835" y="35790"/>
                  </a:lnTo>
                  <a:lnTo>
                    <a:pt x="14027" y="35357"/>
                  </a:lnTo>
                  <a:lnTo>
                    <a:pt x="14204" y="34907"/>
                  </a:lnTo>
                  <a:lnTo>
                    <a:pt x="14380" y="34442"/>
                  </a:lnTo>
                  <a:lnTo>
                    <a:pt x="14525" y="33960"/>
                  </a:lnTo>
                  <a:lnTo>
                    <a:pt x="14669" y="33463"/>
                  </a:lnTo>
                  <a:lnTo>
                    <a:pt x="14798" y="32965"/>
                  </a:lnTo>
                  <a:lnTo>
                    <a:pt x="14926" y="32436"/>
                  </a:lnTo>
                  <a:lnTo>
                    <a:pt x="15343" y="30349"/>
                  </a:lnTo>
                  <a:lnTo>
                    <a:pt x="15664" y="28632"/>
                  </a:lnTo>
                  <a:lnTo>
                    <a:pt x="15921" y="27236"/>
                  </a:lnTo>
                  <a:lnTo>
                    <a:pt x="16114" y="26112"/>
                  </a:lnTo>
                  <a:lnTo>
                    <a:pt x="16403" y="24475"/>
                  </a:lnTo>
                  <a:lnTo>
                    <a:pt x="16515" y="23833"/>
                  </a:lnTo>
                  <a:lnTo>
                    <a:pt x="16643" y="23240"/>
                  </a:lnTo>
                  <a:lnTo>
                    <a:pt x="16788" y="22630"/>
                  </a:lnTo>
                  <a:lnTo>
                    <a:pt x="16980" y="21972"/>
                  </a:lnTo>
                  <a:lnTo>
                    <a:pt x="17237" y="21185"/>
                  </a:lnTo>
                  <a:lnTo>
                    <a:pt x="17542" y="20222"/>
                  </a:lnTo>
                  <a:lnTo>
                    <a:pt x="18473" y="17558"/>
                  </a:lnTo>
                  <a:lnTo>
                    <a:pt x="19885" y="13514"/>
                  </a:lnTo>
                  <a:lnTo>
                    <a:pt x="19131" y="1846"/>
                  </a:lnTo>
                  <a:lnTo>
                    <a:pt x="16531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;p13">
              <a:extLst>
                <a:ext uri="{FF2B5EF4-FFF2-40B4-BE49-F238E27FC236}">
                  <a16:creationId xmlns:a16="http://schemas.microsoft.com/office/drawing/2014/main" id="{9AD2754B-A0DC-8751-D024-01A352054BE5}"/>
                </a:ext>
              </a:extLst>
            </p:cNvPr>
            <p:cNvSpPr/>
            <p:nvPr/>
          </p:nvSpPr>
          <p:spPr>
            <a:xfrm>
              <a:off x="5035525" y="856000"/>
              <a:ext cx="940475" cy="1014300"/>
            </a:xfrm>
            <a:custGeom>
              <a:avLst/>
              <a:gdLst/>
              <a:ahLst/>
              <a:cxnLst/>
              <a:rect l="l" t="t" r="r" b="b"/>
              <a:pathLst>
                <a:path w="37619" h="40572" extrusionOk="0">
                  <a:moveTo>
                    <a:pt x="5730" y="0"/>
                  </a:moveTo>
                  <a:lnTo>
                    <a:pt x="0" y="7014"/>
                  </a:lnTo>
                  <a:lnTo>
                    <a:pt x="1990" y="8891"/>
                  </a:lnTo>
                  <a:lnTo>
                    <a:pt x="2969" y="9838"/>
                  </a:lnTo>
                  <a:lnTo>
                    <a:pt x="3932" y="10801"/>
                  </a:lnTo>
                  <a:lnTo>
                    <a:pt x="4911" y="11764"/>
                  </a:lnTo>
                  <a:lnTo>
                    <a:pt x="5874" y="12759"/>
                  </a:lnTo>
                  <a:lnTo>
                    <a:pt x="6821" y="13754"/>
                  </a:lnTo>
                  <a:lnTo>
                    <a:pt x="7768" y="14749"/>
                  </a:lnTo>
                  <a:lnTo>
                    <a:pt x="8699" y="15744"/>
                  </a:lnTo>
                  <a:lnTo>
                    <a:pt x="9613" y="16755"/>
                  </a:lnTo>
                  <a:lnTo>
                    <a:pt x="10865" y="18152"/>
                  </a:lnTo>
                  <a:lnTo>
                    <a:pt x="12101" y="19564"/>
                  </a:lnTo>
                  <a:lnTo>
                    <a:pt x="13321" y="20992"/>
                  </a:lnTo>
                  <a:lnTo>
                    <a:pt x="14508" y="22437"/>
                  </a:lnTo>
                  <a:lnTo>
                    <a:pt x="15696" y="23881"/>
                  </a:lnTo>
                  <a:lnTo>
                    <a:pt x="16851" y="25357"/>
                  </a:lnTo>
                  <a:lnTo>
                    <a:pt x="18007" y="26850"/>
                  </a:lnTo>
                  <a:lnTo>
                    <a:pt x="19146" y="28343"/>
                  </a:lnTo>
                  <a:lnTo>
                    <a:pt x="20254" y="29835"/>
                  </a:lnTo>
                  <a:lnTo>
                    <a:pt x="21361" y="31360"/>
                  </a:lnTo>
                  <a:lnTo>
                    <a:pt x="22469" y="32884"/>
                  </a:lnTo>
                  <a:lnTo>
                    <a:pt x="23544" y="34409"/>
                  </a:lnTo>
                  <a:lnTo>
                    <a:pt x="24619" y="35950"/>
                  </a:lnTo>
                  <a:lnTo>
                    <a:pt x="25694" y="37490"/>
                  </a:lnTo>
                  <a:lnTo>
                    <a:pt x="27813" y="40572"/>
                  </a:lnTo>
                  <a:lnTo>
                    <a:pt x="37619" y="34425"/>
                  </a:lnTo>
                  <a:lnTo>
                    <a:pt x="36864" y="33141"/>
                  </a:lnTo>
                  <a:lnTo>
                    <a:pt x="36094" y="31889"/>
                  </a:lnTo>
                  <a:lnTo>
                    <a:pt x="35292" y="30638"/>
                  </a:lnTo>
                  <a:lnTo>
                    <a:pt x="34473" y="29418"/>
                  </a:lnTo>
                  <a:lnTo>
                    <a:pt x="33639" y="28198"/>
                  </a:lnTo>
                  <a:lnTo>
                    <a:pt x="32772" y="26994"/>
                  </a:lnTo>
                  <a:lnTo>
                    <a:pt x="31889" y="25807"/>
                  </a:lnTo>
                  <a:lnTo>
                    <a:pt x="30990" y="24635"/>
                  </a:lnTo>
                  <a:lnTo>
                    <a:pt x="30076" y="23480"/>
                  </a:lnTo>
                  <a:lnTo>
                    <a:pt x="29145" y="22324"/>
                  </a:lnTo>
                  <a:lnTo>
                    <a:pt x="28214" y="21185"/>
                  </a:lnTo>
                  <a:lnTo>
                    <a:pt x="27251" y="20061"/>
                  </a:lnTo>
                  <a:lnTo>
                    <a:pt x="26288" y="18954"/>
                  </a:lnTo>
                  <a:lnTo>
                    <a:pt x="25309" y="17847"/>
                  </a:lnTo>
                  <a:lnTo>
                    <a:pt x="24314" y="16755"/>
                  </a:lnTo>
                  <a:lnTo>
                    <a:pt x="23303" y="15664"/>
                  </a:lnTo>
                  <a:lnTo>
                    <a:pt x="21778" y="14059"/>
                  </a:lnTo>
                  <a:lnTo>
                    <a:pt x="20238" y="12486"/>
                  </a:lnTo>
                  <a:lnTo>
                    <a:pt x="18665" y="10930"/>
                  </a:lnTo>
                  <a:lnTo>
                    <a:pt x="17060" y="9405"/>
                  </a:lnTo>
                  <a:lnTo>
                    <a:pt x="16258" y="8651"/>
                  </a:lnTo>
                  <a:lnTo>
                    <a:pt x="15439" y="7912"/>
                  </a:lnTo>
                  <a:lnTo>
                    <a:pt x="14621" y="7174"/>
                  </a:lnTo>
                  <a:lnTo>
                    <a:pt x="13786" y="6436"/>
                  </a:lnTo>
                  <a:lnTo>
                    <a:pt x="12952" y="5714"/>
                  </a:lnTo>
                  <a:lnTo>
                    <a:pt x="12117" y="5007"/>
                  </a:lnTo>
                  <a:lnTo>
                    <a:pt x="11266" y="4285"/>
                  </a:lnTo>
                  <a:lnTo>
                    <a:pt x="10400" y="3595"/>
                  </a:lnTo>
                  <a:lnTo>
                    <a:pt x="9260" y="2664"/>
                  </a:lnTo>
                  <a:lnTo>
                    <a:pt x="8089" y="1766"/>
                  </a:lnTo>
                  <a:lnTo>
                    <a:pt x="6917" y="867"/>
                  </a:lnTo>
                  <a:lnTo>
                    <a:pt x="5730" y="0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3;p13">
              <a:extLst>
                <a:ext uri="{FF2B5EF4-FFF2-40B4-BE49-F238E27FC236}">
                  <a16:creationId xmlns:a16="http://schemas.microsoft.com/office/drawing/2014/main" id="{3096A37F-AA22-DA7E-A7F1-CD16114522F8}"/>
                </a:ext>
              </a:extLst>
            </p:cNvPr>
            <p:cNvSpPr/>
            <p:nvPr/>
          </p:nvSpPr>
          <p:spPr>
            <a:xfrm>
              <a:off x="4337800" y="1470675"/>
              <a:ext cx="889925" cy="752300"/>
            </a:xfrm>
            <a:custGeom>
              <a:avLst/>
              <a:gdLst/>
              <a:ahLst/>
              <a:cxnLst/>
              <a:rect l="l" t="t" r="r" b="b"/>
              <a:pathLst>
                <a:path w="35597" h="30092" extrusionOk="0">
                  <a:moveTo>
                    <a:pt x="915" y="0"/>
                  </a:moveTo>
                  <a:lnTo>
                    <a:pt x="819" y="32"/>
                  </a:lnTo>
                  <a:lnTo>
                    <a:pt x="803" y="48"/>
                  </a:lnTo>
                  <a:lnTo>
                    <a:pt x="787" y="80"/>
                  </a:lnTo>
                  <a:lnTo>
                    <a:pt x="803" y="112"/>
                  </a:lnTo>
                  <a:lnTo>
                    <a:pt x="835" y="145"/>
                  </a:lnTo>
                  <a:lnTo>
                    <a:pt x="899" y="193"/>
                  </a:lnTo>
                  <a:lnTo>
                    <a:pt x="979" y="241"/>
                  </a:lnTo>
                  <a:lnTo>
                    <a:pt x="1108" y="289"/>
                  </a:lnTo>
                  <a:lnTo>
                    <a:pt x="1252" y="337"/>
                  </a:lnTo>
                  <a:lnTo>
                    <a:pt x="1255" y="338"/>
                  </a:lnTo>
                  <a:lnTo>
                    <a:pt x="1255" y="338"/>
                  </a:lnTo>
                  <a:lnTo>
                    <a:pt x="1284" y="289"/>
                  </a:lnTo>
                  <a:lnTo>
                    <a:pt x="1300" y="225"/>
                  </a:lnTo>
                  <a:lnTo>
                    <a:pt x="1300" y="161"/>
                  </a:lnTo>
                  <a:lnTo>
                    <a:pt x="1268" y="112"/>
                  </a:lnTo>
                  <a:lnTo>
                    <a:pt x="1236" y="80"/>
                  </a:lnTo>
                  <a:lnTo>
                    <a:pt x="1188" y="48"/>
                  </a:lnTo>
                  <a:lnTo>
                    <a:pt x="1140" y="16"/>
                  </a:lnTo>
                  <a:lnTo>
                    <a:pt x="1027" y="0"/>
                  </a:lnTo>
                  <a:close/>
                  <a:moveTo>
                    <a:pt x="1255" y="338"/>
                  </a:moveTo>
                  <a:lnTo>
                    <a:pt x="1236" y="369"/>
                  </a:lnTo>
                  <a:lnTo>
                    <a:pt x="1172" y="449"/>
                  </a:lnTo>
                  <a:lnTo>
                    <a:pt x="1076" y="546"/>
                  </a:lnTo>
                  <a:lnTo>
                    <a:pt x="931" y="658"/>
                  </a:lnTo>
                  <a:lnTo>
                    <a:pt x="771" y="787"/>
                  </a:lnTo>
                  <a:lnTo>
                    <a:pt x="562" y="915"/>
                  </a:lnTo>
                  <a:lnTo>
                    <a:pt x="321" y="1059"/>
                  </a:lnTo>
                  <a:lnTo>
                    <a:pt x="32" y="1220"/>
                  </a:lnTo>
                  <a:lnTo>
                    <a:pt x="16" y="1252"/>
                  </a:lnTo>
                  <a:lnTo>
                    <a:pt x="0" y="1396"/>
                  </a:lnTo>
                  <a:lnTo>
                    <a:pt x="0" y="1637"/>
                  </a:lnTo>
                  <a:lnTo>
                    <a:pt x="16" y="2022"/>
                  </a:lnTo>
                  <a:lnTo>
                    <a:pt x="64" y="2552"/>
                  </a:lnTo>
                  <a:lnTo>
                    <a:pt x="177" y="3226"/>
                  </a:lnTo>
                  <a:lnTo>
                    <a:pt x="353" y="4093"/>
                  </a:lnTo>
                  <a:lnTo>
                    <a:pt x="466" y="4606"/>
                  </a:lnTo>
                  <a:lnTo>
                    <a:pt x="610" y="5168"/>
                  </a:lnTo>
                  <a:lnTo>
                    <a:pt x="771" y="5778"/>
                  </a:lnTo>
                  <a:lnTo>
                    <a:pt x="963" y="6436"/>
                  </a:lnTo>
                  <a:lnTo>
                    <a:pt x="1172" y="7158"/>
                  </a:lnTo>
                  <a:lnTo>
                    <a:pt x="1413" y="7944"/>
                  </a:lnTo>
                  <a:lnTo>
                    <a:pt x="1701" y="8779"/>
                  </a:lnTo>
                  <a:lnTo>
                    <a:pt x="2006" y="9694"/>
                  </a:lnTo>
                  <a:lnTo>
                    <a:pt x="2359" y="10657"/>
                  </a:lnTo>
                  <a:lnTo>
                    <a:pt x="2745" y="11700"/>
                  </a:lnTo>
                  <a:lnTo>
                    <a:pt x="3162" y="12807"/>
                  </a:lnTo>
                  <a:lnTo>
                    <a:pt x="3627" y="13995"/>
                  </a:lnTo>
                  <a:lnTo>
                    <a:pt x="4125" y="15247"/>
                  </a:lnTo>
                  <a:lnTo>
                    <a:pt x="4687" y="16579"/>
                  </a:lnTo>
                  <a:lnTo>
                    <a:pt x="5280" y="17991"/>
                  </a:lnTo>
                  <a:lnTo>
                    <a:pt x="5922" y="19483"/>
                  </a:lnTo>
                  <a:lnTo>
                    <a:pt x="6612" y="21056"/>
                  </a:lnTo>
                  <a:lnTo>
                    <a:pt x="7367" y="22709"/>
                  </a:lnTo>
                  <a:lnTo>
                    <a:pt x="7495" y="22982"/>
                  </a:lnTo>
                  <a:lnTo>
                    <a:pt x="7639" y="23239"/>
                  </a:lnTo>
                  <a:lnTo>
                    <a:pt x="7784" y="23496"/>
                  </a:lnTo>
                  <a:lnTo>
                    <a:pt x="7960" y="23752"/>
                  </a:lnTo>
                  <a:lnTo>
                    <a:pt x="8137" y="24009"/>
                  </a:lnTo>
                  <a:lnTo>
                    <a:pt x="8330" y="24250"/>
                  </a:lnTo>
                  <a:lnTo>
                    <a:pt x="8538" y="24491"/>
                  </a:lnTo>
                  <a:lnTo>
                    <a:pt x="8747" y="24731"/>
                  </a:lnTo>
                  <a:lnTo>
                    <a:pt x="8972" y="24956"/>
                  </a:lnTo>
                  <a:lnTo>
                    <a:pt x="9212" y="25181"/>
                  </a:lnTo>
                  <a:lnTo>
                    <a:pt x="9453" y="25405"/>
                  </a:lnTo>
                  <a:lnTo>
                    <a:pt x="9710" y="25630"/>
                  </a:lnTo>
                  <a:lnTo>
                    <a:pt x="10255" y="26047"/>
                  </a:lnTo>
                  <a:lnTo>
                    <a:pt x="10833" y="26449"/>
                  </a:lnTo>
                  <a:lnTo>
                    <a:pt x="11443" y="26834"/>
                  </a:lnTo>
                  <a:lnTo>
                    <a:pt x="12069" y="27187"/>
                  </a:lnTo>
                  <a:lnTo>
                    <a:pt x="12727" y="27540"/>
                  </a:lnTo>
                  <a:lnTo>
                    <a:pt x="13417" y="27861"/>
                  </a:lnTo>
                  <a:lnTo>
                    <a:pt x="14107" y="28166"/>
                  </a:lnTo>
                  <a:lnTo>
                    <a:pt x="14829" y="28439"/>
                  </a:lnTo>
                  <a:lnTo>
                    <a:pt x="15568" y="28695"/>
                  </a:lnTo>
                  <a:lnTo>
                    <a:pt x="16306" y="28936"/>
                  </a:lnTo>
                  <a:lnTo>
                    <a:pt x="17060" y="29161"/>
                  </a:lnTo>
                  <a:lnTo>
                    <a:pt x="17814" y="29353"/>
                  </a:lnTo>
                  <a:lnTo>
                    <a:pt x="18569" y="29530"/>
                  </a:lnTo>
                  <a:lnTo>
                    <a:pt x="19323" y="29674"/>
                  </a:lnTo>
                  <a:lnTo>
                    <a:pt x="20077" y="29803"/>
                  </a:lnTo>
                  <a:lnTo>
                    <a:pt x="20816" y="29899"/>
                  </a:lnTo>
                  <a:lnTo>
                    <a:pt x="21554" y="29995"/>
                  </a:lnTo>
                  <a:lnTo>
                    <a:pt x="22276" y="30044"/>
                  </a:lnTo>
                  <a:lnTo>
                    <a:pt x="22982" y="30076"/>
                  </a:lnTo>
                  <a:lnTo>
                    <a:pt x="23656" y="30092"/>
                  </a:lnTo>
                  <a:lnTo>
                    <a:pt x="24330" y="30076"/>
                  </a:lnTo>
                  <a:lnTo>
                    <a:pt x="24956" y="30044"/>
                  </a:lnTo>
                  <a:lnTo>
                    <a:pt x="25566" y="29979"/>
                  </a:lnTo>
                  <a:lnTo>
                    <a:pt x="26160" y="29899"/>
                  </a:lnTo>
                  <a:lnTo>
                    <a:pt x="26689" y="29787"/>
                  </a:lnTo>
                  <a:lnTo>
                    <a:pt x="27203" y="29642"/>
                  </a:lnTo>
                  <a:lnTo>
                    <a:pt x="28086" y="29370"/>
                  </a:lnTo>
                  <a:lnTo>
                    <a:pt x="28920" y="29081"/>
                  </a:lnTo>
                  <a:lnTo>
                    <a:pt x="29691" y="28792"/>
                  </a:lnTo>
                  <a:lnTo>
                    <a:pt x="30413" y="28519"/>
                  </a:lnTo>
                  <a:lnTo>
                    <a:pt x="31087" y="28230"/>
                  </a:lnTo>
                  <a:lnTo>
                    <a:pt x="31697" y="27941"/>
                  </a:lnTo>
                  <a:lnTo>
                    <a:pt x="32274" y="27652"/>
                  </a:lnTo>
                  <a:lnTo>
                    <a:pt x="32788" y="27379"/>
                  </a:lnTo>
                  <a:lnTo>
                    <a:pt x="33253" y="27091"/>
                  </a:lnTo>
                  <a:lnTo>
                    <a:pt x="33687" y="26802"/>
                  </a:lnTo>
                  <a:lnTo>
                    <a:pt x="34056" y="26513"/>
                  </a:lnTo>
                  <a:lnTo>
                    <a:pt x="34393" y="26208"/>
                  </a:lnTo>
                  <a:lnTo>
                    <a:pt x="34682" y="25919"/>
                  </a:lnTo>
                  <a:lnTo>
                    <a:pt x="34939" y="25630"/>
                  </a:lnTo>
                  <a:lnTo>
                    <a:pt x="35147" y="25341"/>
                  </a:lnTo>
                  <a:lnTo>
                    <a:pt x="35308" y="25052"/>
                  </a:lnTo>
                  <a:lnTo>
                    <a:pt x="35436" y="24747"/>
                  </a:lnTo>
                  <a:lnTo>
                    <a:pt x="35532" y="24459"/>
                  </a:lnTo>
                  <a:lnTo>
                    <a:pt x="35581" y="24154"/>
                  </a:lnTo>
                  <a:lnTo>
                    <a:pt x="35597" y="23865"/>
                  </a:lnTo>
                  <a:lnTo>
                    <a:pt x="35581" y="23560"/>
                  </a:lnTo>
                  <a:lnTo>
                    <a:pt x="35532" y="23271"/>
                  </a:lnTo>
                  <a:lnTo>
                    <a:pt x="35468" y="22966"/>
                  </a:lnTo>
                  <a:lnTo>
                    <a:pt x="35356" y="22661"/>
                  </a:lnTo>
                  <a:lnTo>
                    <a:pt x="35211" y="22356"/>
                  </a:lnTo>
                  <a:lnTo>
                    <a:pt x="35035" y="22067"/>
                  </a:lnTo>
                  <a:lnTo>
                    <a:pt x="34842" y="21762"/>
                  </a:lnTo>
                  <a:lnTo>
                    <a:pt x="34618" y="21457"/>
                  </a:lnTo>
                  <a:lnTo>
                    <a:pt x="34377" y="21153"/>
                  </a:lnTo>
                  <a:lnTo>
                    <a:pt x="34104" y="20848"/>
                  </a:lnTo>
                  <a:lnTo>
                    <a:pt x="33799" y="20543"/>
                  </a:lnTo>
                  <a:lnTo>
                    <a:pt x="33494" y="20222"/>
                  </a:lnTo>
                  <a:lnTo>
                    <a:pt x="33157" y="19917"/>
                  </a:lnTo>
                  <a:lnTo>
                    <a:pt x="32788" y="19612"/>
                  </a:lnTo>
                  <a:lnTo>
                    <a:pt x="32419" y="19291"/>
                  </a:lnTo>
                  <a:lnTo>
                    <a:pt x="32034" y="18986"/>
                  </a:lnTo>
                  <a:lnTo>
                    <a:pt x="31199" y="18360"/>
                  </a:lnTo>
                  <a:lnTo>
                    <a:pt x="30316" y="17734"/>
                  </a:lnTo>
                  <a:lnTo>
                    <a:pt x="29370" y="17092"/>
                  </a:lnTo>
                  <a:lnTo>
                    <a:pt x="28407" y="16450"/>
                  </a:lnTo>
                  <a:lnTo>
                    <a:pt x="26401" y="15166"/>
                  </a:lnTo>
                  <a:lnTo>
                    <a:pt x="24346" y="13866"/>
                  </a:lnTo>
                  <a:lnTo>
                    <a:pt x="23319" y="13208"/>
                  </a:lnTo>
                  <a:lnTo>
                    <a:pt x="22324" y="12534"/>
                  </a:lnTo>
                  <a:lnTo>
                    <a:pt x="21345" y="11876"/>
                  </a:lnTo>
                  <a:lnTo>
                    <a:pt x="20414" y="11202"/>
                  </a:lnTo>
                  <a:lnTo>
                    <a:pt x="19516" y="10528"/>
                  </a:lnTo>
                  <a:lnTo>
                    <a:pt x="19082" y="10175"/>
                  </a:lnTo>
                  <a:lnTo>
                    <a:pt x="18681" y="9838"/>
                  </a:lnTo>
                  <a:lnTo>
                    <a:pt x="18440" y="9662"/>
                  </a:lnTo>
                  <a:lnTo>
                    <a:pt x="18200" y="9485"/>
                  </a:lnTo>
                  <a:lnTo>
                    <a:pt x="17959" y="9308"/>
                  </a:lnTo>
                  <a:lnTo>
                    <a:pt x="17686" y="9132"/>
                  </a:lnTo>
                  <a:lnTo>
                    <a:pt x="17124" y="8811"/>
                  </a:lnTo>
                  <a:lnTo>
                    <a:pt x="16547" y="8522"/>
                  </a:lnTo>
                  <a:lnTo>
                    <a:pt x="15921" y="8233"/>
                  </a:lnTo>
                  <a:lnTo>
                    <a:pt x="15279" y="7960"/>
                  </a:lnTo>
                  <a:lnTo>
                    <a:pt x="14637" y="7688"/>
                  </a:lnTo>
                  <a:lnTo>
                    <a:pt x="13963" y="7431"/>
                  </a:lnTo>
                  <a:lnTo>
                    <a:pt x="12647" y="6917"/>
                  </a:lnTo>
                  <a:lnTo>
                    <a:pt x="11989" y="6660"/>
                  </a:lnTo>
                  <a:lnTo>
                    <a:pt x="11347" y="6404"/>
                  </a:lnTo>
                  <a:lnTo>
                    <a:pt x="10737" y="6131"/>
                  </a:lnTo>
                  <a:lnTo>
                    <a:pt x="10143" y="5858"/>
                  </a:lnTo>
                  <a:lnTo>
                    <a:pt x="9597" y="5569"/>
                  </a:lnTo>
                  <a:lnTo>
                    <a:pt x="9084" y="5264"/>
                  </a:lnTo>
                  <a:lnTo>
                    <a:pt x="8795" y="5088"/>
                  </a:lnTo>
                  <a:lnTo>
                    <a:pt x="8522" y="4895"/>
                  </a:lnTo>
                  <a:lnTo>
                    <a:pt x="8025" y="4510"/>
                  </a:lnTo>
                  <a:lnTo>
                    <a:pt x="7575" y="4141"/>
                  </a:lnTo>
                  <a:lnTo>
                    <a:pt x="7190" y="3788"/>
                  </a:lnTo>
                  <a:lnTo>
                    <a:pt x="6837" y="3419"/>
                  </a:lnTo>
                  <a:lnTo>
                    <a:pt x="6500" y="3081"/>
                  </a:lnTo>
                  <a:lnTo>
                    <a:pt x="5874" y="2423"/>
                  </a:lnTo>
                  <a:lnTo>
                    <a:pt x="5569" y="2119"/>
                  </a:lnTo>
                  <a:lnTo>
                    <a:pt x="5232" y="1830"/>
                  </a:lnTo>
                  <a:lnTo>
                    <a:pt x="4863" y="1573"/>
                  </a:lnTo>
                  <a:lnTo>
                    <a:pt x="4670" y="1445"/>
                  </a:lnTo>
                  <a:lnTo>
                    <a:pt x="4478" y="1316"/>
                  </a:lnTo>
                  <a:lnTo>
                    <a:pt x="4253" y="1204"/>
                  </a:lnTo>
                  <a:lnTo>
                    <a:pt x="4029" y="1091"/>
                  </a:lnTo>
                  <a:lnTo>
                    <a:pt x="3772" y="995"/>
                  </a:lnTo>
                  <a:lnTo>
                    <a:pt x="3515" y="899"/>
                  </a:lnTo>
                  <a:lnTo>
                    <a:pt x="3242" y="803"/>
                  </a:lnTo>
                  <a:lnTo>
                    <a:pt x="2937" y="722"/>
                  </a:lnTo>
                  <a:lnTo>
                    <a:pt x="2632" y="658"/>
                  </a:lnTo>
                  <a:lnTo>
                    <a:pt x="2279" y="578"/>
                  </a:lnTo>
                  <a:lnTo>
                    <a:pt x="1685" y="466"/>
                  </a:lnTo>
                  <a:lnTo>
                    <a:pt x="1255" y="338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4;p13">
              <a:extLst>
                <a:ext uri="{FF2B5EF4-FFF2-40B4-BE49-F238E27FC236}">
                  <a16:creationId xmlns:a16="http://schemas.microsoft.com/office/drawing/2014/main" id="{98FB45D3-AEA3-5C8B-2838-92762F33B2A7}"/>
                </a:ext>
              </a:extLst>
            </p:cNvPr>
            <p:cNvSpPr/>
            <p:nvPr/>
          </p:nvSpPr>
          <p:spPr>
            <a:xfrm>
              <a:off x="4200575" y="1218300"/>
              <a:ext cx="443375" cy="446975"/>
            </a:xfrm>
            <a:custGeom>
              <a:avLst/>
              <a:gdLst/>
              <a:ahLst/>
              <a:cxnLst/>
              <a:rect l="l" t="t" r="r" b="b"/>
              <a:pathLst>
                <a:path w="17735" h="17879" extrusionOk="0">
                  <a:moveTo>
                    <a:pt x="9052" y="0"/>
                  </a:moveTo>
                  <a:lnTo>
                    <a:pt x="8667" y="16"/>
                  </a:lnTo>
                  <a:lnTo>
                    <a:pt x="8266" y="32"/>
                  </a:lnTo>
                  <a:lnTo>
                    <a:pt x="7881" y="81"/>
                  </a:lnTo>
                  <a:lnTo>
                    <a:pt x="7495" y="145"/>
                  </a:lnTo>
                  <a:lnTo>
                    <a:pt x="7094" y="225"/>
                  </a:lnTo>
                  <a:lnTo>
                    <a:pt x="6709" y="305"/>
                  </a:lnTo>
                  <a:lnTo>
                    <a:pt x="6340" y="402"/>
                  </a:lnTo>
                  <a:lnTo>
                    <a:pt x="5955" y="530"/>
                  </a:lnTo>
                  <a:lnTo>
                    <a:pt x="5586" y="658"/>
                  </a:lnTo>
                  <a:lnTo>
                    <a:pt x="5216" y="803"/>
                  </a:lnTo>
                  <a:lnTo>
                    <a:pt x="4863" y="963"/>
                  </a:lnTo>
                  <a:lnTo>
                    <a:pt x="4510" y="1140"/>
                  </a:lnTo>
                  <a:lnTo>
                    <a:pt x="4173" y="1332"/>
                  </a:lnTo>
                  <a:lnTo>
                    <a:pt x="3836" y="1525"/>
                  </a:lnTo>
                  <a:lnTo>
                    <a:pt x="3515" y="1750"/>
                  </a:lnTo>
                  <a:lnTo>
                    <a:pt x="3194" y="1974"/>
                  </a:lnTo>
                  <a:lnTo>
                    <a:pt x="2889" y="2231"/>
                  </a:lnTo>
                  <a:lnTo>
                    <a:pt x="2600" y="2488"/>
                  </a:lnTo>
                  <a:lnTo>
                    <a:pt x="2328" y="2761"/>
                  </a:lnTo>
                  <a:lnTo>
                    <a:pt x="2055" y="3034"/>
                  </a:lnTo>
                  <a:lnTo>
                    <a:pt x="1814" y="3339"/>
                  </a:lnTo>
                  <a:lnTo>
                    <a:pt x="1573" y="3643"/>
                  </a:lnTo>
                  <a:lnTo>
                    <a:pt x="1349" y="3980"/>
                  </a:lnTo>
                  <a:lnTo>
                    <a:pt x="1140" y="4318"/>
                  </a:lnTo>
                  <a:lnTo>
                    <a:pt x="947" y="4671"/>
                  </a:lnTo>
                  <a:lnTo>
                    <a:pt x="771" y="5024"/>
                  </a:lnTo>
                  <a:lnTo>
                    <a:pt x="610" y="5409"/>
                  </a:lnTo>
                  <a:lnTo>
                    <a:pt x="482" y="5794"/>
                  </a:lnTo>
                  <a:lnTo>
                    <a:pt x="370" y="6211"/>
                  </a:lnTo>
                  <a:lnTo>
                    <a:pt x="225" y="6773"/>
                  </a:lnTo>
                  <a:lnTo>
                    <a:pt x="129" y="7335"/>
                  </a:lnTo>
                  <a:lnTo>
                    <a:pt x="49" y="7880"/>
                  </a:lnTo>
                  <a:lnTo>
                    <a:pt x="17" y="8426"/>
                  </a:lnTo>
                  <a:lnTo>
                    <a:pt x="1" y="8956"/>
                  </a:lnTo>
                  <a:lnTo>
                    <a:pt x="17" y="9469"/>
                  </a:lnTo>
                  <a:lnTo>
                    <a:pt x="65" y="9967"/>
                  </a:lnTo>
                  <a:lnTo>
                    <a:pt x="129" y="10448"/>
                  </a:lnTo>
                  <a:lnTo>
                    <a:pt x="225" y="10930"/>
                  </a:lnTo>
                  <a:lnTo>
                    <a:pt x="354" y="11395"/>
                  </a:lnTo>
                  <a:lnTo>
                    <a:pt x="498" y="11844"/>
                  </a:lnTo>
                  <a:lnTo>
                    <a:pt x="675" y="12278"/>
                  </a:lnTo>
                  <a:lnTo>
                    <a:pt x="867" y="12695"/>
                  </a:lnTo>
                  <a:lnTo>
                    <a:pt x="1076" y="13096"/>
                  </a:lnTo>
                  <a:lnTo>
                    <a:pt x="1301" y="13497"/>
                  </a:lnTo>
                  <a:lnTo>
                    <a:pt x="1557" y="13867"/>
                  </a:lnTo>
                  <a:lnTo>
                    <a:pt x="1830" y="14220"/>
                  </a:lnTo>
                  <a:lnTo>
                    <a:pt x="2119" y="14573"/>
                  </a:lnTo>
                  <a:lnTo>
                    <a:pt x="2424" y="14910"/>
                  </a:lnTo>
                  <a:lnTo>
                    <a:pt x="2729" y="15215"/>
                  </a:lnTo>
                  <a:lnTo>
                    <a:pt x="3066" y="15520"/>
                  </a:lnTo>
                  <a:lnTo>
                    <a:pt x="3419" y="15792"/>
                  </a:lnTo>
                  <a:lnTo>
                    <a:pt x="3772" y="16065"/>
                  </a:lnTo>
                  <a:lnTo>
                    <a:pt x="4141" y="16306"/>
                  </a:lnTo>
                  <a:lnTo>
                    <a:pt x="4526" y="16547"/>
                  </a:lnTo>
                  <a:lnTo>
                    <a:pt x="4928" y="16755"/>
                  </a:lnTo>
                  <a:lnTo>
                    <a:pt x="5313" y="16948"/>
                  </a:lnTo>
                  <a:lnTo>
                    <a:pt x="5730" y="17125"/>
                  </a:lnTo>
                  <a:lnTo>
                    <a:pt x="6147" y="17285"/>
                  </a:lnTo>
                  <a:lnTo>
                    <a:pt x="6565" y="17429"/>
                  </a:lnTo>
                  <a:lnTo>
                    <a:pt x="6998" y="17542"/>
                  </a:lnTo>
                  <a:lnTo>
                    <a:pt x="7415" y="17654"/>
                  </a:lnTo>
                  <a:lnTo>
                    <a:pt x="7848" y="17734"/>
                  </a:lnTo>
                  <a:lnTo>
                    <a:pt x="8298" y="17799"/>
                  </a:lnTo>
                  <a:lnTo>
                    <a:pt x="8731" y="17847"/>
                  </a:lnTo>
                  <a:lnTo>
                    <a:pt x="9164" y="17879"/>
                  </a:lnTo>
                  <a:lnTo>
                    <a:pt x="9598" y="17879"/>
                  </a:lnTo>
                  <a:lnTo>
                    <a:pt x="10031" y="17863"/>
                  </a:lnTo>
                  <a:lnTo>
                    <a:pt x="10464" y="17831"/>
                  </a:lnTo>
                  <a:lnTo>
                    <a:pt x="10898" y="17766"/>
                  </a:lnTo>
                  <a:lnTo>
                    <a:pt x="11315" y="17686"/>
                  </a:lnTo>
                  <a:lnTo>
                    <a:pt x="11748" y="17590"/>
                  </a:lnTo>
                  <a:lnTo>
                    <a:pt x="12150" y="17462"/>
                  </a:lnTo>
                  <a:lnTo>
                    <a:pt x="12567" y="17317"/>
                  </a:lnTo>
                  <a:lnTo>
                    <a:pt x="12952" y="17157"/>
                  </a:lnTo>
                  <a:lnTo>
                    <a:pt x="13353" y="16964"/>
                  </a:lnTo>
                  <a:lnTo>
                    <a:pt x="13722" y="16755"/>
                  </a:lnTo>
                  <a:lnTo>
                    <a:pt x="14091" y="16515"/>
                  </a:lnTo>
                  <a:lnTo>
                    <a:pt x="14444" y="16258"/>
                  </a:lnTo>
                  <a:lnTo>
                    <a:pt x="14798" y="15985"/>
                  </a:lnTo>
                  <a:lnTo>
                    <a:pt x="15119" y="15680"/>
                  </a:lnTo>
                  <a:lnTo>
                    <a:pt x="15440" y="15343"/>
                  </a:lnTo>
                  <a:lnTo>
                    <a:pt x="15728" y="14990"/>
                  </a:lnTo>
                  <a:lnTo>
                    <a:pt x="16017" y="14605"/>
                  </a:lnTo>
                  <a:lnTo>
                    <a:pt x="16274" y="14204"/>
                  </a:lnTo>
                  <a:lnTo>
                    <a:pt x="16515" y="13786"/>
                  </a:lnTo>
                  <a:lnTo>
                    <a:pt x="16756" y="13321"/>
                  </a:lnTo>
                  <a:lnTo>
                    <a:pt x="16948" y="12839"/>
                  </a:lnTo>
                  <a:lnTo>
                    <a:pt x="17141" y="12342"/>
                  </a:lnTo>
                  <a:lnTo>
                    <a:pt x="17301" y="11812"/>
                  </a:lnTo>
                  <a:lnTo>
                    <a:pt x="17446" y="11251"/>
                  </a:lnTo>
                  <a:lnTo>
                    <a:pt x="17558" y="10673"/>
                  </a:lnTo>
                  <a:lnTo>
                    <a:pt x="17638" y="10063"/>
                  </a:lnTo>
                  <a:lnTo>
                    <a:pt x="17702" y="9421"/>
                  </a:lnTo>
                  <a:lnTo>
                    <a:pt x="17735" y="8859"/>
                  </a:lnTo>
                  <a:lnTo>
                    <a:pt x="17735" y="8330"/>
                  </a:lnTo>
                  <a:lnTo>
                    <a:pt x="17718" y="7816"/>
                  </a:lnTo>
                  <a:lnTo>
                    <a:pt x="17686" y="7319"/>
                  </a:lnTo>
                  <a:lnTo>
                    <a:pt x="17622" y="6837"/>
                  </a:lnTo>
                  <a:lnTo>
                    <a:pt x="17542" y="6372"/>
                  </a:lnTo>
                  <a:lnTo>
                    <a:pt x="17430" y="5922"/>
                  </a:lnTo>
                  <a:lnTo>
                    <a:pt x="17317" y="5489"/>
                  </a:lnTo>
                  <a:lnTo>
                    <a:pt x="17173" y="5072"/>
                  </a:lnTo>
                  <a:lnTo>
                    <a:pt x="17012" y="4671"/>
                  </a:lnTo>
                  <a:lnTo>
                    <a:pt x="16836" y="4285"/>
                  </a:lnTo>
                  <a:lnTo>
                    <a:pt x="16643" y="3932"/>
                  </a:lnTo>
                  <a:lnTo>
                    <a:pt x="16435" y="3579"/>
                  </a:lnTo>
                  <a:lnTo>
                    <a:pt x="16194" y="3242"/>
                  </a:lnTo>
                  <a:lnTo>
                    <a:pt x="15953" y="2937"/>
                  </a:lnTo>
                  <a:lnTo>
                    <a:pt x="15696" y="2632"/>
                  </a:lnTo>
                  <a:lnTo>
                    <a:pt x="15440" y="2360"/>
                  </a:lnTo>
                  <a:lnTo>
                    <a:pt x="15151" y="2087"/>
                  </a:lnTo>
                  <a:lnTo>
                    <a:pt x="14862" y="1846"/>
                  </a:lnTo>
                  <a:lnTo>
                    <a:pt x="14541" y="1605"/>
                  </a:lnTo>
                  <a:lnTo>
                    <a:pt x="14236" y="1381"/>
                  </a:lnTo>
                  <a:lnTo>
                    <a:pt x="13899" y="1188"/>
                  </a:lnTo>
                  <a:lnTo>
                    <a:pt x="13562" y="995"/>
                  </a:lnTo>
                  <a:lnTo>
                    <a:pt x="13225" y="835"/>
                  </a:lnTo>
                  <a:lnTo>
                    <a:pt x="12872" y="674"/>
                  </a:lnTo>
                  <a:lnTo>
                    <a:pt x="12519" y="546"/>
                  </a:lnTo>
                  <a:lnTo>
                    <a:pt x="12150" y="418"/>
                  </a:lnTo>
                  <a:lnTo>
                    <a:pt x="11764" y="305"/>
                  </a:lnTo>
                  <a:lnTo>
                    <a:pt x="11395" y="225"/>
                  </a:lnTo>
                  <a:lnTo>
                    <a:pt x="11010" y="145"/>
                  </a:lnTo>
                  <a:lnTo>
                    <a:pt x="10625" y="81"/>
                  </a:lnTo>
                  <a:lnTo>
                    <a:pt x="10240" y="32"/>
                  </a:lnTo>
                  <a:lnTo>
                    <a:pt x="9838" y="16"/>
                  </a:lnTo>
                  <a:lnTo>
                    <a:pt x="9453" y="0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5;p13">
              <a:extLst>
                <a:ext uri="{FF2B5EF4-FFF2-40B4-BE49-F238E27FC236}">
                  <a16:creationId xmlns:a16="http://schemas.microsoft.com/office/drawing/2014/main" id="{1050E8CB-6503-38BD-DEEB-826C6FF8B327}"/>
                </a:ext>
              </a:extLst>
            </p:cNvPr>
            <p:cNvSpPr/>
            <p:nvPr/>
          </p:nvSpPr>
          <p:spPr>
            <a:xfrm>
              <a:off x="4510725" y="1302550"/>
              <a:ext cx="133225" cy="205850"/>
            </a:xfrm>
            <a:custGeom>
              <a:avLst/>
              <a:gdLst/>
              <a:ahLst/>
              <a:cxnLst/>
              <a:rect l="l" t="t" r="r" b="b"/>
              <a:pathLst>
                <a:path w="5329" h="8234" extrusionOk="0">
                  <a:moveTo>
                    <a:pt x="3868" y="1"/>
                  </a:moveTo>
                  <a:lnTo>
                    <a:pt x="3852" y="49"/>
                  </a:lnTo>
                  <a:lnTo>
                    <a:pt x="3547" y="273"/>
                  </a:lnTo>
                  <a:lnTo>
                    <a:pt x="3226" y="530"/>
                  </a:lnTo>
                  <a:lnTo>
                    <a:pt x="2889" y="835"/>
                  </a:lnTo>
                  <a:lnTo>
                    <a:pt x="2536" y="1172"/>
                  </a:lnTo>
                  <a:lnTo>
                    <a:pt x="2183" y="1573"/>
                  </a:lnTo>
                  <a:lnTo>
                    <a:pt x="1830" y="2039"/>
                  </a:lnTo>
                  <a:lnTo>
                    <a:pt x="1493" y="2536"/>
                  </a:lnTo>
                  <a:lnTo>
                    <a:pt x="1316" y="2809"/>
                  </a:lnTo>
                  <a:lnTo>
                    <a:pt x="1156" y="3098"/>
                  </a:lnTo>
                  <a:lnTo>
                    <a:pt x="835" y="3708"/>
                  </a:lnTo>
                  <a:lnTo>
                    <a:pt x="578" y="4270"/>
                  </a:lnTo>
                  <a:lnTo>
                    <a:pt x="369" y="4799"/>
                  </a:lnTo>
                  <a:lnTo>
                    <a:pt x="209" y="5281"/>
                  </a:lnTo>
                  <a:lnTo>
                    <a:pt x="97" y="5714"/>
                  </a:lnTo>
                  <a:lnTo>
                    <a:pt x="32" y="6131"/>
                  </a:lnTo>
                  <a:lnTo>
                    <a:pt x="0" y="6324"/>
                  </a:lnTo>
                  <a:lnTo>
                    <a:pt x="0" y="6500"/>
                  </a:lnTo>
                  <a:lnTo>
                    <a:pt x="0" y="6661"/>
                  </a:lnTo>
                  <a:lnTo>
                    <a:pt x="16" y="6821"/>
                  </a:lnTo>
                  <a:lnTo>
                    <a:pt x="32" y="6982"/>
                  </a:lnTo>
                  <a:lnTo>
                    <a:pt x="64" y="7126"/>
                  </a:lnTo>
                  <a:lnTo>
                    <a:pt x="113" y="7255"/>
                  </a:lnTo>
                  <a:lnTo>
                    <a:pt x="161" y="7383"/>
                  </a:lnTo>
                  <a:lnTo>
                    <a:pt x="209" y="7495"/>
                  </a:lnTo>
                  <a:lnTo>
                    <a:pt x="273" y="7608"/>
                  </a:lnTo>
                  <a:lnTo>
                    <a:pt x="353" y="7704"/>
                  </a:lnTo>
                  <a:lnTo>
                    <a:pt x="418" y="7784"/>
                  </a:lnTo>
                  <a:lnTo>
                    <a:pt x="514" y="7865"/>
                  </a:lnTo>
                  <a:lnTo>
                    <a:pt x="594" y="7945"/>
                  </a:lnTo>
                  <a:lnTo>
                    <a:pt x="706" y="8009"/>
                  </a:lnTo>
                  <a:lnTo>
                    <a:pt x="803" y="8073"/>
                  </a:lnTo>
                  <a:lnTo>
                    <a:pt x="1027" y="8153"/>
                  </a:lnTo>
                  <a:lnTo>
                    <a:pt x="1268" y="8218"/>
                  </a:lnTo>
                  <a:lnTo>
                    <a:pt x="1429" y="8234"/>
                  </a:lnTo>
                  <a:lnTo>
                    <a:pt x="1605" y="8234"/>
                  </a:lnTo>
                  <a:lnTo>
                    <a:pt x="1798" y="8202"/>
                  </a:lnTo>
                  <a:lnTo>
                    <a:pt x="2006" y="8170"/>
                  </a:lnTo>
                  <a:lnTo>
                    <a:pt x="2231" y="8121"/>
                  </a:lnTo>
                  <a:lnTo>
                    <a:pt x="2472" y="8057"/>
                  </a:lnTo>
                  <a:lnTo>
                    <a:pt x="2713" y="7993"/>
                  </a:lnTo>
                  <a:lnTo>
                    <a:pt x="2969" y="7897"/>
                  </a:lnTo>
                  <a:lnTo>
                    <a:pt x="3210" y="7800"/>
                  </a:lnTo>
                  <a:lnTo>
                    <a:pt x="3467" y="7688"/>
                  </a:lnTo>
                  <a:lnTo>
                    <a:pt x="3708" y="7576"/>
                  </a:lnTo>
                  <a:lnTo>
                    <a:pt x="3948" y="7447"/>
                  </a:lnTo>
                  <a:lnTo>
                    <a:pt x="4173" y="7303"/>
                  </a:lnTo>
                  <a:lnTo>
                    <a:pt x="4382" y="7158"/>
                  </a:lnTo>
                  <a:lnTo>
                    <a:pt x="4574" y="7014"/>
                  </a:lnTo>
                  <a:lnTo>
                    <a:pt x="4751" y="6853"/>
                  </a:lnTo>
                  <a:lnTo>
                    <a:pt x="4799" y="6821"/>
                  </a:lnTo>
                  <a:lnTo>
                    <a:pt x="4863" y="6805"/>
                  </a:lnTo>
                  <a:lnTo>
                    <a:pt x="4975" y="6805"/>
                  </a:lnTo>
                  <a:lnTo>
                    <a:pt x="5104" y="6821"/>
                  </a:lnTo>
                  <a:lnTo>
                    <a:pt x="5152" y="6821"/>
                  </a:lnTo>
                  <a:lnTo>
                    <a:pt x="5216" y="6805"/>
                  </a:lnTo>
                  <a:lnTo>
                    <a:pt x="5264" y="6436"/>
                  </a:lnTo>
                  <a:lnTo>
                    <a:pt x="5296" y="6051"/>
                  </a:lnTo>
                  <a:lnTo>
                    <a:pt x="5329" y="5570"/>
                  </a:lnTo>
                  <a:lnTo>
                    <a:pt x="5329" y="5120"/>
                  </a:lnTo>
                  <a:lnTo>
                    <a:pt x="5329" y="4671"/>
                  </a:lnTo>
                  <a:lnTo>
                    <a:pt x="5296" y="4238"/>
                  </a:lnTo>
                  <a:lnTo>
                    <a:pt x="5264" y="3820"/>
                  </a:lnTo>
                  <a:lnTo>
                    <a:pt x="5216" y="3403"/>
                  </a:lnTo>
                  <a:lnTo>
                    <a:pt x="5136" y="3002"/>
                  </a:lnTo>
                  <a:lnTo>
                    <a:pt x="5056" y="2633"/>
                  </a:lnTo>
                  <a:lnTo>
                    <a:pt x="4943" y="2247"/>
                  </a:lnTo>
                  <a:lnTo>
                    <a:pt x="4831" y="1894"/>
                  </a:lnTo>
                  <a:lnTo>
                    <a:pt x="4703" y="1541"/>
                  </a:lnTo>
                  <a:lnTo>
                    <a:pt x="4558" y="1220"/>
                  </a:lnTo>
                  <a:lnTo>
                    <a:pt x="4414" y="883"/>
                  </a:lnTo>
                  <a:lnTo>
                    <a:pt x="4237" y="578"/>
                  </a:lnTo>
                  <a:lnTo>
                    <a:pt x="4061" y="290"/>
                  </a:lnTo>
                  <a:lnTo>
                    <a:pt x="3868" y="1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6;p13">
              <a:extLst>
                <a:ext uri="{FF2B5EF4-FFF2-40B4-BE49-F238E27FC236}">
                  <a16:creationId xmlns:a16="http://schemas.microsoft.com/office/drawing/2014/main" id="{AE23DE30-B088-E0F4-3396-1EC02AE84B08}"/>
                </a:ext>
              </a:extLst>
            </p:cNvPr>
            <p:cNvSpPr/>
            <p:nvPr/>
          </p:nvSpPr>
          <p:spPr>
            <a:xfrm>
              <a:off x="4578925" y="1441375"/>
              <a:ext cx="87900" cy="99925"/>
            </a:xfrm>
            <a:custGeom>
              <a:avLst/>
              <a:gdLst/>
              <a:ahLst/>
              <a:cxnLst/>
              <a:rect l="l" t="t" r="r" b="b"/>
              <a:pathLst>
                <a:path w="3516" h="3997" extrusionOk="0">
                  <a:moveTo>
                    <a:pt x="1766" y="1"/>
                  </a:moveTo>
                  <a:lnTo>
                    <a:pt x="1589" y="17"/>
                  </a:lnTo>
                  <a:lnTo>
                    <a:pt x="1413" y="49"/>
                  </a:lnTo>
                  <a:lnTo>
                    <a:pt x="1252" y="97"/>
                  </a:lnTo>
                  <a:lnTo>
                    <a:pt x="1092" y="161"/>
                  </a:lnTo>
                  <a:lnTo>
                    <a:pt x="931" y="257"/>
                  </a:lnTo>
                  <a:lnTo>
                    <a:pt x="787" y="354"/>
                  </a:lnTo>
                  <a:lnTo>
                    <a:pt x="659" y="466"/>
                  </a:lnTo>
                  <a:lnTo>
                    <a:pt x="530" y="594"/>
                  </a:lnTo>
                  <a:lnTo>
                    <a:pt x="418" y="739"/>
                  </a:lnTo>
                  <a:lnTo>
                    <a:pt x="306" y="899"/>
                  </a:lnTo>
                  <a:lnTo>
                    <a:pt x="225" y="1060"/>
                  </a:lnTo>
                  <a:lnTo>
                    <a:pt x="145" y="1236"/>
                  </a:lnTo>
                  <a:lnTo>
                    <a:pt x="81" y="1429"/>
                  </a:lnTo>
                  <a:lnTo>
                    <a:pt x="33" y="1621"/>
                  </a:lnTo>
                  <a:lnTo>
                    <a:pt x="17" y="1830"/>
                  </a:lnTo>
                  <a:lnTo>
                    <a:pt x="1" y="2023"/>
                  </a:lnTo>
                  <a:lnTo>
                    <a:pt x="17" y="2231"/>
                  </a:lnTo>
                  <a:lnTo>
                    <a:pt x="33" y="2424"/>
                  </a:lnTo>
                  <a:lnTo>
                    <a:pt x="81" y="2617"/>
                  </a:lnTo>
                  <a:lnTo>
                    <a:pt x="129" y="2793"/>
                  </a:lnTo>
                  <a:lnTo>
                    <a:pt x="209" y="2970"/>
                  </a:lnTo>
                  <a:lnTo>
                    <a:pt x="289" y="3130"/>
                  </a:lnTo>
                  <a:lnTo>
                    <a:pt x="386" y="3275"/>
                  </a:lnTo>
                  <a:lnTo>
                    <a:pt x="498" y="3419"/>
                  </a:lnTo>
                  <a:lnTo>
                    <a:pt x="627" y="3547"/>
                  </a:lnTo>
                  <a:lnTo>
                    <a:pt x="771" y="3660"/>
                  </a:lnTo>
                  <a:lnTo>
                    <a:pt x="915" y="3756"/>
                  </a:lnTo>
                  <a:lnTo>
                    <a:pt x="1060" y="3852"/>
                  </a:lnTo>
                  <a:lnTo>
                    <a:pt x="1220" y="3916"/>
                  </a:lnTo>
                  <a:lnTo>
                    <a:pt x="1397" y="3965"/>
                  </a:lnTo>
                  <a:lnTo>
                    <a:pt x="1573" y="3981"/>
                  </a:lnTo>
                  <a:lnTo>
                    <a:pt x="1750" y="3997"/>
                  </a:lnTo>
                  <a:lnTo>
                    <a:pt x="1926" y="3981"/>
                  </a:lnTo>
                  <a:lnTo>
                    <a:pt x="2103" y="3949"/>
                  </a:lnTo>
                  <a:lnTo>
                    <a:pt x="2280" y="3900"/>
                  </a:lnTo>
                  <a:lnTo>
                    <a:pt x="2440" y="3836"/>
                  </a:lnTo>
                  <a:lnTo>
                    <a:pt x="2584" y="3740"/>
                  </a:lnTo>
                  <a:lnTo>
                    <a:pt x="2729" y="3644"/>
                  </a:lnTo>
                  <a:lnTo>
                    <a:pt x="2873" y="3531"/>
                  </a:lnTo>
                  <a:lnTo>
                    <a:pt x="3002" y="3403"/>
                  </a:lnTo>
                  <a:lnTo>
                    <a:pt x="3114" y="3258"/>
                  </a:lnTo>
                  <a:lnTo>
                    <a:pt x="3210" y="3098"/>
                  </a:lnTo>
                  <a:lnTo>
                    <a:pt x="3307" y="2937"/>
                  </a:lnTo>
                  <a:lnTo>
                    <a:pt x="3371" y="2761"/>
                  </a:lnTo>
                  <a:lnTo>
                    <a:pt x="3435" y="2568"/>
                  </a:lnTo>
                  <a:lnTo>
                    <a:pt x="3483" y="2376"/>
                  </a:lnTo>
                  <a:lnTo>
                    <a:pt x="3515" y="2167"/>
                  </a:lnTo>
                  <a:lnTo>
                    <a:pt x="3515" y="1975"/>
                  </a:lnTo>
                  <a:lnTo>
                    <a:pt x="3515" y="1766"/>
                  </a:lnTo>
                  <a:lnTo>
                    <a:pt x="3483" y="1573"/>
                  </a:lnTo>
                  <a:lnTo>
                    <a:pt x="3451" y="1381"/>
                  </a:lnTo>
                  <a:lnTo>
                    <a:pt x="3387" y="1204"/>
                  </a:lnTo>
                  <a:lnTo>
                    <a:pt x="3323" y="1028"/>
                  </a:lnTo>
                  <a:lnTo>
                    <a:pt x="3226" y="867"/>
                  </a:lnTo>
                  <a:lnTo>
                    <a:pt x="3130" y="707"/>
                  </a:lnTo>
                  <a:lnTo>
                    <a:pt x="3018" y="578"/>
                  </a:lnTo>
                  <a:lnTo>
                    <a:pt x="2889" y="450"/>
                  </a:lnTo>
                  <a:lnTo>
                    <a:pt x="2761" y="338"/>
                  </a:lnTo>
                  <a:lnTo>
                    <a:pt x="2617" y="225"/>
                  </a:lnTo>
                  <a:lnTo>
                    <a:pt x="2456" y="145"/>
                  </a:lnTo>
                  <a:lnTo>
                    <a:pt x="2296" y="81"/>
                  </a:lnTo>
                  <a:lnTo>
                    <a:pt x="2119" y="33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rgbClr val="693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7;p13">
              <a:extLst>
                <a:ext uri="{FF2B5EF4-FFF2-40B4-BE49-F238E27FC236}">
                  <a16:creationId xmlns:a16="http://schemas.microsoft.com/office/drawing/2014/main" id="{7B04B6FD-9ECD-A011-02D3-8DEBC718B053}"/>
                </a:ext>
              </a:extLst>
            </p:cNvPr>
            <p:cNvSpPr/>
            <p:nvPr/>
          </p:nvSpPr>
          <p:spPr>
            <a:xfrm>
              <a:off x="3539775" y="2774225"/>
              <a:ext cx="438150" cy="400050"/>
            </a:xfrm>
            <a:custGeom>
              <a:avLst/>
              <a:gdLst/>
              <a:ahLst/>
              <a:cxnLst/>
              <a:rect l="l" t="t" r="r" b="b"/>
              <a:pathLst>
                <a:path w="17526" h="16002" extrusionOk="0">
                  <a:moveTo>
                    <a:pt x="8811" y="1"/>
                  </a:moveTo>
                  <a:lnTo>
                    <a:pt x="8394" y="17"/>
                  </a:lnTo>
                  <a:lnTo>
                    <a:pt x="7992" y="33"/>
                  </a:lnTo>
                  <a:lnTo>
                    <a:pt x="7575" y="81"/>
                  </a:lnTo>
                  <a:lnTo>
                    <a:pt x="7174" y="145"/>
                  </a:lnTo>
                  <a:lnTo>
                    <a:pt x="6773" y="226"/>
                  </a:lnTo>
                  <a:lnTo>
                    <a:pt x="6372" y="338"/>
                  </a:lnTo>
                  <a:lnTo>
                    <a:pt x="5970" y="450"/>
                  </a:lnTo>
                  <a:lnTo>
                    <a:pt x="5585" y="579"/>
                  </a:lnTo>
                  <a:lnTo>
                    <a:pt x="5200" y="723"/>
                  </a:lnTo>
                  <a:lnTo>
                    <a:pt x="4831" y="900"/>
                  </a:lnTo>
                  <a:lnTo>
                    <a:pt x="4462" y="1076"/>
                  </a:lnTo>
                  <a:lnTo>
                    <a:pt x="4109" y="1285"/>
                  </a:lnTo>
                  <a:lnTo>
                    <a:pt x="3756" y="1493"/>
                  </a:lnTo>
                  <a:lnTo>
                    <a:pt x="3419" y="1734"/>
                  </a:lnTo>
                  <a:lnTo>
                    <a:pt x="3081" y="1975"/>
                  </a:lnTo>
                  <a:lnTo>
                    <a:pt x="2777" y="2248"/>
                  </a:lnTo>
                  <a:lnTo>
                    <a:pt x="2472" y="2537"/>
                  </a:lnTo>
                  <a:lnTo>
                    <a:pt x="2183" y="2842"/>
                  </a:lnTo>
                  <a:lnTo>
                    <a:pt x="1894" y="3162"/>
                  </a:lnTo>
                  <a:lnTo>
                    <a:pt x="1637" y="3500"/>
                  </a:lnTo>
                  <a:lnTo>
                    <a:pt x="1396" y="3853"/>
                  </a:lnTo>
                  <a:lnTo>
                    <a:pt x="1172" y="4222"/>
                  </a:lnTo>
                  <a:lnTo>
                    <a:pt x="963" y="4607"/>
                  </a:lnTo>
                  <a:lnTo>
                    <a:pt x="770" y="5008"/>
                  </a:lnTo>
                  <a:lnTo>
                    <a:pt x="594" y="5441"/>
                  </a:lnTo>
                  <a:lnTo>
                    <a:pt x="433" y="5875"/>
                  </a:lnTo>
                  <a:lnTo>
                    <a:pt x="305" y="6324"/>
                  </a:lnTo>
                  <a:lnTo>
                    <a:pt x="193" y="6806"/>
                  </a:lnTo>
                  <a:lnTo>
                    <a:pt x="96" y="7303"/>
                  </a:lnTo>
                  <a:lnTo>
                    <a:pt x="32" y="7801"/>
                  </a:lnTo>
                  <a:lnTo>
                    <a:pt x="16" y="8186"/>
                  </a:lnTo>
                  <a:lnTo>
                    <a:pt x="0" y="8571"/>
                  </a:lnTo>
                  <a:lnTo>
                    <a:pt x="32" y="8940"/>
                  </a:lnTo>
                  <a:lnTo>
                    <a:pt x="80" y="9293"/>
                  </a:lnTo>
                  <a:lnTo>
                    <a:pt x="145" y="9662"/>
                  </a:lnTo>
                  <a:lnTo>
                    <a:pt x="241" y="10015"/>
                  </a:lnTo>
                  <a:lnTo>
                    <a:pt x="353" y="10352"/>
                  </a:lnTo>
                  <a:lnTo>
                    <a:pt x="498" y="10689"/>
                  </a:lnTo>
                  <a:lnTo>
                    <a:pt x="642" y="11010"/>
                  </a:lnTo>
                  <a:lnTo>
                    <a:pt x="819" y="11331"/>
                  </a:lnTo>
                  <a:lnTo>
                    <a:pt x="1027" y="11652"/>
                  </a:lnTo>
                  <a:lnTo>
                    <a:pt x="1236" y="11957"/>
                  </a:lnTo>
                  <a:lnTo>
                    <a:pt x="1461" y="12246"/>
                  </a:lnTo>
                  <a:lnTo>
                    <a:pt x="1701" y="12535"/>
                  </a:lnTo>
                  <a:lnTo>
                    <a:pt x="1974" y="12808"/>
                  </a:lnTo>
                  <a:lnTo>
                    <a:pt x="2247" y="13081"/>
                  </a:lnTo>
                  <a:lnTo>
                    <a:pt x="2536" y="13337"/>
                  </a:lnTo>
                  <a:lnTo>
                    <a:pt x="2841" y="13578"/>
                  </a:lnTo>
                  <a:lnTo>
                    <a:pt x="3146" y="13819"/>
                  </a:lnTo>
                  <a:lnTo>
                    <a:pt x="3483" y="14044"/>
                  </a:lnTo>
                  <a:lnTo>
                    <a:pt x="3820" y="14252"/>
                  </a:lnTo>
                  <a:lnTo>
                    <a:pt x="4173" y="14461"/>
                  </a:lnTo>
                  <a:lnTo>
                    <a:pt x="4526" y="14653"/>
                  </a:lnTo>
                  <a:lnTo>
                    <a:pt x="4895" y="14830"/>
                  </a:lnTo>
                  <a:lnTo>
                    <a:pt x="5264" y="15007"/>
                  </a:lnTo>
                  <a:lnTo>
                    <a:pt x="5649" y="15151"/>
                  </a:lnTo>
                  <a:lnTo>
                    <a:pt x="6034" y="15295"/>
                  </a:lnTo>
                  <a:lnTo>
                    <a:pt x="6420" y="15440"/>
                  </a:lnTo>
                  <a:lnTo>
                    <a:pt x="6821" y="15552"/>
                  </a:lnTo>
                  <a:lnTo>
                    <a:pt x="7222" y="15665"/>
                  </a:lnTo>
                  <a:lnTo>
                    <a:pt x="7623" y="15745"/>
                  </a:lnTo>
                  <a:lnTo>
                    <a:pt x="8025" y="15825"/>
                  </a:lnTo>
                  <a:lnTo>
                    <a:pt x="8442" y="15889"/>
                  </a:lnTo>
                  <a:lnTo>
                    <a:pt x="8843" y="15937"/>
                  </a:lnTo>
                  <a:lnTo>
                    <a:pt x="9244" y="15986"/>
                  </a:lnTo>
                  <a:lnTo>
                    <a:pt x="9662" y="16002"/>
                  </a:lnTo>
                  <a:lnTo>
                    <a:pt x="10464" y="16002"/>
                  </a:lnTo>
                  <a:lnTo>
                    <a:pt x="10865" y="15969"/>
                  </a:lnTo>
                  <a:lnTo>
                    <a:pt x="11250" y="15937"/>
                  </a:lnTo>
                  <a:lnTo>
                    <a:pt x="11652" y="15873"/>
                  </a:lnTo>
                  <a:lnTo>
                    <a:pt x="12037" y="15809"/>
                  </a:lnTo>
                  <a:lnTo>
                    <a:pt x="12406" y="15713"/>
                  </a:lnTo>
                  <a:lnTo>
                    <a:pt x="12775" y="15600"/>
                  </a:lnTo>
                  <a:lnTo>
                    <a:pt x="13144" y="15488"/>
                  </a:lnTo>
                  <a:lnTo>
                    <a:pt x="13497" y="15344"/>
                  </a:lnTo>
                  <a:lnTo>
                    <a:pt x="13834" y="15183"/>
                  </a:lnTo>
                  <a:lnTo>
                    <a:pt x="14171" y="15007"/>
                  </a:lnTo>
                  <a:lnTo>
                    <a:pt x="14492" y="14814"/>
                  </a:lnTo>
                  <a:lnTo>
                    <a:pt x="14813" y="14605"/>
                  </a:lnTo>
                  <a:lnTo>
                    <a:pt x="15102" y="14381"/>
                  </a:lnTo>
                  <a:lnTo>
                    <a:pt x="15391" y="14124"/>
                  </a:lnTo>
                  <a:lnTo>
                    <a:pt x="15664" y="13851"/>
                  </a:lnTo>
                  <a:lnTo>
                    <a:pt x="15921" y="13562"/>
                  </a:lnTo>
                  <a:lnTo>
                    <a:pt x="16145" y="13257"/>
                  </a:lnTo>
                  <a:lnTo>
                    <a:pt x="16370" y="12936"/>
                  </a:lnTo>
                  <a:lnTo>
                    <a:pt x="16579" y="12583"/>
                  </a:lnTo>
                  <a:lnTo>
                    <a:pt x="16771" y="12214"/>
                  </a:lnTo>
                  <a:lnTo>
                    <a:pt x="16932" y="11829"/>
                  </a:lnTo>
                  <a:lnTo>
                    <a:pt x="17076" y="11428"/>
                  </a:lnTo>
                  <a:lnTo>
                    <a:pt x="17204" y="10994"/>
                  </a:lnTo>
                  <a:lnTo>
                    <a:pt x="17317" y="10545"/>
                  </a:lnTo>
                  <a:lnTo>
                    <a:pt x="17397" y="10064"/>
                  </a:lnTo>
                  <a:lnTo>
                    <a:pt x="17461" y="9566"/>
                  </a:lnTo>
                  <a:lnTo>
                    <a:pt x="17509" y="9004"/>
                  </a:lnTo>
                  <a:lnTo>
                    <a:pt x="17525" y="8475"/>
                  </a:lnTo>
                  <a:lnTo>
                    <a:pt x="17509" y="7945"/>
                  </a:lnTo>
                  <a:lnTo>
                    <a:pt x="17477" y="7431"/>
                  </a:lnTo>
                  <a:lnTo>
                    <a:pt x="17413" y="6950"/>
                  </a:lnTo>
                  <a:lnTo>
                    <a:pt x="17333" y="6469"/>
                  </a:lnTo>
                  <a:lnTo>
                    <a:pt x="17221" y="6019"/>
                  </a:lnTo>
                  <a:lnTo>
                    <a:pt x="17092" y="5570"/>
                  </a:lnTo>
                  <a:lnTo>
                    <a:pt x="16948" y="5153"/>
                  </a:lnTo>
                  <a:lnTo>
                    <a:pt x="16787" y="4735"/>
                  </a:lnTo>
                  <a:lnTo>
                    <a:pt x="16595" y="4350"/>
                  </a:lnTo>
                  <a:lnTo>
                    <a:pt x="16386" y="3965"/>
                  </a:lnTo>
                  <a:lnTo>
                    <a:pt x="16161" y="3612"/>
                  </a:lnTo>
                  <a:lnTo>
                    <a:pt x="15921" y="3275"/>
                  </a:lnTo>
                  <a:lnTo>
                    <a:pt x="15664" y="2954"/>
                  </a:lnTo>
                  <a:lnTo>
                    <a:pt x="15391" y="2649"/>
                  </a:lnTo>
                  <a:lnTo>
                    <a:pt x="15118" y="2360"/>
                  </a:lnTo>
                  <a:lnTo>
                    <a:pt x="14813" y="2087"/>
                  </a:lnTo>
                  <a:lnTo>
                    <a:pt x="14492" y="1830"/>
                  </a:lnTo>
                  <a:lnTo>
                    <a:pt x="14171" y="1590"/>
                  </a:lnTo>
                  <a:lnTo>
                    <a:pt x="13834" y="1365"/>
                  </a:lnTo>
                  <a:lnTo>
                    <a:pt x="13497" y="1156"/>
                  </a:lnTo>
                  <a:lnTo>
                    <a:pt x="13144" y="964"/>
                  </a:lnTo>
                  <a:lnTo>
                    <a:pt x="12775" y="787"/>
                  </a:lnTo>
                  <a:lnTo>
                    <a:pt x="12406" y="643"/>
                  </a:lnTo>
                  <a:lnTo>
                    <a:pt x="12021" y="498"/>
                  </a:lnTo>
                  <a:lnTo>
                    <a:pt x="11636" y="370"/>
                  </a:lnTo>
                  <a:lnTo>
                    <a:pt x="11234" y="274"/>
                  </a:lnTo>
                  <a:lnTo>
                    <a:pt x="10833" y="177"/>
                  </a:lnTo>
                  <a:lnTo>
                    <a:pt x="10432" y="113"/>
                  </a:lnTo>
                  <a:lnTo>
                    <a:pt x="10031" y="65"/>
                  </a:lnTo>
                  <a:lnTo>
                    <a:pt x="9629" y="17"/>
                  </a:lnTo>
                  <a:lnTo>
                    <a:pt x="9212" y="1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8;p13">
              <a:extLst>
                <a:ext uri="{FF2B5EF4-FFF2-40B4-BE49-F238E27FC236}">
                  <a16:creationId xmlns:a16="http://schemas.microsoft.com/office/drawing/2014/main" id="{45462603-B464-5226-8EAD-B2E1AC1AE9E3}"/>
                </a:ext>
              </a:extLst>
            </p:cNvPr>
            <p:cNvSpPr/>
            <p:nvPr/>
          </p:nvSpPr>
          <p:spPr>
            <a:xfrm>
              <a:off x="3586300" y="2767425"/>
              <a:ext cx="437775" cy="400425"/>
            </a:xfrm>
            <a:custGeom>
              <a:avLst/>
              <a:gdLst/>
              <a:ahLst/>
              <a:cxnLst/>
              <a:rect l="l" t="t" r="r" b="b"/>
              <a:pathLst>
                <a:path w="17511" h="16017" extrusionOk="0">
                  <a:moveTo>
                    <a:pt x="8796" y="0"/>
                  </a:moveTo>
                  <a:lnTo>
                    <a:pt x="8394" y="16"/>
                  </a:lnTo>
                  <a:lnTo>
                    <a:pt x="7977" y="48"/>
                  </a:lnTo>
                  <a:lnTo>
                    <a:pt x="7576" y="96"/>
                  </a:lnTo>
                  <a:lnTo>
                    <a:pt x="7175" y="161"/>
                  </a:lnTo>
                  <a:lnTo>
                    <a:pt x="6773" y="241"/>
                  </a:lnTo>
                  <a:lnTo>
                    <a:pt x="6372" y="337"/>
                  </a:lnTo>
                  <a:lnTo>
                    <a:pt x="5971" y="465"/>
                  </a:lnTo>
                  <a:lnTo>
                    <a:pt x="5586" y="594"/>
                  </a:lnTo>
                  <a:lnTo>
                    <a:pt x="5201" y="738"/>
                  </a:lnTo>
                  <a:lnTo>
                    <a:pt x="4831" y="899"/>
                  </a:lnTo>
                  <a:lnTo>
                    <a:pt x="4462" y="1091"/>
                  </a:lnTo>
                  <a:lnTo>
                    <a:pt x="4093" y="1284"/>
                  </a:lnTo>
                  <a:lnTo>
                    <a:pt x="3756" y="1509"/>
                  </a:lnTo>
                  <a:lnTo>
                    <a:pt x="3419" y="1733"/>
                  </a:lnTo>
                  <a:lnTo>
                    <a:pt x="3082" y="1990"/>
                  </a:lnTo>
                  <a:lnTo>
                    <a:pt x="2761" y="2263"/>
                  </a:lnTo>
                  <a:lnTo>
                    <a:pt x="2456" y="2552"/>
                  </a:lnTo>
                  <a:lnTo>
                    <a:pt x="2167" y="2857"/>
                  </a:lnTo>
                  <a:lnTo>
                    <a:pt x="1895" y="3162"/>
                  </a:lnTo>
                  <a:lnTo>
                    <a:pt x="1638" y="3499"/>
                  </a:lnTo>
                  <a:lnTo>
                    <a:pt x="1397" y="3852"/>
                  </a:lnTo>
                  <a:lnTo>
                    <a:pt x="1156" y="4237"/>
                  </a:lnTo>
                  <a:lnTo>
                    <a:pt x="948" y="4622"/>
                  </a:lnTo>
                  <a:lnTo>
                    <a:pt x="755" y="5023"/>
                  </a:lnTo>
                  <a:lnTo>
                    <a:pt x="595" y="5441"/>
                  </a:lnTo>
                  <a:lnTo>
                    <a:pt x="434" y="5890"/>
                  </a:lnTo>
                  <a:lnTo>
                    <a:pt x="306" y="6339"/>
                  </a:lnTo>
                  <a:lnTo>
                    <a:pt x="193" y="6821"/>
                  </a:lnTo>
                  <a:lnTo>
                    <a:pt x="97" y="7302"/>
                  </a:lnTo>
                  <a:lnTo>
                    <a:pt x="33" y="7816"/>
                  </a:lnTo>
                  <a:lnTo>
                    <a:pt x="1" y="8201"/>
                  </a:lnTo>
                  <a:lnTo>
                    <a:pt x="1" y="8570"/>
                  </a:lnTo>
                  <a:lnTo>
                    <a:pt x="33" y="8939"/>
                  </a:lnTo>
                  <a:lnTo>
                    <a:pt x="81" y="9308"/>
                  </a:lnTo>
                  <a:lnTo>
                    <a:pt x="145" y="9661"/>
                  </a:lnTo>
                  <a:lnTo>
                    <a:pt x="242" y="10015"/>
                  </a:lnTo>
                  <a:lnTo>
                    <a:pt x="354" y="10368"/>
                  </a:lnTo>
                  <a:lnTo>
                    <a:pt x="482" y="10705"/>
                  </a:lnTo>
                  <a:lnTo>
                    <a:pt x="643" y="11026"/>
                  </a:lnTo>
                  <a:lnTo>
                    <a:pt x="819" y="11347"/>
                  </a:lnTo>
                  <a:lnTo>
                    <a:pt x="1012" y="11668"/>
                  </a:lnTo>
                  <a:lnTo>
                    <a:pt x="1220" y="11956"/>
                  </a:lnTo>
                  <a:lnTo>
                    <a:pt x="1461" y="12261"/>
                  </a:lnTo>
                  <a:lnTo>
                    <a:pt x="1702" y="12550"/>
                  </a:lnTo>
                  <a:lnTo>
                    <a:pt x="1959" y="12823"/>
                  </a:lnTo>
                  <a:lnTo>
                    <a:pt x="2248" y="13080"/>
                  </a:lnTo>
                  <a:lnTo>
                    <a:pt x="2536" y="13337"/>
                  </a:lnTo>
                  <a:lnTo>
                    <a:pt x="2841" y="13593"/>
                  </a:lnTo>
                  <a:lnTo>
                    <a:pt x="3146" y="13834"/>
                  </a:lnTo>
                  <a:lnTo>
                    <a:pt x="3483" y="14059"/>
                  </a:lnTo>
                  <a:lnTo>
                    <a:pt x="3820" y="14267"/>
                  </a:lnTo>
                  <a:lnTo>
                    <a:pt x="4157" y="14476"/>
                  </a:lnTo>
                  <a:lnTo>
                    <a:pt x="4527" y="14669"/>
                  </a:lnTo>
                  <a:lnTo>
                    <a:pt x="4880" y="14845"/>
                  </a:lnTo>
                  <a:lnTo>
                    <a:pt x="5265" y="15006"/>
                  </a:lnTo>
                  <a:lnTo>
                    <a:pt x="5634" y="15166"/>
                  </a:lnTo>
                  <a:lnTo>
                    <a:pt x="6035" y="15311"/>
                  </a:lnTo>
                  <a:lnTo>
                    <a:pt x="6420" y="15439"/>
                  </a:lnTo>
                  <a:lnTo>
                    <a:pt x="6822" y="15567"/>
                  </a:lnTo>
                  <a:lnTo>
                    <a:pt x="7223" y="15664"/>
                  </a:lnTo>
                  <a:lnTo>
                    <a:pt x="7624" y="15760"/>
                  </a:lnTo>
                  <a:lnTo>
                    <a:pt x="8025" y="15840"/>
                  </a:lnTo>
                  <a:lnTo>
                    <a:pt x="8426" y="15904"/>
                  </a:lnTo>
                  <a:lnTo>
                    <a:pt x="8844" y="15953"/>
                  </a:lnTo>
                  <a:lnTo>
                    <a:pt x="9245" y="15985"/>
                  </a:lnTo>
                  <a:lnTo>
                    <a:pt x="9646" y="16017"/>
                  </a:lnTo>
                  <a:lnTo>
                    <a:pt x="10063" y="16017"/>
                  </a:lnTo>
                  <a:lnTo>
                    <a:pt x="10465" y="16001"/>
                  </a:lnTo>
                  <a:lnTo>
                    <a:pt x="10866" y="15985"/>
                  </a:lnTo>
                  <a:lnTo>
                    <a:pt x="11251" y="15937"/>
                  </a:lnTo>
                  <a:lnTo>
                    <a:pt x="11636" y="15888"/>
                  </a:lnTo>
                  <a:lnTo>
                    <a:pt x="12021" y="15808"/>
                  </a:lnTo>
                  <a:lnTo>
                    <a:pt x="12407" y="15728"/>
                  </a:lnTo>
                  <a:lnTo>
                    <a:pt x="12776" y="15616"/>
                  </a:lnTo>
                  <a:lnTo>
                    <a:pt x="13145" y="15503"/>
                  </a:lnTo>
                  <a:lnTo>
                    <a:pt x="13498" y="15359"/>
                  </a:lnTo>
                  <a:lnTo>
                    <a:pt x="13835" y="15198"/>
                  </a:lnTo>
                  <a:lnTo>
                    <a:pt x="14172" y="15022"/>
                  </a:lnTo>
                  <a:lnTo>
                    <a:pt x="14493" y="14829"/>
                  </a:lnTo>
                  <a:lnTo>
                    <a:pt x="14798" y="14621"/>
                  </a:lnTo>
                  <a:lnTo>
                    <a:pt x="15103" y="14380"/>
                  </a:lnTo>
                  <a:lnTo>
                    <a:pt x="15392" y="14139"/>
                  </a:lnTo>
                  <a:lnTo>
                    <a:pt x="15648" y="13866"/>
                  </a:lnTo>
                  <a:lnTo>
                    <a:pt x="15905" y="13577"/>
                  </a:lnTo>
                  <a:lnTo>
                    <a:pt x="16146" y="13272"/>
                  </a:lnTo>
                  <a:lnTo>
                    <a:pt x="16371" y="12951"/>
                  </a:lnTo>
                  <a:lnTo>
                    <a:pt x="16579" y="12598"/>
                  </a:lnTo>
                  <a:lnTo>
                    <a:pt x="16756" y="12229"/>
                  </a:lnTo>
                  <a:lnTo>
                    <a:pt x="16932" y="11844"/>
                  </a:lnTo>
                  <a:lnTo>
                    <a:pt x="17077" y="11427"/>
                  </a:lnTo>
                  <a:lnTo>
                    <a:pt x="17205" y="10994"/>
                  </a:lnTo>
                  <a:lnTo>
                    <a:pt x="17317" y="10544"/>
                  </a:lnTo>
                  <a:lnTo>
                    <a:pt x="17398" y="10079"/>
                  </a:lnTo>
                  <a:lnTo>
                    <a:pt x="17462" y="9581"/>
                  </a:lnTo>
                  <a:lnTo>
                    <a:pt x="17494" y="9019"/>
                  </a:lnTo>
                  <a:lnTo>
                    <a:pt x="17510" y="8474"/>
                  </a:lnTo>
                  <a:lnTo>
                    <a:pt x="17510" y="7960"/>
                  </a:lnTo>
                  <a:lnTo>
                    <a:pt x="17462" y="7447"/>
                  </a:lnTo>
                  <a:lnTo>
                    <a:pt x="17414" y="6949"/>
                  </a:lnTo>
                  <a:lnTo>
                    <a:pt x="17334" y="6484"/>
                  </a:lnTo>
                  <a:lnTo>
                    <a:pt x="17221" y="6018"/>
                  </a:lnTo>
                  <a:lnTo>
                    <a:pt x="17093" y="5585"/>
                  </a:lnTo>
                  <a:lnTo>
                    <a:pt x="16948" y="5152"/>
                  </a:lnTo>
                  <a:lnTo>
                    <a:pt x="16772" y="4750"/>
                  </a:lnTo>
                  <a:lnTo>
                    <a:pt x="16595" y="4365"/>
                  </a:lnTo>
                  <a:lnTo>
                    <a:pt x="16387" y="3980"/>
                  </a:lnTo>
                  <a:lnTo>
                    <a:pt x="16162" y="3627"/>
                  </a:lnTo>
                  <a:lnTo>
                    <a:pt x="15921" y="3290"/>
                  </a:lnTo>
                  <a:lnTo>
                    <a:pt x="15664" y="2969"/>
                  </a:lnTo>
                  <a:lnTo>
                    <a:pt x="15392" y="2648"/>
                  </a:lnTo>
                  <a:lnTo>
                    <a:pt x="15103" y="2359"/>
                  </a:lnTo>
                  <a:lnTo>
                    <a:pt x="14814" y="2086"/>
                  </a:lnTo>
                  <a:lnTo>
                    <a:pt x="14493" y="1830"/>
                  </a:lnTo>
                  <a:lnTo>
                    <a:pt x="14172" y="1589"/>
                  </a:lnTo>
                  <a:lnTo>
                    <a:pt x="13835" y="1364"/>
                  </a:lnTo>
                  <a:lnTo>
                    <a:pt x="13482" y="1172"/>
                  </a:lnTo>
                  <a:lnTo>
                    <a:pt x="13129" y="979"/>
                  </a:lnTo>
                  <a:lnTo>
                    <a:pt x="12776" y="802"/>
                  </a:lnTo>
                  <a:lnTo>
                    <a:pt x="12390" y="642"/>
                  </a:lnTo>
                  <a:lnTo>
                    <a:pt x="12021" y="514"/>
                  </a:lnTo>
                  <a:lnTo>
                    <a:pt x="11620" y="385"/>
                  </a:lnTo>
                  <a:lnTo>
                    <a:pt x="11235" y="289"/>
                  </a:lnTo>
                  <a:lnTo>
                    <a:pt x="10834" y="193"/>
                  </a:lnTo>
                  <a:lnTo>
                    <a:pt x="10433" y="128"/>
                  </a:lnTo>
                  <a:lnTo>
                    <a:pt x="10031" y="64"/>
                  </a:lnTo>
                  <a:lnTo>
                    <a:pt x="9630" y="32"/>
                  </a:lnTo>
                  <a:lnTo>
                    <a:pt x="9213" y="16"/>
                  </a:lnTo>
                  <a:lnTo>
                    <a:pt x="8796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9;p13">
              <a:extLst>
                <a:ext uri="{FF2B5EF4-FFF2-40B4-BE49-F238E27FC236}">
                  <a16:creationId xmlns:a16="http://schemas.microsoft.com/office/drawing/2014/main" id="{AC78E81C-0255-CABB-6072-16DDE6E9FA3B}"/>
                </a:ext>
              </a:extLst>
            </p:cNvPr>
            <p:cNvSpPr/>
            <p:nvPr/>
          </p:nvSpPr>
          <p:spPr>
            <a:xfrm>
              <a:off x="3574275" y="3089600"/>
              <a:ext cx="1548325" cy="589825"/>
            </a:xfrm>
            <a:custGeom>
              <a:avLst/>
              <a:gdLst/>
              <a:ahLst/>
              <a:cxnLst/>
              <a:rect l="l" t="t" r="r" b="b"/>
              <a:pathLst>
                <a:path w="61933" h="23593" extrusionOk="0">
                  <a:moveTo>
                    <a:pt x="6163" y="0"/>
                  </a:moveTo>
                  <a:lnTo>
                    <a:pt x="0" y="9485"/>
                  </a:lnTo>
                  <a:lnTo>
                    <a:pt x="1316" y="10336"/>
                  </a:lnTo>
                  <a:lnTo>
                    <a:pt x="1974" y="10753"/>
                  </a:lnTo>
                  <a:lnTo>
                    <a:pt x="2632" y="11170"/>
                  </a:lnTo>
                  <a:lnTo>
                    <a:pt x="3627" y="11748"/>
                  </a:lnTo>
                  <a:lnTo>
                    <a:pt x="4622" y="12310"/>
                  </a:lnTo>
                  <a:lnTo>
                    <a:pt x="5633" y="12855"/>
                  </a:lnTo>
                  <a:lnTo>
                    <a:pt x="6661" y="13401"/>
                  </a:lnTo>
                  <a:lnTo>
                    <a:pt x="7688" y="13915"/>
                  </a:lnTo>
                  <a:lnTo>
                    <a:pt x="8731" y="14412"/>
                  </a:lnTo>
                  <a:lnTo>
                    <a:pt x="9774" y="14910"/>
                  </a:lnTo>
                  <a:lnTo>
                    <a:pt x="10801" y="15375"/>
                  </a:lnTo>
                  <a:lnTo>
                    <a:pt x="12310" y="16017"/>
                  </a:lnTo>
                  <a:lnTo>
                    <a:pt x="13818" y="16627"/>
                  </a:lnTo>
                  <a:lnTo>
                    <a:pt x="15343" y="17221"/>
                  </a:lnTo>
                  <a:lnTo>
                    <a:pt x="16884" y="17782"/>
                  </a:lnTo>
                  <a:lnTo>
                    <a:pt x="18424" y="18312"/>
                  </a:lnTo>
                  <a:lnTo>
                    <a:pt x="19965" y="18826"/>
                  </a:lnTo>
                  <a:lnTo>
                    <a:pt x="21538" y="19307"/>
                  </a:lnTo>
                  <a:lnTo>
                    <a:pt x="23095" y="19756"/>
                  </a:lnTo>
                  <a:lnTo>
                    <a:pt x="24667" y="20190"/>
                  </a:lnTo>
                  <a:lnTo>
                    <a:pt x="26256" y="20607"/>
                  </a:lnTo>
                  <a:lnTo>
                    <a:pt x="27845" y="20976"/>
                  </a:lnTo>
                  <a:lnTo>
                    <a:pt x="29434" y="21345"/>
                  </a:lnTo>
                  <a:lnTo>
                    <a:pt x="31039" y="21666"/>
                  </a:lnTo>
                  <a:lnTo>
                    <a:pt x="32628" y="21971"/>
                  </a:lnTo>
                  <a:lnTo>
                    <a:pt x="34232" y="22260"/>
                  </a:lnTo>
                  <a:lnTo>
                    <a:pt x="35853" y="22517"/>
                  </a:lnTo>
                  <a:lnTo>
                    <a:pt x="37073" y="22693"/>
                  </a:lnTo>
                  <a:lnTo>
                    <a:pt x="38325" y="22854"/>
                  </a:lnTo>
                  <a:lnTo>
                    <a:pt x="39577" y="23014"/>
                  </a:lnTo>
                  <a:lnTo>
                    <a:pt x="40829" y="23143"/>
                  </a:lnTo>
                  <a:lnTo>
                    <a:pt x="42096" y="23255"/>
                  </a:lnTo>
                  <a:lnTo>
                    <a:pt x="43348" y="23351"/>
                  </a:lnTo>
                  <a:lnTo>
                    <a:pt x="44600" y="23432"/>
                  </a:lnTo>
                  <a:lnTo>
                    <a:pt x="45836" y="23496"/>
                  </a:lnTo>
                  <a:lnTo>
                    <a:pt x="46799" y="23528"/>
                  </a:lnTo>
                  <a:lnTo>
                    <a:pt x="47858" y="23560"/>
                  </a:lnTo>
                  <a:lnTo>
                    <a:pt x="48917" y="23592"/>
                  </a:lnTo>
                  <a:lnTo>
                    <a:pt x="49415" y="23592"/>
                  </a:lnTo>
                  <a:lnTo>
                    <a:pt x="49864" y="23576"/>
                  </a:lnTo>
                  <a:lnTo>
                    <a:pt x="51886" y="23560"/>
                  </a:lnTo>
                  <a:lnTo>
                    <a:pt x="52945" y="23528"/>
                  </a:lnTo>
                  <a:lnTo>
                    <a:pt x="53443" y="23496"/>
                  </a:lnTo>
                  <a:lnTo>
                    <a:pt x="53892" y="23464"/>
                  </a:lnTo>
                  <a:lnTo>
                    <a:pt x="55914" y="23335"/>
                  </a:lnTo>
                  <a:lnTo>
                    <a:pt x="56669" y="23287"/>
                  </a:lnTo>
                  <a:lnTo>
                    <a:pt x="57423" y="23223"/>
                  </a:lnTo>
                  <a:lnTo>
                    <a:pt x="58177" y="23143"/>
                  </a:lnTo>
                  <a:lnTo>
                    <a:pt x="58932" y="23046"/>
                  </a:lnTo>
                  <a:lnTo>
                    <a:pt x="60424" y="22854"/>
                  </a:lnTo>
                  <a:lnTo>
                    <a:pt x="61933" y="22661"/>
                  </a:lnTo>
                  <a:lnTo>
                    <a:pt x="60906" y="13883"/>
                  </a:lnTo>
                  <a:lnTo>
                    <a:pt x="59558" y="13931"/>
                  </a:lnTo>
                  <a:lnTo>
                    <a:pt x="58225" y="13995"/>
                  </a:lnTo>
                  <a:lnTo>
                    <a:pt x="56877" y="14043"/>
                  </a:lnTo>
                  <a:lnTo>
                    <a:pt x="56203" y="14059"/>
                  </a:lnTo>
                  <a:lnTo>
                    <a:pt x="55529" y="14043"/>
                  </a:lnTo>
                  <a:lnTo>
                    <a:pt x="52849" y="14011"/>
                  </a:lnTo>
                  <a:lnTo>
                    <a:pt x="50602" y="13883"/>
                  </a:lnTo>
                  <a:lnTo>
                    <a:pt x="48372" y="13738"/>
                  </a:lnTo>
                  <a:lnTo>
                    <a:pt x="45675" y="13449"/>
                  </a:lnTo>
                  <a:lnTo>
                    <a:pt x="44311" y="13273"/>
                  </a:lnTo>
                  <a:lnTo>
                    <a:pt x="43637" y="13192"/>
                  </a:lnTo>
                  <a:lnTo>
                    <a:pt x="43011" y="13080"/>
                  </a:lnTo>
                  <a:lnTo>
                    <a:pt x="41808" y="12904"/>
                  </a:lnTo>
                  <a:lnTo>
                    <a:pt x="40604" y="12695"/>
                  </a:lnTo>
                  <a:lnTo>
                    <a:pt x="39384" y="12470"/>
                  </a:lnTo>
                  <a:lnTo>
                    <a:pt x="38180" y="12246"/>
                  </a:lnTo>
                  <a:lnTo>
                    <a:pt x="36977" y="11989"/>
                  </a:lnTo>
                  <a:lnTo>
                    <a:pt x="35789" y="11732"/>
                  </a:lnTo>
                  <a:lnTo>
                    <a:pt x="34586" y="11443"/>
                  </a:lnTo>
                  <a:lnTo>
                    <a:pt x="33382" y="11154"/>
                  </a:lnTo>
                  <a:lnTo>
                    <a:pt x="32194" y="10849"/>
                  </a:lnTo>
                  <a:lnTo>
                    <a:pt x="31007" y="10528"/>
                  </a:lnTo>
                  <a:lnTo>
                    <a:pt x="29819" y="10191"/>
                  </a:lnTo>
                  <a:lnTo>
                    <a:pt x="28631" y="9838"/>
                  </a:lnTo>
                  <a:lnTo>
                    <a:pt x="27460" y="9469"/>
                  </a:lnTo>
                  <a:lnTo>
                    <a:pt x="26272" y="9084"/>
                  </a:lnTo>
                  <a:lnTo>
                    <a:pt x="25101" y="8683"/>
                  </a:lnTo>
                  <a:lnTo>
                    <a:pt x="23945" y="8281"/>
                  </a:lnTo>
                  <a:lnTo>
                    <a:pt x="22774" y="7864"/>
                  </a:lnTo>
                  <a:lnTo>
                    <a:pt x="21618" y="7415"/>
                  </a:lnTo>
                  <a:lnTo>
                    <a:pt x="20479" y="6965"/>
                  </a:lnTo>
                  <a:lnTo>
                    <a:pt x="19323" y="6516"/>
                  </a:lnTo>
                  <a:lnTo>
                    <a:pt x="18184" y="6035"/>
                  </a:lnTo>
                  <a:lnTo>
                    <a:pt x="17060" y="5553"/>
                  </a:lnTo>
                  <a:lnTo>
                    <a:pt x="15937" y="5056"/>
                  </a:lnTo>
                  <a:lnTo>
                    <a:pt x="14813" y="4542"/>
                  </a:lnTo>
                  <a:lnTo>
                    <a:pt x="13706" y="4012"/>
                  </a:lnTo>
                  <a:lnTo>
                    <a:pt x="12599" y="3467"/>
                  </a:lnTo>
                  <a:lnTo>
                    <a:pt x="11507" y="2921"/>
                  </a:lnTo>
                  <a:lnTo>
                    <a:pt x="10416" y="2359"/>
                  </a:lnTo>
                  <a:lnTo>
                    <a:pt x="9341" y="1798"/>
                  </a:lnTo>
                  <a:lnTo>
                    <a:pt x="8265" y="1204"/>
                  </a:lnTo>
                  <a:lnTo>
                    <a:pt x="7206" y="610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0;p13">
              <a:extLst>
                <a:ext uri="{FF2B5EF4-FFF2-40B4-BE49-F238E27FC236}">
                  <a16:creationId xmlns:a16="http://schemas.microsoft.com/office/drawing/2014/main" id="{B900CC8C-8D34-FCA1-EC18-551A04B6EAEE}"/>
                </a:ext>
              </a:extLst>
            </p:cNvPr>
            <p:cNvSpPr/>
            <p:nvPr/>
          </p:nvSpPr>
          <p:spPr>
            <a:xfrm>
              <a:off x="2666300" y="2218550"/>
              <a:ext cx="1311625" cy="1262250"/>
            </a:xfrm>
            <a:custGeom>
              <a:avLst/>
              <a:gdLst/>
              <a:ahLst/>
              <a:cxnLst/>
              <a:rect l="l" t="t" r="r" b="b"/>
              <a:pathLst>
                <a:path w="52465" h="50490" extrusionOk="0">
                  <a:moveTo>
                    <a:pt x="8122" y="0"/>
                  </a:moveTo>
                  <a:lnTo>
                    <a:pt x="1" y="3499"/>
                  </a:lnTo>
                  <a:lnTo>
                    <a:pt x="402" y="4494"/>
                  </a:lnTo>
                  <a:lnTo>
                    <a:pt x="803" y="5505"/>
                  </a:lnTo>
                  <a:lnTo>
                    <a:pt x="1237" y="6500"/>
                  </a:lnTo>
                  <a:lnTo>
                    <a:pt x="1670" y="7479"/>
                  </a:lnTo>
                  <a:lnTo>
                    <a:pt x="2119" y="8474"/>
                  </a:lnTo>
                  <a:lnTo>
                    <a:pt x="2569" y="9453"/>
                  </a:lnTo>
                  <a:lnTo>
                    <a:pt x="3050" y="10432"/>
                  </a:lnTo>
                  <a:lnTo>
                    <a:pt x="3532" y="11395"/>
                  </a:lnTo>
                  <a:lnTo>
                    <a:pt x="4045" y="12358"/>
                  </a:lnTo>
                  <a:lnTo>
                    <a:pt x="4559" y="13305"/>
                  </a:lnTo>
                  <a:lnTo>
                    <a:pt x="5072" y="14268"/>
                  </a:lnTo>
                  <a:lnTo>
                    <a:pt x="5618" y="15198"/>
                  </a:lnTo>
                  <a:lnTo>
                    <a:pt x="6164" y="16145"/>
                  </a:lnTo>
                  <a:lnTo>
                    <a:pt x="6741" y="17060"/>
                  </a:lnTo>
                  <a:lnTo>
                    <a:pt x="7319" y="17991"/>
                  </a:lnTo>
                  <a:lnTo>
                    <a:pt x="7897" y="18906"/>
                  </a:lnTo>
                  <a:lnTo>
                    <a:pt x="8507" y="19804"/>
                  </a:lnTo>
                  <a:lnTo>
                    <a:pt x="9117" y="20703"/>
                  </a:lnTo>
                  <a:lnTo>
                    <a:pt x="9742" y="21586"/>
                  </a:lnTo>
                  <a:lnTo>
                    <a:pt x="10384" y="22469"/>
                  </a:lnTo>
                  <a:lnTo>
                    <a:pt x="11026" y="23335"/>
                  </a:lnTo>
                  <a:lnTo>
                    <a:pt x="11684" y="24202"/>
                  </a:lnTo>
                  <a:lnTo>
                    <a:pt x="12358" y="25052"/>
                  </a:lnTo>
                  <a:lnTo>
                    <a:pt x="13049" y="25903"/>
                  </a:lnTo>
                  <a:lnTo>
                    <a:pt x="13739" y="26738"/>
                  </a:lnTo>
                  <a:lnTo>
                    <a:pt x="14445" y="27556"/>
                  </a:lnTo>
                  <a:lnTo>
                    <a:pt x="15167" y="28375"/>
                  </a:lnTo>
                  <a:lnTo>
                    <a:pt x="15905" y="29177"/>
                  </a:lnTo>
                  <a:lnTo>
                    <a:pt x="16643" y="29963"/>
                  </a:lnTo>
                  <a:lnTo>
                    <a:pt x="17398" y="30750"/>
                  </a:lnTo>
                  <a:lnTo>
                    <a:pt x="18152" y="31520"/>
                  </a:lnTo>
                  <a:lnTo>
                    <a:pt x="18938" y="32274"/>
                  </a:lnTo>
                  <a:lnTo>
                    <a:pt x="19612" y="32932"/>
                  </a:lnTo>
                  <a:lnTo>
                    <a:pt x="20319" y="33590"/>
                  </a:lnTo>
                  <a:lnTo>
                    <a:pt x="21009" y="34232"/>
                  </a:lnTo>
                  <a:lnTo>
                    <a:pt x="21731" y="34874"/>
                  </a:lnTo>
                  <a:lnTo>
                    <a:pt x="22437" y="35500"/>
                  </a:lnTo>
                  <a:lnTo>
                    <a:pt x="23175" y="36110"/>
                  </a:lnTo>
                  <a:lnTo>
                    <a:pt x="23898" y="36720"/>
                  </a:lnTo>
                  <a:lnTo>
                    <a:pt x="24636" y="37314"/>
                  </a:lnTo>
                  <a:lnTo>
                    <a:pt x="25390" y="37908"/>
                  </a:lnTo>
                  <a:lnTo>
                    <a:pt x="26144" y="38485"/>
                  </a:lnTo>
                  <a:lnTo>
                    <a:pt x="26899" y="39063"/>
                  </a:lnTo>
                  <a:lnTo>
                    <a:pt x="27669" y="39625"/>
                  </a:lnTo>
                  <a:lnTo>
                    <a:pt x="28439" y="40187"/>
                  </a:lnTo>
                  <a:lnTo>
                    <a:pt x="29226" y="40732"/>
                  </a:lnTo>
                  <a:lnTo>
                    <a:pt x="30012" y="41262"/>
                  </a:lnTo>
                  <a:lnTo>
                    <a:pt x="30799" y="41791"/>
                  </a:lnTo>
                  <a:lnTo>
                    <a:pt x="31601" y="42321"/>
                  </a:lnTo>
                  <a:lnTo>
                    <a:pt x="32403" y="42819"/>
                  </a:lnTo>
                  <a:lnTo>
                    <a:pt x="33206" y="43316"/>
                  </a:lnTo>
                  <a:lnTo>
                    <a:pt x="34024" y="43814"/>
                  </a:lnTo>
                  <a:lnTo>
                    <a:pt x="34843" y="44295"/>
                  </a:lnTo>
                  <a:lnTo>
                    <a:pt x="35677" y="44760"/>
                  </a:lnTo>
                  <a:lnTo>
                    <a:pt x="36512" y="45226"/>
                  </a:lnTo>
                  <a:lnTo>
                    <a:pt x="37346" y="45675"/>
                  </a:lnTo>
                  <a:lnTo>
                    <a:pt x="38181" y="46125"/>
                  </a:lnTo>
                  <a:lnTo>
                    <a:pt x="39032" y="46558"/>
                  </a:lnTo>
                  <a:lnTo>
                    <a:pt x="39882" y="46975"/>
                  </a:lnTo>
                  <a:lnTo>
                    <a:pt x="40749" y="47392"/>
                  </a:lnTo>
                  <a:lnTo>
                    <a:pt x="41615" y="47794"/>
                  </a:lnTo>
                  <a:lnTo>
                    <a:pt x="42482" y="48179"/>
                  </a:lnTo>
                  <a:lnTo>
                    <a:pt x="43349" y="48564"/>
                  </a:lnTo>
                  <a:lnTo>
                    <a:pt x="44215" y="48933"/>
                  </a:lnTo>
                  <a:lnTo>
                    <a:pt x="46173" y="49736"/>
                  </a:lnTo>
                  <a:lnTo>
                    <a:pt x="47136" y="50121"/>
                  </a:lnTo>
                  <a:lnTo>
                    <a:pt x="48083" y="50490"/>
                  </a:lnTo>
                  <a:lnTo>
                    <a:pt x="52464" y="40074"/>
                  </a:lnTo>
                  <a:lnTo>
                    <a:pt x="50699" y="39304"/>
                  </a:lnTo>
                  <a:lnTo>
                    <a:pt x="48950" y="38517"/>
                  </a:lnTo>
                  <a:lnTo>
                    <a:pt x="47216" y="37699"/>
                  </a:lnTo>
                  <a:lnTo>
                    <a:pt x="45483" y="36864"/>
                  </a:lnTo>
                  <a:lnTo>
                    <a:pt x="43766" y="36014"/>
                  </a:lnTo>
                  <a:lnTo>
                    <a:pt x="42065" y="35131"/>
                  </a:lnTo>
                  <a:lnTo>
                    <a:pt x="40396" y="34200"/>
                  </a:lnTo>
                  <a:lnTo>
                    <a:pt x="38727" y="33269"/>
                  </a:lnTo>
                  <a:lnTo>
                    <a:pt x="37908" y="32772"/>
                  </a:lnTo>
                  <a:lnTo>
                    <a:pt x="37090" y="32274"/>
                  </a:lnTo>
                  <a:lnTo>
                    <a:pt x="36271" y="31777"/>
                  </a:lnTo>
                  <a:lnTo>
                    <a:pt x="35469" y="31263"/>
                  </a:lnTo>
                  <a:lnTo>
                    <a:pt x="34666" y="30750"/>
                  </a:lnTo>
                  <a:lnTo>
                    <a:pt x="33864" y="30220"/>
                  </a:lnTo>
                  <a:lnTo>
                    <a:pt x="33077" y="29675"/>
                  </a:lnTo>
                  <a:lnTo>
                    <a:pt x="32291" y="29129"/>
                  </a:lnTo>
                  <a:lnTo>
                    <a:pt x="31521" y="28567"/>
                  </a:lnTo>
                  <a:lnTo>
                    <a:pt x="30750" y="27989"/>
                  </a:lnTo>
                  <a:lnTo>
                    <a:pt x="29996" y="27412"/>
                  </a:lnTo>
                  <a:lnTo>
                    <a:pt x="29242" y="26818"/>
                  </a:lnTo>
                  <a:lnTo>
                    <a:pt x="28487" y="26224"/>
                  </a:lnTo>
                  <a:lnTo>
                    <a:pt x="27749" y="25614"/>
                  </a:lnTo>
                  <a:lnTo>
                    <a:pt x="27027" y="24988"/>
                  </a:lnTo>
                  <a:lnTo>
                    <a:pt x="26305" y="24346"/>
                  </a:lnTo>
                  <a:lnTo>
                    <a:pt x="25599" y="23704"/>
                  </a:lnTo>
                  <a:lnTo>
                    <a:pt x="24893" y="23062"/>
                  </a:lnTo>
                  <a:lnTo>
                    <a:pt x="24202" y="22404"/>
                  </a:lnTo>
                  <a:lnTo>
                    <a:pt x="23512" y="21746"/>
                  </a:lnTo>
                  <a:lnTo>
                    <a:pt x="22838" y="21072"/>
                  </a:lnTo>
                  <a:lnTo>
                    <a:pt x="22164" y="20398"/>
                  </a:lnTo>
                  <a:lnTo>
                    <a:pt x="21506" y="19692"/>
                  </a:lnTo>
                  <a:lnTo>
                    <a:pt x="20864" y="19002"/>
                  </a:lnTo>
                  <a:lnTo>
                    <a:pt x="20222" y="18296"/>
                  </a:lnTo>
                  <a:lnTo>
                    <a:pt x="19596" y="17574"/>
                  </a:lnTo>
                  <a:lnTo>
                    <a:pt x="18971" y="16851"/>
                  </a:lnTo>
                  <a:lnTo>
                    <a:pt x="18361" y="16113"/>
                  </a:lnTo>
                  <a:lnTo>
                    <a:pt x="17751" y="15375"/>
                  </a:lnTo>
                  <a:lnTo>
                    <a:pt x="17157" y="14621"/>
                  </a:lnTo>
                  <a:lnTo>
                    <a:pt x="16579" y="13866"/>
                  </a:lnTo>
                  <a:lnTo>
                    <a:pt x="16001" y="13096"/>
                  </a:lnTo>
                  <a:lnTo>
                    <a:pt x="15440" y="12326"/>
                  </a:lnTo>
                  <a:lnTo>
                    <a:pt x="14878" y="11539"/>
                  </a:lnTo>
                  <a:lnTo>
                    <a:pt x="14332" y="10753"/>
                  </a:lnTo>
                  <a:lnTo>
                    <a:pt x="13803" y="9967"/>
                  </a:lnTo>
                  <a:lnTo>
                    <a:pt x="13273" y="9164"/>
                  </a:lnTo>
                  <a:lnTo>
                    <a:pt x="12760" y="8362"/>
                  </a:lnTo>
                  <a:lnTo>
                    <a:pt x="12246" y="7543"/>
                  </a:lnTo>
                  <a:lnTo>
                    <a:pt x="11749" y="6725"/>
                  </a:lnTo>
                  <a:lnTo>
                    <a:pt x="11267" y="5906"/>
                  </a:lnTo>
                  <a:lnTo>
                    <a:pt x="10786" y="5072"/>
                  </a:lnTo>
                  <a:lnTo>
                    <a:pt x="10320" y="4253"/>
                  </a:lnTo>
                  <a:lnTo>
                    <a:pt x="9855" y="3403"/>
                  </a:lnTo>
                  <a:lnTo>
                    <a:pt x="9405" y="2568"/>
                  </a:lnTo>
                  <a:lnTo>
                    <a:pt x="8972" y="1717"/>
                  </a:lnTo>
                  <a:lnTo>
                    <a:pt x="8539" y="867"/>
                  </a:lnTo>
                  <a:lnTo>
                    <a:pt x="8122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1;p13">
              <a:extLst>
                <a:ext uri="{FF2B5EF4-FFF2-40B4-BE49-F238E27FC236}">
                  <a16:creationId xmlns:a16="http://schemas.microsoft.com/office/drawing/2014/main" id="{53DFD31B-B817-0197-4045-2E963D1C6AFB}"/>
                </a:ext>
              </a:extLst>
            </p:cNvPr>
            <p:cNvSpPr/>
            <p:nvPr/>
          </p:nvSpPr>
          <p:spPr>
            <a:xfrm>
              <a:off x="3383300" y="3007350"/>
              <a:ext cx="582575" cy="993050"/>
            </a:xfrm>
            <a:custGeom>
              <a:avLst/>
              <a:gdLst/>
              <a:ahLst/>
              <a:cxnLst/>
              <a:rect l="l" t="t" r="r" b="b"/>
              <a:pathLst>
                <a:path w="23303" h="39722" extrusionOk="0">
                  <a:moveTo>
                    <a:pt x="7559" y="0"/>
                  </a:moveTo>
                  <a:lnTo>
                    <a:pt x="7222" y="16"/>
                  </a:lnTo>
                  <a:lnTo>
                    <a:pt x="6869" y="64"/>
                  </a:lnTo>
                  <a:lnTo>
                    <a:pt x="6532" y="129"/>
                  </a:lnTo>
                  <a:lnTo>
                    <a:pt x="6195" y="209"/>
                  </a:lnTo>
                  <a:lnTo>
                    <a:pt x="5858" y="305"/>
                  </a:lnTo>
                  <a:lnTo>
                    <a:pt x="5537" y="434"/>
                  </a:lnTo>
                  <a:lnTo>
                    <a:pt x="5200" y="562"/>
                  </a:lnTo>
                  <a:lnTo>
                    <a:pt x="4895" y="690"/>
                  </a:lnTo>
                  <a:lnTo>
                    <a:pt x="4590" y="851"/>
                  </a:lnTo>
                  <a:lnTo>
                    <a:pt x="4301" y="1011"/>
                  </a:lnTo>
                  <a:lnTo>
                    <a:pt x="4028" y="1172"/>
                  </a:lnTo>
                  <a:lnTo>
                    <a:pt x="3756" y="1332"/>
                  </a:lnTo>
                  <a:lnTo>
                    <a:pt x="3515" y="1509"/>
                  </a:lnTo>
                  <a:lnTo>
                    <a:pt x="3290" y="1685"/>
                  </a:lnTo>
                  <a:lnTo>
                    <a:pt x="3081" y="1846"/>
                  </a:lnTo>
                  <a:lnTo>
                    <a:pt x="2889" y="2022"/>
                  </a:lnTo>
                  <a:lnTo>
                    <a:pt x="2712" y="2183"/>
                  </a:lnTo>
                  <a:lnTo>
                    <a:pt x="2568" y="2343"/>
                  </a:lnTo>
                  <a:lnTo>
                    <a:pt x="2456" y="2488"/>
                  </a:lnTo>
                  <a:lnTo>
                    <a:pt x="2359" y="2632"/>
                  </a:lnTo>
                  <a:lnTo>
                    <a:pt x="2295" y="2761"/>
                  </a:lnTo>
                  <a:lnTo>
                    <a:pt x="2263" y="2873"/>
                  </a:lnTo>
                  <a:lnTo>
                    <a:pt x="1878" y="5088"/>
                  </a:lnTo>
                  <a:lnTo>
                    <a:pt x="1525" y="7286"/>
                  </a:lnTo>
                  <a:lnTo>
                    <a:pt x="1188" y="9469"/>
                  </a:lnTo>
                  <a:lnTo>
                    <a:pt x="899" y="11652"/>
                  </a:lnTo>
                  <a:lnTo>
                    <a:pt x="626" y="13818"/>
                  </a:lnTo>
                  <a:lnTo>
                    <a:pt x="514" y="14894"/>
                  </a:lnTo>
                  <a:lnTo>
                    <a:pt x="417" y="15969"/>
                  </a:lnTo>
                  <a:lnTo>
                    <a:pt x="321" y="17044"/>
                  </a:lnTo>
                  <a:lnTo>
                    <a:pt x="241" y="18119"/>
                  </a:lnTo>
                  <a:lnTo>
                    <a:pt x="161" y="19195"/>
                  </a:lnTo>
                  <a:lnTo>
                    <a:pt x="112" y="20270"/>
                  </a:lnTo>
                  <a:lnTo>
                    <a:pt x="64" y="21329"/>
                  </a:lnTo>
                  <a:lnTo>
                    <a:pt x="32" y="22404"/>
                  </a:lnTo>
                  <a:lnTo>
                    <a:pt x="0" y="23480"/>
                  </a:lnTo>
                  <a:lnTo>
                    <a:pt x="0" y="24539"/>
                  </a:lnTo>
                  <a:lnTo>
                    <a:pt x="0" y="25614"/>
                  </a:lnTo>
                  <a:lnTo>
                    <a:pt x="32" y="26673"/>
                  </a:lnTo>
                  <a:lnTo>
                    <a:pt x="64" y="27749"/>
                  </a:lnTo>
                  <a:lnTo>
                    <a:pt x="112" y="28808"/>
                  </a:lnTo>
                  <a:lnTo>
                    <a:pt x="177" y="29883"/>
                  </a:lnTo>
                  <a:lnTo>
                    <a:pt x="257" y="30942"/>
                  </a:lnTo>
                  <a:lnTo>
                    <a:pt x="353" y="32018"/>
                  </a:lnTo>
                  <a:lnTo>
                    <a:pt x="465" y="33093"/>
                  </a:lnTo>
                  <a:lnTo>
                    <a:pt x="594" y="34152"/>
                  </a:lnTo>
                  <a:lnTo>
                    <a:pt x="754" y="35228"/>
                  </a:lnTo>
                  <a:lnTo>
                    <a:pt x="915" y="36303"/>
                  </a:lnTo>
                  <a:lnTo>
                    <a:pt x="1091" y="37378"/>
                  </a:lnTo>
                  <a:lnTo>
                    <a:pt x="1172" y="37699"/>
                  </a:lnTo>
                  <a:lnTo>
                    <a:pt x="1268" y="37988"/>
                  </a:lnTo>
                  <a:lnTo>
                    <a:pt x="1412" y="38245"/>
                  </a:lnTo>
                  <a:lnTo>
                    <a:pt x="1573" y="38485"/>
                  </a:lnTo>
                  <a:lnTo>
                    <a:pt x="1749" y="38710"/>
                  </a:lnTo>
                  <a:lnTo>
                    <a:pt x="1958" y="38903"/>
                  </a:lnTo>
                  <a:lnTo>
                    <a:pt x="2199" y="39079"/>
                  </a:lnTo>
                  <a:lnTo>
                    <a:pt x="2456" y="39224"/>
                  </a:lnTo>
                  <a:lnTo>
                    <a:pt x="2744" y="39352"/>
                  </a:lnTo>
                  <a:lnTo>
                    <a:pt x="3049" y="39464"/>
                  </a:lnTo>
                  <a:lnTo>
                    <a:pt x="3370" y="39561"/>
                  </a:lnTo>
                  <a:lnTo>
                    <a:pt x="3707" y="39625"/>
                  </a:lnTo>
                  <a:lnTo>
                    <a:pt x="4076" y="39673"/>
                  </a:lnTo>
                  <a:lnTo>
                    <a:pt x="4446" y="39705"/>
                  </a:lnTo>
                  <a:lnTo>
                    <a:pt x="4847" y="39721"/>
                  </a:lnTo>
                  <a:lnTo>
                    <a:pt x="5264" y="39721"/>
                  </a:lnTo>
                  <a:lnTo>
                    <a:pt x="5681" y="39689"/>
                  </a:lnTo>
                  <a:lnTo>
                    <a:pt x="6115" y="39657"/>
                  </a:lnTo>
                  <a:lnTo>
                    <a:pt x="6564" y="39609"/>
                  </a:lnTo>
                  <a:lnTo>
                    <a:pt x="7029" y="39529"/>
                  </a:lnTo>
                  <a:lnTo>
                    <a:pt x="7511" y="39448"/>
                  </a:lnTo>
                  <a:lnTo>
                    <a:pt x="7992" y="39352"/>
                  </a:lnTo>
                  <a:lnTo>
                    <a:pt x="8474" y="39240"/>
                  </a:lnTo>
                  <a:lnTo>
                    <a:pt x="8971" y="39111"/>
                  </a:lnTo>
                  <a:lnTo>
                    <a:pt x="9485" y="38983"/>
                  </a:lnTo>
                  <a:lnTo>
                    <a:pt x="9982" y="38839"/>
                  </a:lnTo>
                  <a:lnTo>
                    <a:pt x="11010" y="38501"/>
                  </a:lnTo>
                  <a:lnTo>
                    <a:pt x="12053" y="38132"/>
                  </a:lnTo>
                  <a:lnTo>
                    <a:pt x="13096" y="37731"/>
                  </a:lnTo>
                  <a:lnTo>
                    <a:pt x="14123" y="37298"/>
                  </a:lnTo>
                  <a:lnTo>
                    <a:pt x="15150" y="36832"/>
                  </a:lnTo>
                  <a:lnTo>
                    <a:pt x="16129" y="36351"/>
                  </a:lnTo>
                  <a:lnTo>
                    <a:pt x="17092" y="35837"/>
                  </a:lnTo>
                  <a:lnTo>
                    <a:pt x="18023" y="35324"/>
                  </a:lnTo>
                  <a:lnTo>
                    <a:pt x="18890" y="34794"/>
                  </a:lnTo>
                  <a:lnTo>
                    <a:pt x="19708" y="34265"/>
                  </a:lnTo>
                  <a:lnTo>
                    <a:pt x="20478" y="33735"/>
                  </a:lnTo>
                  <a:lnTo>
                    <a:pt x="20831" y="33478"/>
                  </a:lnTo>
                  <a:lnTo>
                    <a:pt x="21152" y="33205"/>
                  </a:lnTo>
                  <a:lnTo>
                    <a:pt x="21473" y="32949"/>
                  </a:lnTo>
                  <a:lnTo>
                    <a:pt x="21762" y="32692"/>
                  </a:lnTo>
                  <a:lnTo>
                    <a:pt x="22035" y="32435"/>
                  </a:lnTo>
                  <a:lnTo>
                    <a:pt x="22276" y="32194"/>
                  </a:lnTo>
                  <a:lnTo>
                    <a:pt x="22501" y="31937"/>
                  </a:lnTo>
                  <a:lnTo>
                    <a:pt x="22693" y="31697"/>
                  </a:lnTo>
                  <a:lnTo>
                    <a:pt x="22870" y="31472"/>
                  </a:lnTo>
                  <a:lnTo>
                    <a:pt x="23014" y="31231"/>
                  </a:lnTo>
                  <a:lnTo>
                    <a:pt x="23126" y="31007"/>
                  </a:lnTo>
                  <a:lnTo>
                    <a:pt x="23223" y="30798"/>
                  </a:lnTo>
                  <a:lnTo>
                    <a:pt x="23271" y="30589"/>
                  </a:lnTo>
                  <a:lnTo>
                    <a:pt x="23303" y="30397"/>
                  </a:lnTo>
                  <a:lnTo>
                    <a:pt x="23303" y="30204"/>
                  </a:lnTo>
                  <a:lnTo>
                    <a:pt x="23255" y="30028"/>
                  </a:lnTo>
                  <a:lnTo>
                    <a:pt x="22950" y="29033"/>
                  </a:lnTo>
                  <a:lnTo>
                    <a:pt x="22677" y="28054"/>
                  </a:lnTo>
                  <a:lnTo>
                    <a:pt x="22404" y="27091"/>
                  </a:lnTo>
                  <a:lnTo>
                    <a:pt x="22180" y="26128"/>
                  </a:lnTo>
                  <a:lnTo>
                    <a:pt x="21955" y="25181"/>
                  </a:lnTo>
                  <a:lnTo>
                    <a:pt x="21778" y="24234"/>
                  </a:lnTo>
                  <a:lnTo>
                    <a:pt x="21618" y="23303"/>
                  </a:lnTo>
                  <a:lnTo>
                    <a:pt x="21473" y="22356"/>
                  </a:lnTo>
                  <a:lnTo>
                    <a:pt x="21377" y="21425"/>
                  </a:lnTo>
                  <a:lnTo>
                    <a:pt x="21313" y="20479"/>
                  </a:lnTo>
                  <a:lnTo>
                    <a:pt x="21265" y="19532"/>
                  </a:lnTo>
                  <a:lnTo>
                    <a:pt x="21265" y="18585"/>
                  </a:lnTo>
                  <a:lnTo>
                    <a:pt x="21281" y="17622"/>
                  </a:lnTo>
                  <a:lnTo>
                    <a:pt x="21345" y="16659"/>
                  </a:lnTo>
                  <a:lnTo>
                    <a:pt x="21441" y="15680"/>
                  </a:lnTo>
                  <a:lnTo>
                    <a:pt x="21586" y="14701"/>
                  </a:lnTo>
                  <a:lnTo>
                    <a:pt x="21602" y="14492"/>
                  </a:lnTo>
                  <a:lnTo>
                    <a:pt x="21602" y="14284"/>
                  </a:lnTo>
                  <a:lnTo>
                    <a:pt x="21570" y="14075"/>
                  </a:lnTo>
                  <a:lnTo>
                    <a:pt x="21522" y="13850"/>
                  </a:lnTo>
                  <a:lnTo>
                    <a:pt x="21441" y="13626"/>
                  </a:lnTo>
                  <a:lnTo>
                    <a:pt x="21345" y="13401"/>
                  </a:lnTo>
                  <a:lnTo>
                    <a:pt x="21233" y="13176"/>
                  </a:lnTo>
                  <a:lnTo>
                    <a:pt x="21088" y="12936"/>
                  </a:lnTo>
                  <a:lnTo>
                    <a:pt x="20944" y="12695"/>
                  </a:lnTo>
                  <a:lnTo>
                    <a:pt x="20767" y="12454"/>
                  </a:lnTo>
                  <a:lnTo>
                    <a:pt x="20575" y="12213"/>
                  </a:lnTo>
                  <a:lnTo>
                    <a:pt x="20382" y="11957"/>
                  </a:lnTo>
                  <a:lnTo>
                    <a:pt x="19933" y="11459"/>
                  </a:lnTo>
                  <a:lnTo>
                    <a:pt x="19435" y="10946"/>
                  </a:lnTo>
                  <a:lnTo>
                    <a:pt x="18890" y="10416"/>
                  </a:lnTo>
                  <a:lnTo>
                    <a:pt x="18328" y="9870"/>
                  </a:lnTo>
                  <a:lnTo>
                    <a:pt x="17124" y="8779"/>
                  </a:lnTo>
                  <a:lnTo>
                    <a:pt x="15872" y="7672"/>
                  </a:lnTo>
                  <a:lnTo>
                    <a:pt x="15263" y="7110"/>
                  </a:lnTo>
                  <a:lnTo>
                    <a:pt x="14669" y="6548"/>
                  </a:lnTo>
                  <a:lnTo>
                    <a:pt x="14444" y="6324"/>
                  </a:lnTo>
                  <a:lnTo>
                    <a:pt x="14219" y="6099"/>
                  </a:lnTo>
                  <a:lnTo>
                    <a:pt x="13754" y="5569"/>
                  </a:lnTo>
                  <a:lnTo>
                    <a:pt x="13272" y="4959"/>
                  </a:lnTo>
                  <a:lnTo>
                    <a:pt x="12775" y="4317"/>
                  </a:lnTo>
                  <a:lnTo>
                    <a:pt x="11732" y="2921"/>
                  </a:lnTo>
                  <a:lnTo>
                    <a:pt x="10656" y="1461"/>
                  </a:lnTo>
                  <a:lnTo>
                    <a:pt x="10528" y="1300"/>
                  </a:lnTo>
                  <a:lnTo>
                    <a:pt x="10400" y="1156"/>
                  </a:lnTo>
                  <a:lnTo>
                    <a:pt x="10255" y="1011"/>
                  </a:lnTo>
                  <a:lnTo>
                    <a:pt x="10127" y="883"/>
                  </a:lnTo>
                  <a:lnTo>
                    <a:pt x="9838" y="658"/>
                  </a:lnTo>
                  <a:lnTo>
                    <a:pt x="9533" y="466"/>
                  </a:lnTo>
                  <a:lnTo>
                    <a:pt x="9228" y="305"/>
                  </a:lnTo>
                  <a:lnTo>
                    <a:pt x="8907" y="193"/>
                  </a:lnTo>
                  <a:lnTo>
                    <a:pt x="8570" y="97"/>
                  </a:lnTo>
                  <a:lnTo>
                    <a:pt x="8233" y="32"/>
                  </a:lnTo>
                  <a:lnTo>
                    <a:pt x="7896" y="0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142;p13">
              <a:extLst>
                <a:ext uri="{FF2B5EF4-FFF2-40B4-BE49-F238E27FC236}">
                  <a16:creationId xmlns:a16="http://schemas.microsoft.com/office/drawing/2014/main" id="{51D8BE5C-A146-55FE-F2C2-309F7593D866}"/>
                </a:ext>
              </a:extLst>
            </p:cNvPr>
            <p:cNvSpPr/>
            <p:nvPr/>
          </p:nvSpPr>
          <p:spPr>
            <a:xfrm>
              <a:off x="5552700" y="2729300"/>
              <a:ext cx="496325" cy="1576025"/>
            </a:xfrm>
            <a:custGeom>
              <a:avLst/>
              <a:gdLst/>
              <a:ahLst/>
              <a:cxnLst/>
              <a:rect l="l" t="t" r="r" b="b"/>
              <a:pathLst>
                <a:path w="19853" h="63041" extrusionOk="0">
                  <a:moveTo>
                    <a:pt x="11780" y="0"/>
                  </a:moveTo>
                  <a:lnTo>
                    <a:pt x="3643" y="3419"/>
                  </a:lnTo>
                  <a:lnTo>
                    <a:pt x="4237" y="5120"/>
                  </a:lnTo>
                  <a:lnTo>
                    <a:pt x="4831" y="6805"/>
                  </a:lnTo>
                  <a:lnTo>
                    <a:pt x="5393" y="8522"/>
                  </a:lnTo>
                  <a:lnTo>
                    <a:pt x="5922" y="10224"/>
                  </a:lnTo>
                  <a:lnTo>
                    <a:pt x="6436" y="11941"/>
                  </a:lnTo>
                  <a:lnTo>
                    <a:pt x="6917" y="13658"/>
                  </a:lnTo>
                  <a:lnTo>
                    <a:pt x="7126" y="14525"/>
                  </a:lnTo>
                  <a:lnTo>
                    <a:pt x="7350" y="15391"/>
                  </a:lnTo>
                  <a:lnTo>
                    <a:pt x="7543" y="16258"/>
                  </a:lnTo>
                  <a:lnTo>
                    <a:pt x="7736" y="17125"/>
                  </a:lnTo>
                  <a:lnTo>
                    <a:pt x="7928" y="17991"/>
                  </a:lnTo>
                  <a:lnTo>
                    <a:pt x="8089" y="18858"/>
                  </a:lnTo>
                  <a:lnTo>
                    <a:pt x="8249" y="19724"/>
                  </a:lnTo>
                  <a:lnTo>
                    <a:pt x="8394" y="20607"/>
                  </a:lnTo>
                  <a:lnTo>
                    <a:pt x="8538" y="21474"/>
                  </a:lnTo>
                  <a:lnTo>
                    <a:pt x="8650" y="22356"/>
                  </a:lnTo>
                  <a:lnTo>
                    <a:pt x="8763" y="23239"/>
                  </a:lnTo>
                  <a:lnTo>
                    <a:pt x="8859" y="24122"/>
                  </a:lnTo>
                  <a:lnTo>
                    <a:pt x="8923" y="25005"/>
                  </a:lnTo>
                  <a:lnTo>
                    <a:pt x="8987" y="25887"/>
                  </a:lnTo>
                  <a:lnTo>
                    <a:pt x="9036" y="26770"/>
                  </a:lnTo>
                  <a:lnTo>
                    <a:pt x="9068" y="27653"/>
                  </a:lnTo>
                  <a:lnTo>
                    <a:pt x="9084" y="28551"/>
                  </a:lnTo>
                  <a:lnTo>
                    <a:pt x="9084" y="29434"/>
                  </a:lnTo>
                  <a:lnTo>
                    <a:pt x="9068" y="30333"/>
                  </a:lnTo>
                  <a:lnTo>
                    <a:pt x="9020" y="31231"/>
                  </a:lnTo>
                  <a:lnTo>
                    <a:pt x="8971" y="32098"/>
                  </a:lnTo>
                  <a:lnTo>
                    <a:pt x="8907" y="32965"/>
                  </a:lnTo>
                  <a:lnTo>
                    <a:pt x="8811" y="33831"/>
                  </a:lnTo>
                  <a:lnTo>
                    <a:pt x="8699" y="34698"/>
                  </a:lnTo>
                  <a:lnTo>
                    <a:pt x="8570" y="35549"/>
                  </a:lnTo>
                  <a:lnTo>
                    <a:pt x="8426" y="36399"/>
                  </a:lnTo>
                  <a:lnTo>
                    <a:pt x="8265" y="37234"/>
                  </a:lnTo>
                  <a:lnTo>
                    <a:pt x="8089" y="38084"/>
                  </a:lnTo>
                  <a:lnTo>
                    <a:pt x="7896" y="38903"/>
                  </a:lnTo>
                  <a:lnTo>
                    <a:pt x="7688" y="39737"/>
                  </a:lnTo>
                  <a:lnTo>
                    <a:pt x="7463" y="40556"/>
                  </a:lnTo>
                  <a:lnTo>
                    <a:pt x="7222" y="41390"/>
                  </a:lnTo>
                  <a:lnTo>
                    <a:pt x="6965" y="42193"/>
                  </a:lnTo>
                  <a:lnTo>
                    <a:pt x="6692" y="43011"/>
                  </a:lnTo>
                  <a:lnTo>
                    <a:pt x="6420" y="43814"/>
                  </a:lnTo>
                  <a:lnTo>
                    <a:pt x="6115" y="44616"/>
                  </a:lnTo>
                  <a:lnTo>
                    <a:pt x="5810" y="45419"/>
                  </a:lnTo>
                  <a:lnTo>
                    <a:pt x="5489" y="46221"/>
                  </a:lnTo>
                  <a:lnTo>
                    <a:pt x="5152" y="47008"/>
                  </a:lnTo>
                  <a:lnTo>
                    <a:pt x="4815" y="47794"/>
                  </a:lnTo>
                  <a:lnTo>
                    <a:pt x="4462" y="48580"/>
                  </a:lnTo>
                  <a:lnTo>
                    <a:pt x="4093" y="49367"/>
                  </a:lnTo>
                  <a:lnTo>
                    <a:pt x="3723" y="50153"/>
                  </a:lnTo>
                  <a:lnTo>
                    <a:pt x="3338" y="50923"/>
                  </a:lnTo>
                  <a:lnTo>
                    <a:pt x="2552" y="52480"/>
                  </a:lnTo>
                  <a:lnTo>
                    <a:pt x="1733" y="54005"/>
                  </a:lnTo>
                  <a:lnTo>
                    <a:pt x="883" y="55546"/>
                  </a:lnTo>
                  <a:lnTo>
                    <a:pt x="0" y="57070"/>
                  </a:lnTo>
                  <a:lnTo>
                    <a:pt x="9597" y="63040"/>
                  </a:lnTo>
                  <a:lnTo>
                    <a:pt x="10416" y="61756"/>
                  </a:lnTo>
                  <a:lnTo>
                    <a:pt x="11234" y="60440"/>
                  </a:lnTo>
                  <a:lnTo>
                    <a:pt x="12005" y="59108"/>
                  </a:lnTo>
                  <a:lnTo>
                    <a:pt x="12759" y="57760"/>
                  </a:lnTo>
                  <a:lnTo>
                    <a:pt x="13481" y="56396"/>
                  </a:lnTo>
                  <a:lnTo>
                    <a:pt x="14187" y="55000"/>
                  </a:lnTo>
                  <a:lnTo>
                    <a:pt x="14845" y="53604"/>
                  </a:lnTo>
                  <a:lnTo>
                    <a:pt x="15471" y="52207"/>
                  </a:lnTo>
                  <a:lnTo>
                    <a:pt x="15985" y="50972"/>
                  </a:lnTo>
                  <a:lnTo>
                    <a:pt x="16450" y="49736"/>
                  </a:lnTo>
                  <a:lnTo>
                    <a:pt x="16916" y="48484"/>
                  </a:lnTo>
                  <a:lnTo>
                    <a:pt x="17333" y="47232"/>
                  </a:lnTo>
                  <a:lnTo>
                    <a:pt x="17718" y="45948"/>
                  </a:lnTo>
                  <a:lnTo>
                    <a:pt x="18071" y="44680"/>
                  </a:lnTo>
                  <a:lnTo>
                    <a:pt x="18408" y="43380"/>
                  </a:lnTo>
                  <a:lnTo>
                    <a:pt x="18697" y="42081"/>
                  </a:lnTo>
                  <a:lnTo>
                    <a:pt x="18970" y="40781"/>
                  </a:lnTo>
                  <a:lnTo>
                    <a:pt x="19195" y="39465"/>
                  </a:lnTo>
                  <a:lnTo>
                    <a:pt x="19387" y="38149"/>
                  </a:lnTo>
                  <a:lnTo>
                    <a:pt x="19548" y="36833"/>
                  </a:lnTo>
                  <a:lnTo>
                    <a:pt x="19676" y="35500"/>
                  </a:lnTo>
                  <a:lnTo>
                    <a:pt x="19772" y="34168"/>
                  </a:lnTo>
                  <a:lnTo>
                    <a:pt x="19836" y="32836"/>
                  </a:lnTo>
                  <a:lnTo>
                    <a:pt x="19853" y="31504"/>
                  </a:lnTo>
                  <a:lnTo>
                    <a:pt x="19853" y="30718"/>
                  </a:lnTo>
                  <a:lnTo>
                    <a:pt x="19836" y="29948"/>
                  </a:lnTo>
                  <a:lnTo>
                    <a:pt x="19804" y="29161"/>
                  </a:lnTo>
                  <a:lnTo>
                    <a:pt x="19772" y="28391"/>
                  </a:lnTo>
                  <a:lnTo>
                    <a:pt x="19724" y="27620"/>
                  </a:lnTo>
                  <a:lnTo>
                    <a:pt x="19660" y="26834"/>
                  </a:lnTo>
                  <a:lnTo>
                    <a:pt x="19596" y="26064"/>
                  </a:lnTo>
                  <a:lnTo>
                    <a:pt x="19515" y="25293"/>
                  </a:lnTo>
                  <a:lnTo>
                    <a:pt x="19419" y="24523"/>
                  </a:lnTo>
                  <a:lnTo>
                    <a:pt x="19323" y="23753"/>
                  </a:lnTo>
                  <a:lnTo>
                    <a:pt x="19211" y="22982"/>
                  </a:lnTo>
                  <a:lnTo>
                    <a:pt x="19098" y="22212"/>
                  </a:lnTo>
                  <a:lnTo>
                    <a:pt x="18825" y="20687"/>
                  </a:lnTo>
                  <a:lnTo>
                    <a:pt x="18520" y="19163"/>
                  </a:lnTo>
                  <a:lnTo>
                    <a:pt x="18167" y="17654"/>
                  </a:lnTo>
                  <a:lnTo>
                    <a:pt x="17798" y="16146"/>
                  </a:lnTo>
                  <a:lnTo>
                    <a:pt x="17381" y="14653"/>
                  </a:lnTo>
                  <a:lnTo>
                    <a:pt x="16948" y="13160"/>
                  </a:lnTo>
                  <a:lnTo>
                    <a:pt x="16482" y="11684"/>
                  </a:lnTo>
                  <a:lnTo>
                    <a:pt x="15985" y="10224"/>
                  </a:lnTo>
                  <a:lnTo>
                    <a:pt x="15455" y="8763"/>
                  </a:lnTo>
                  <a:lnTo>
                    <a:pt x="14909" y="7319"/>
                  </a:lnTo>
                  <a:lnTo>
                    <a:pt x="14171" y="5457"/>
                  </a:lnTo>
                  <a:lnTo>
                    <a:pt x="13401" y="3627"/>
                  </a:lnTo>
                  <a:lnTo>
                    <a:pt x="12598" y="1798"/>
                  </a:lnTo>
                  <a:lnTo>
                    <a:pt x="11780" y="0"/>
                  </a:lnTo>
                  <a:close/>
                </a:path>
              </a:pathLst>
            </a:custGeom>
            <a:solidFill>
              <a:srgbClr val="CDC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3;p13">
              <a:extLst>
                <a:ext uri="{FF2B5EF4-FFF2-40B4-BE49-F238E27FC236}">
                  <a16:creationId xmlns:a16="http://schemas.microsoft.com/office/drawing/2014/main" id="{1050080A-7F0B-51A1-FF7E-62A530517EC0}"/>
                </a:ext>
              </a:extLst>
            </p:cNvPr>
            <p:cNvSpPr/>
            <p:nvPr/>
          </p:nvSpPr>
          <p:spPr>
            <a:xfrm>
              <a:off x="5378550" y="2338100"/>
              <a:ext cx="787625" cy="1174800"/>
            </a:xfrm>
            <a:custGeom>
              <a:avLst/>
              <a:gdLst/>
              <a:ahLst/>
              <a:cxnLst/>
              <a:rect l="l" t="t" r="r" b="b"/>
              <a:pathLst>
                <a:path w="31505" h="46992" extrusionOk="0">
                  <a:moveTo>
                    <a:pt x="20784" y="1"/>
                  </a:moveTo>
                  <a:lnTo>
                    <a:pt x="20704" y="883"/>
                  </a:lnTo>
                  <a:lnTo>
                    <a:pt x="20608" y="1782"/>
                  </a:lnTo>
                  <a:lnTo>
                    <a:pt x="20495" y="2665"/>
                  </a:lnTo>
                  <a:lnTo>
                    <a:pt x="20383" y="3564"/>
                  </a:lnTo>
                  <a:lnTo>
                    <a:pt x="20238" y="4446"/>
                  </a:lnTo>
                  <a:lnTo>
                    <a:pt x="20094" y="5329"/>
                  </a:lnTo>
                  <a:lnTo>
                    <a:pt x="19934" y="6212"/>
                  </a:lnTo>
                  <a:lnTo>
                    <a:pt x="19757" y="7094"/>
                  </a:lnTo>
                  <a:lnTo>
                    <a:pt x="19564" y="7977"/>
                  </a:lnTo>
                  <a:lnTo>
                    <a:pt x="19356" y="8860"/>
                  </a:lnTo>
                  <a:lnTo>
                    <a:pt x="19131" y="9726"/>
                  </a:lnTo>
                  <a:lnTo>
                    <a:pt x="18906" y="10593"/>
                  </a:lnTo>
                  <a:lnTo>
                    <a:pt x="18666" y="11460"/>
                  </a:lnTo>
                  <a:lnTo>
                    <a:pt x="18409" y="12326"/>
                  </a:lnTo>
                  <a:lnTo>
                    <a:pt x="18136" y="13193"/>
                  </a:lnTo>
                  <a:lnTo>
                    <a:pt x="17847" y="14044"/>
                  </a:lnTo>
                  <a:lnTo>
                    <a:pt x="17542" y="14894"/>
                  </a:lnTo>
                  <a:lnTo>
                    <a:pt x="17237" y="15745"/>
                  </a:lnTo>
                  <a:lnTo>
                    <a:pt x="16916" y="16579"/>
                  </a:lnTo>
                  <a:lnTo>
                    <a:pt x="16579" y="17414"/>
                  </a:lnTo>
                  <a:lnTo>
                    <a:pt x="16226" y="18248"/>
                  </a:lnTo>
                  <a:lnTo>
                    <a:pt x="15857" y="19067"/>
                  </a:lnTo>
                  <a:lnTo>
                    <a:pt x="15488" y="19885"/>
                  </a:lnTo>
                  <a:lnTo>
                    <a:pt x="15103" y="20704"/>
                  </a:lnTo>
                  <a:lnTo>
                    <a:pt x="14702" y="21506"/>
                  </a:lnTo>
                  <a:lnTo>
                    <a:pt x="14284" y="22309"/>
                  </a:lnTo>
                  <a:lnTo>
                    <a:pt x="13867" y="23111"/>
                  </a:lnTo>
                  <a:lnTo>
                    <a:pt x="13418" y="23898"/>
                  </a:lnTo>
                  <a:lnTo>
                    <a:pt x="12968" y="24668"/>
                  </a:lnTo>
                  <a:lnTo>
                    <a:pt x="12503" y="25438"/>
                  </a:lnTo>
                  <a:lnTo>
                    <a:pt x="12021" y="26209"/>
                  </a:lnTo>
                  <a:lnTo>
                    <a:pt x="11540" y="26963"/>
                  </a:lnTo>
                  <a:lnTo>
                    <a:pt x="10754" y="28215"/>
                  </a:lnTo>
                  <a:lnTo>
                    <a:pt x="9887" y="29402"/>
                  </a:lnTo>
                  <a:lnTo>
                    <a:pt x="9486" y="29980"/>
                  </a:lnTo>
                  <a:lnTo>
                    <a:pt x="9020" y="30606"/>
                  </a:lnTo>
                  <a:lnTo>
                    <a:pt x="8555" y="31232"/>
                  </a:lnTo>
                  <a:lnTo>
                    <a:pt x="8122" y="31777"/>
                  </a:lnTo>
                  <a:lnTo>
                    <a:pt x="6966" y="33222"/>
                  </a:lnTo>
                  <a:lnTo>
                    <a:pt x="6116" y="34201"/>
                  </a:lnTo>
                  <a:lnTo>
                    <a:pt x="5249" y="35180"/>
                  </a:lnTo>
                  <a:lnTo>
                    <a:pt x="4783" y="35709"/>
                  </a:lnTo>
                  <a:lnTo>
                    <a:pt x="4254" y="36287"/>
                  </a:lnTo>
                  <a:lnTo>
                    <a:pt x="3227" y="37363"/>
                  </a:lnTo>
                  <a:lnTo>
                    <a:pt x="2842" y="37780"/>
                  </a:lnTo>
                  <a:lnTo>
                    <a:pt x="2440" y="38181"/>
                  </a:lnTo>
                  <a:lnTo>
                    <a:pt x="1638" y="38951"/>
                  </a:lnTo>
                  <a:lnTo>
                    <a:pt x="819" y="39722"/>
                  </a:lnTo>
                  <a:lnTo>
                    <a:pt x="1" y="40508"/>
                  </a:lnTo>
                  <a:lnTo>
                    <a:pt x="5345" y="46992"/>
                  </a:lnTo>
                  <a:lnTo>
                    <a:pt x="6661" y="45949"/>
                  </a:lnTo>
                  <a:lnTo>
                    <a:pt x="7977" y="44905"/>
                  </a:lnTo>
                  <a:lnTo>
                    <a:pt x="8603" y="44392"/>
                  </a:lnTo>
                  <a:lnTo>
                    <a:pt x="9261" y="43814"/>
                  </a:lnTo>
                  <a:lnTo>
                    <a:pt x="9935" y="43220"/>
                  </a:lnTo>
                  <a:lnTo>
                    <a:pt x="10529" y="42691"/>
                  </a:lnTo>
                  <a:lnTo>
                    <a:pt x="11155" y="42129"/>
                  </a:lnTo>
                  <a:lnTo>
                    <a:pt x="11781" y="41551"/>
                  </a:lnTo>
                  <a:lnTo>
                    <a:pt x="12984" y="40364"/>
                  </a:lnTo>
                  <a:lnTo>
                    <a:pt x="13899" y="39465"/>
                  </a:lnTo>
                  <a:lnTo>
                    <a:pt x="15328" y="37892"/>
                  </a:lnTo>
                  <a:lnTo>
                    <a:pt x="15873" y="37298"/>
                  </a:lnTo>
                  <a:lnTo>
                    <a:pt x="16467" y="36624"/>
                  </a:lnTo>
                  <a:lnTo>
                    <a:pt x="17558" y="35324"/>
                  </a:lnTo>
                  <a:lnTo>
                    <a:pt x="18650" y="34008"/>
                  </a:lnTo>
                  <a:lnTo>
                    <a:pt x="19677" y="32628"/>
                  </a:lnTo>
                  <a:lnTo>
                    <a:pt x="20303" y="31761"/>
                  </a:lnTo>
                  <a:lnTo>
                    <a:pt x="20929" y="30879"/>
                  </a:lnTo>
                  <a:lnTo>
                    <a:pt x="21538" y="29980"/>
                  </a:lnTo>
                  <a:lnTo>
                    <a:pt x="22132" y="29065"/>
                  </a:lnTo>
                  <a:lnTo>
                    <a:pt x="22726" y="28150"/>
                  </a:lnTo>
                  <a:lnTo>
                    <a:pt x="23288" y="27220"/>
                  </a:lnTo>
                  <a:lnTo>
                    <a:pt x="23849" y="26289"/>
                  </a:lnTo>
                  <a:lnTo>
                    <a:pt x="24379" y="25342"/>
                  </a:lnTo>
                  <a:lnTo>
                    <a:pt x="24893" y="24379"/>
                  </a:lnTo>
                  <a:lnTo>
                    <a:pt x="25406" y="23416"/>
                  </a:lnTo>
                  <a:lnTo>
                    <a:pt x="25888" y="22453"/>
                  </a:lnTo>
                  <a:lnTo>
                    <a:pt x="26369" y="21458"/>
                  </a:lnTo>
                  <a:lnTo>
                    <a:pt x="26819" y="20479"/>
                  </a:lnTo>
                  <a:lnTo>
                    <a:pt x="27252" y="19484"/>
                  </a:lnTo>
                  <a:lnTo>
                    <a:pt x="27669" y="18473"/>
                  </a:lnTo>
                  <a:lnTo>
                    <a:pt x="28070" y="17462"/>
                  </a:lnTo>
                  <a:lnTo>
                    <a:pt x="28439" y="16451"/>
                  </a:lnTo>
                  <a:lnTo>
                    <a:pt x="28809" y="15424"/>
                  </a:lnTo>
                  <a:lnTo>
                    <a:pt x="29146" y="14381"/>
                  </a:lnTo>
                  <a:lnTo>
                    <a:pt x="29467" y="13353"/>
                  </a:lnTo>
                  <a:lnTo>
                    <a:pt x="29755" y="12294"/>
                  </a:lnTo>
                  <a:lnTo>
                    <a:pt x="30028" y="11251"/>
                  </a:lnTo>
                  <a:lnTo>
                    <a:pt x="30285" y="10192"/>
                  </a:lnTo>
                  <a:lnTo>
                    <a:pt x="30510" y="9133"/>
                  </a:lnTo>
                  <a:lnTo>
                    <a:pt x="30718" y="8073"/>
                  </a:lnTo>
                  <a:lnTo>
                    <a:pt x="30911" y="6998"/>
                  </a:lnTo>
                  <a:lnTo>
                    <a:pt x="31071" y="5923"/>
                  </a:lnTo>
                  <a:lnTo>
                    <a:pt x="31216" y="4831"/>
                  </a:lnTo>
                  <a:lnTo>
                    <a:pt x="31328" y="3756"/>
                  </a:lnTo>
                  <a:lnTo>
                    <a:pt x="31408" y="2665"/>
                  </a:lnTo>
                  <a:lnTo>
                    <a:pt x="31473" y="1574"/>
                  </a:lnTo>
                  <a:lnTo>
                    <a:pt x="31505" y="482"/>
                  </a:lnTo>
                  <a:lnTo>
                    <a:pt x="20784" y="1"/>
                  </a:lnTo>
                  <a:close/>
                </a:path>
              </a:pathLst>
            </a:custGeom>
            <a:solidFill>
              <a:srgbClr val="F8B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4;p13">
              <a:extLst>
                <a:ext uri="{FF2B5EF4-FFF2-40B4-BE49-F238E27FC236}">
                  <a16:creationId xmlns:a16="http://schemas.microsoft.com/office/drawing/2014/main" id="{2CDBBAD5-A4ED-7587-AE45-0377BF1D87C1}"/>
                </a:ext>
              </a:extLst>
            </p:cNvPr>
            <p:cNvSpPr/>
            <p:nvPr/>
          </p:nvSpPr>
          <p:spPr>
            <a:xfrm>
              <a:off x="5605250" y="1502350"/>
              <a:ext cx="374375" cy="393225"/>
            </a:xfrm>
            <a:custGeom>
              <a:avLst/>
              <a:gdLst/>
              <a:ahLst/>
              <a:cxnLst/>
              <a:rect l="l" t="t" r="r" b="b"/>
              <a:pathLst>
                <a:path w="14975" h="15729" extrusionOk="0">
                  <a:moveTo>
                    <a:pt x="7913" y="1"/>
                  </a:moveTo>
                  <a:lnTo>
                    <a:pt x="7560" y="17"/>
                  </a:lnTo>
                  <a:lnTo>
                    <a:pt x="7222" y="33"/>
                  </a:lnTo>
                  <a:lnTo>
                    <a:pt x="6869" y="81"/>
                  </a:lnTo>
                  <a:lnTo>
                    <a:pt x="6516" y="145"/>
                  </a:lnTo>
                  <a:lnTo>
                    <a:pt x="6163" y="242"/>
                  </a:lnTo>
                  <a:lnTo>
                    <a:pt x="5810" y="354"/>
                  </a:lnTo>
                  <a:lnTo>
                    <a:pt x="5441" y="498"/>
                  </a:lnTo>
                  <a:lnTo>
                    <a:pt x="5088" y="675"/>
                  </a:lnTo>
                  <a:lnTo>
                    <a:pt x="4719" y="868"/>
                  </a:lnTo>
                  <a:lnTo>
                    <a:pt x="4350" y="1092"/>
                  </a:lnTo>
                  <a:lnTo>
                    <a:pt x="3997" y="1333"/>
                  </a:lnTo>
                  <a:lnTo>
                    <a:pt x="3628" y="1606"/>
                  </a:lnTo>
                  <a:lnTo>
                    <a:pt x="3258" y="1911"/>
                  </a:lnTo>
                  <a:lnTo>
                    <a:pt x="2873" y="2264"/>
                  </a:lnTo>
                  <a:lnTo>
                    <a:pt x="2504" y="2633"/>
                  </a:lnTo>
                  <a:lnTo>
                    <a:pt x="2167" y="2986"/>
                  </a:lnTo>
                  <a:lnTo>
                    <a:pt x="1862" y="3355"/>
                  </a:lnTo>
                  <a:lnTo>
                    <a:pt x="1573" y="3724"/>
                  </a:lnTo>
                  <a:lnTo>
                    <a:pt x="1317" y="4093"/>
                  </a:lnTo>
                  <a:lnTo>
                    <a:pt x="1076" y="4479"/>
                  </a:lnTo>
                  <a:lnTo>
                    <a:pt x="867" y="4848"/>
                  </a:lnTo>
                  <a:lnTo>
                    <a:pt x="691" y="5217"/>
                  </a:lnTo>
                  <a:lnTo>
                    <a:pt x="530" y="5602"/>
                  </a:lnTo>
                  <a:lnTo>
                    <a:pt x="386" y="5987"/>
                  </a:lnTo>
                  <a:lnTo>
                    <a:pt x="273" y="6356"/>
                  </a:lnTo>
                  <a:lnTo>
                    <a:pt x="177" y="6741"/>
                  </a:lnTo>
                  <a:lnTo>
                    <a:pt x="97" y="7111"/>
                  </a:lnTo>
                  <a:lnTo>
                    <a:pt x="49" y="7480"/>
                  </a:lnTo>
                  <a:lnTo>
                    <a:pt x="17" y="7865"/>
                  </a:lnTo>
                  <a:lnTo>
                    <a:pt x="1" y="8234"/>
                  </a:lnTo>
                  <a:lnTo>
                    <a:pt x="17" y="8587"/>
                  </a:lnTo>
                  <a:lnTo>
                    <a:pt x="33" y="8956"/>
                  </a:lnTo>
                  <a:lnTo>
                    <a:pt x="81" y="9309"/>
                  </a:lnTo>
                  <a:lnTo>
                    <a:pt x="145" y="9662"/>
                  </a:lnTo>
                  <a:lnTo>
                    <a:pt x="225" y="10015"/>
                  </a:lnTo>
                  <a:lnTo>
                    <a:pt x="321" y="10369"/>
                  </a:lnTo>
                  <a:lnTo>
                    <a:pt x="434" y="10706"/>
                  </a:lnTo>
                  <a:lnTo>
                    <a:pt x="562" y="11027"/>
                  </a:lnTo>
                  <a:lnTo>
                    <a:pt x="707" y="11348"/>
                  </a:lnTo>
                  <a:lnTo>
                    <a:pt x="867" y="11668"/>
                  </a:lnTo>
                  <a:lnTo>
                    <a:pt x="1044" y="11973"/>
                  </a:lnTo>
                  <a:lnTo>
                    <a:pt x="1236" y="12278"/>
                  </a:lnTo>
                  <a:lnTo>
                    <a:pt x="1429" y="12567"/>
                  </a:lnTo>
                  <a:lnTo>
                    <a:pt x="1654" y="12856"/>
                  </a:lnTo>
                  <a:lnTo>
                    <a:pt x="1878" y="13113"/>
                  </a:lnTo>
                  <a:lnTo>
                    <a:pt x="2119" y="13386"/>
                  </a:lnTo>
                  <a:lnTo>
                    <a:pt x="2360" y="13626"/>
                  </a:lnTo>
                  <a:lnTo>
                    <a:pt x="2633" y="13867"/>
                  </a:lnTo>
                  <a:lnTo>
                    <a:pt x="2905" y="14092"/>
                  </a:lnTo>
                  <a:lnTo>
                    <a:pt x="3178" y="14301"/>
                  </a:lnTo>
                  <a:lnTo>
                    <a:pt x="3483" y="14509"/>
                  </a:lnTo>
                  <a:lnTo>
                    <a:pt x="3772" y="14702"/>
                  </a:lnTo>
                  <a:lnTo>
                    <a:pt x="4093" y="14862"/>
                  </a:lnTo>
                  <a:lnTo>
                    <a:pt x="4398" y="15023"/>
                  </a:lnTo>
                  <a:lnTo>
                    <a:pt x="4735" y="15167"/>
                  </a:lnTo>
                  <a:lnTo>
                    <a:pt x="5056" y="15296"/>
                  </a:lnTo>
                  <a:lnTo>
                    <a:pt x="5409" y="15408"/>
                  </a:lnTo>
                  <a:lnTo>
                    <a:pt x="5746" y="15504"/>
                  </a:lnTo>
                  <a:lnTo>
                    <a:pt x="6099" y="15584"/>
                  </a:lnTo>
                  <a:lnTo>
                    <a:pt x="6452" y="15649"/>
                  </a:lnTo>
                  <a:lnTo>
                    <a:pt x="6821" y="15697"/>
                  </a:lnTo>
                  <a:lnTo>
                    <a:pt x="7174" y="15729"/>
                  </a:lnTo>
                  <a:lnTo>
                    <a:pt x="7543" y="15729"/>
                  </a:lnTo>
                  <a:lnTo>
                    <a:pt x="7929" y="15713"/>
                  </a:lnTo>
                  <a:lnTo>
                    <a:pt x="8298" y="15681"/>
                  </a:lnTo>
                  <a:lnTo>
                    <a:pt x="8667" y="15633"/>
                  </a:lnTo>
                  <a:lnTo>
                    <a:pt x="9052" y="15552"/>
                  </a:lnTo>
                  <a:lnTo>
                    <a:pt x="9437" y="15472"/>
                  </a:lnTo>
                  <a:lnTo>
                    <a:pt x="9806" y="15344"/>
                  </a:lnTo>
                  <a:lnTo>
                    <a:pt x="10192" y="15215"/>
                  </a:lnTo>
                  <a:lnTo>
                    <a:pt x="10577" y="15055"/>
                  </a:lnTo>
                  <a:lnTo>
                    <a:pt x="10962" y="14862"/>
                  </a:lnTo>
                  <a:lnTo>
                    <a:pt x="11331" y="14654"/>
                  </a:lnTo>
                  <a:lnTo>
                    <a:pt x="11716" y="14429"/>
                  </a:lnTo>
                  <a:lnTo>
                    <a:pt x="12085" y="14172"/>
                  </a:lnTo>
                  <a:lnTo>
                    <a:pt x="12454" y="13883"/>
                  </a:lnTo>
                  <a:lnTo>
                    <a:pt x="12824" y="13578"/>
                  </a:lnTo>
                  <a:lnTo>
                    <a:pt x="13096" y="13322"/>
                  </a:lnTo>
                  <a:lnTo>
                    <a:pt x="13353" y="13065"/>
                  </a:lnTo>
                  <a:lnTo>
                    <a:pt x="13594" y="12792"/>
                  </a:lnTo>
                  <a:lnTo>
                    <a:pt x="13803" y="12503"/>
                  </a:lnTo>
                  <a:lnTo>
                    <a:pt x="13995" y="12214"/>
                  </a:lnTo>
                  <a:lnTo>
                    <a:pt x="14172" y="11909"/>
                  </a:lnTo>
                  <a:lnTo>
                    <a:pt x="14332" y="11604"/>
                  </a:lnTo>
                  <a:lnTo>
                    <a:pt x="14477" y="11283"/>
                  </a:lnTo>
                  <a:lnTo>
                    <a:pt x="14589" y="10962"/>
                  </a:lnTo>
                  <a:lnTo>
                    <a:pt x="14701" y="10641"/>
                  </a:lnTo>
                  <a:lnTo>
                    <a:pt x="14781" y="10304"/>
                  </a:lnTo>
                  <a:lnTo>
                    <a:pt x="14862" y="9967"/>
                  </a:lnTo>
                  <a:lnTo>
                    <a:pt x="14910" y="9614"/>
                  </a:lnTo>
                  <a:lnTo>
                    <a:pt x="14942" y="9277"/>
                  </a:lnTo>
                  <a:lnTo>
                    <a:pt x="14974" y="8924"/>
                  </a:lnTo>
                  <a:lnTo>
                    <a:pt x="14974" y="8571"/>
                  </a:lnTo>
                  <a:lnTo>
                    <a:pt x="14974" y="8218"/>
                  </a:lnTo>
                  <a:lnTo>
                    <a:pt x="14942" y="7865"/>
                  </a:lnTo>
                  <a:lnTo>
                    <a:pt x="14910" y="7512"/>
                  </a:lnTo>
                  <a:lnTo>
                    <a:pt x="14862" y="7175"/>
                  </a:lnTo>
                  <a:lnTo>
                    <a:pt x="14798" y="6822"/>
                  </a:lnTo>
                  <a:lnTo>
                    <a:pt x="14717" y="6469"/>
                  </a:lnTo>
                  <a:lnTo>
                    <a:pt x="14621" y="6116"/>
                  </a:lnTo>
                  <a:lnTo>
                    <a:pt x="14509" y="5779"/>
                  </a:lnTo>
                  <a:lnTo>
                    <a:pt x="14396" y="5442"/>
                  </a:lnTo>
                  <a:lnTo>
                    <a:pt x="14268" y="5105"/>
                  </a:lnTo>
                  <a:lnTo>
                    <a:pt x="14123" y="4767"/>
                  </a:lnTo>
                  <a:lnTo>
                    <a:pt x="13963" y="4447"/>
                  </a:lnTo>
                  <a:lnTo>
                    <a:pt x="13803" y="4126"/>
                  </a:lnTo>
                  <a:lnTo>
                    <a:pt x="13626" y="3821"/>
                  </a:lnTo>
                  <a:lnTo>
                    <a:pt x="13433" y="3516"/>
                  </a:lnTo>
                  <a:lnTo>
                    <a:pt x="13241" y="3211"/>
                  </a:lnTo>
                  <a:lnTo>
                    <a:pt x="13032" y="2922"/>
                  </a:lnTo>
                  <a:lnTo>
                    <a:pt x="12824" y="2649"/>
                  </a:lnTo>
                  <a:lnTo>
                    <a:pt x="12583" y="2376"/>
                  </a:lnTo>
                  <a:lnTo>
                    <a:pt x="12358" y="2119"/>
                  </a:lnTo>
                  <a:lnTo>
                    <a:pt x="12101" y="1879"/>
                  </a:lnTo>
                  <a:lnTo>
                    <a:pt x="11861" y="1654"/>
                  </a:lnTo>
                  <a:lnTo>
                    <a:pt x="11588" y="1429"/>
                  </a:lnTo>
                  <a:lnTo>
                    <a:pt x="11315" y="1221"/>
                  </a:lnTo>
                  <a:lnTo>
                    <a:pt x="11042" y="1028"/>
                  </a:lnTo>
                  <a:lnTo>
                    <a:pt x="10753" y="852"/>
                  </a:lnTo>
                  <a:lnTo>
                    <a:pt x="10464" y="691"/>
                  </a:lnTo>
                  <a:lnTo>
                    <a:pt x="10159" y="547"/>
                  </a:lnTo>
                  <a:lnTo>
                    <a:pt x="9854" y="402"/>
                  </a:lnTo>
                  <a:lnTo>
                    <a:pt x="9550" y="290"/>
                  </a:lnTo>
                  <a:lnTo>
                    <a:pt x="9229" y="194"/>
                  </a:lnTo>
                  <a:lnTo>
                    <a:pt x="8908" y="113"/>
                  </a:lnTo>
                  <a:lnTo>
                    <a:pt x="8587" y="65"/>
                  </a:lnTo>
                  <a:lnTo>
                    <a:pt x="8250" y="17"/>
                  </a:lnTo>
                  <a:lnTo>
                    <a:pt x="7913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5;p13">
              <a:extLst>
                <a:ext uri="{FF2B5EF4-FFF2-40B4-BE49-F238E27FC236}">
                  <a16:creationId xmlns:a16="http://schemas.microsoft.com/office/drawing/2014/main" id="{48384246-5B81-865F-BA61-57E64FF06726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extrusionOk="0">
                  <a:moveTo>
                    <a:pt x="9100" y="0"/>
                  </a:move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close/>
                </a:path>
              </a:pathLst>
            </a:custGeom>
            <a:solidFill>
              <a:srgbClr val="108B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6;p13">
              <a:extLst>
                <a:ext uri="{FF2B5EF4-FFF2-40B4-BE49-F238E27FC236}">
                  <a16:creationId xmlns:a16="http://schemas.microsoft.com/office/drawing/2014/main" id="{35BA4851-C5B9-4947-DB18-5F726FF4E65C}"/>
                </a:ext>
              </a:extLst>
            </p:cNvPr>
            <p:cNvSpPr/>
            <p:nvPr/>
          </p:nvSpPr>
          <p:spPr>
            <a:xfrm>
              <a:off x="5557500" y="1479100"/>
              <a:ext cx="431350" cy="359100"/>
            </a:xfrm>
            <a:custGeom>
              <a:avLst/>
              <a:gdLst/>
              <a:ahLst/>
              <a:cxnLst/>
              <a:rect l="l" t="t" r="r" b="b"/>
              <a:pathLst>
                <a:path w="17254" h="14364" fill="none" extrusionOk="0">
                  <a:moveTo>
                    <a:pt x="15921" y="13481"/>
                  </a:moveTo>
                  <a:lnTo>
                    <a:pt x="15921" y="13481"/>
                  </a:lnTo>
                  <a:lnTo>
                    <a:pt x="16242" y="12791"/>
                  </a:lnTo>
                  <a:lnTo>
                    <a:pt x="16403" y="12438"/>
                  </a:lnTo>
                  <a:lnTo>
                    <a:pt x="16531" y="12085"/>
                  </a:lnTo>
                  <a:lnTo>
                    <a:pt x="16659" y="11732"/>
                  </a:lnTo>
                  <a:lnTo>
                    <a:pt x="16788" y="11379"/>
                  </a:lnTo>
                  <a:lnTo>
                    <a:pt x="16884" y="11010"/>
                  </a:lnTo>
                  <a:lnTo>
                    <a:pt x="16980" y="10641"/>
                  </a:lnTo>
                  <a:lnTo>
                    <a:pt x="17061" y="10287"/>
                  </a:lnTo>
                  <a:lnTo>
                    <a:pt x="17125" y="9918"/>
                  </a:lnTo>
                  <a:lnTo>
                    <a:pt x="17189" y="9533"/>
                  </a:lnTo>
                  <a:lnTo>
                    <a:pt x="17221" y="9164"/>
                  </a:lnTo>
                  <a:lnTo>
                    <a:pt x="17253" y="8795"/>
                  </a:lnTo>
                  <a:lnTo>
                    <a:pt x="17253" y="8426"/>
                  </a:lnTo>
                  <a:lnTo>
                    <a:pt x="17253" y="8041"/>
                  </a:lnTo>
                  <a:lnTo>
                    <a:pt x="17221" y="7671"/>
                  </a:lnTo>
                  <a:lnTo>
                    <a:pt x="17221" y="7671"/>
                  </a:lnTo>
                  <a:lnTo>
                    <a:pt x="17189" y="7286"/>
                  </a:lnTo>
                  <a:lnTo>
                    <a:pt x="17125" y="6917"/>
                  </a:lnTo>
                  <a:lnTo>
                    <a:pt x="17045" y="6532"/>
                  </a:lnTo>
                  <a:lnTo>
                    <a:pt x="16932" y="6163"/>
                  </a:lnTo>
                  <a:lnTo>
                    <a:pt x="16820" y="5794"/>
                  </a:lnTo>
                  <a:lnTo>
                    <a:pt x="16675" y="5425"/>
                  </a:lnTo>
                  <a:lnTo>
                    <a:pt x="16531" y="5072"/>
                  </a:lnTo>
                  <a:lnTo>
                    <a:pt x="16354" y="4718"/>
                  </a:lnTo>
                  <a:lnTo>
                    <a:pt x="16178" y="4365"/>
                  </a:lnTo>
                  <a:lnTo>
                    <a:pt x="15969" y="4028"/>
                  </a:lnTo>
                  <a:lnTo>
                    <a:pt x="15761" y="3707"/>
                  </a:lnTo>
                  <a:lnTo>
                    <a:pt x="15520" y="3386"/>
                  </a:lnTo>
                  <a:lnTo>
                    <a:pt x="15279" y="3082"/>
                  </a:lnTo>
                  <a:lnTo>
                    <a:pt x="15022" y="2793"/>
                  </a:lnTo>
                  <a:lnTo>
                    <a:pt x="14766" y="2520"/>
                  </a:lnTo>
                  <a:lnTo>
                    <a:pt x="14477" y="2263"/>
                  </a:lnTo>
                  <a:lnTo>
                    <a:pt x="14477" y="2263"/>
                  </a:lnTo>
                  <a:lnTo>
                    <a:pt x="13979" y="1846"/>
                  </a:lnTo>
                  <a:lnTo>
                    <a:pt x="13466" y="1477"/>
                  </a:lnTo>
                  <a:lnTo>
                    <a:pt x="12968" y="1140"/>
                  </a:lnTo>
                  <a:lnTo>
                    <a:pt x="12471" y="851"/>
                  </a:lnTo>
                  <a:lnTo>
                    <a:pt x="11973" y="610"/>
                  </a:lnTo>
                  <a:lnTo>
                    <a:pt x="11492" y="401"/>
                  </a:lnTo>
                  <a:lnTo>
                    <a:pt x="10994" y="241"/>
                  </a:lnTo>
                  <a:lnTo>
                    <a:pt x="10513" y="129"/>
                  </a:lnTo>
                  <a:lnTo>
                    <a:pt x="10031" y="48"/>
                  </a:lnTo>
                  <a:lnTo>
                    <a:pt x="9566" y="0"/>
                  </a:lnTo>
                  <a:lnTo>
                    <a:pt x="9100" y="0"/>
                  </a:lnTo>
                  <a:lnTo>
                    <a:pt x="8635" y="32"/>
                  </a:lnTo>
                  <a:lnTo>
                    <a:pt x="8170" y="96"/>
                  </a:lnTo>
                  <a:lnTo>
                    <a:pt x="7720" y="209"/>
                  </a:lnTo>
                  <a:lnTo>
                    <a:pt x="7271" y="353"/>
                  </a:lnTo>
                  <a:lnTo>
                    <a:pt x="6838" y="530"/>
                  </a:lnTo>
                  <a:lnTo>
                    <a:pt x="6838" y="530"/>
                  </a:lnTo>
                  <a:lnTo>
                    <a:pt x="5473" y="1156"/>
                  </a:lnTo>
                  <a:lnTo>
                    <a:pt x="4270" y="1733"/>
                  </a:lnTo>
                  <a:lnTo>
                    <a:pt x="3243" y="2263"/>
                  </a:lnTo>
                  <a:lnTo>
                    <a:pt x="2777" y="2520"/>
                  </a:lnTo>
                  <a:lnTo>
                    <a:pt x="2360" y="2761"/>
                  </a:lnTo>
                  <a:lnTo>
                    <a:pt x="1991" y="3001"/>
                  </a:lnTo>
                  <a:lnTo>
                    <a:pt x="1638" y="3226"/>
                  </a:lnTo>
                  <a:lnTo>
                    <a:pt x="1333" y="3451"/>
                  </a:lnTo>
                  <a:lnTo>
                    <a:pt x="1060" y="3659"/>
                  </a:lnTo>
                  <a:lnTo>
                    <a:pt x="819" y="3868"/>
                  </a:lnTo>
                  <a:lnTo>
                    <a:pt x="611" y="4077"/>
                  </a:lnTo>
                  <a:lnTo>
                    <a:pt x="434" y="4269"/>
                  </a:lnTo>
                  <a:lnTo>
                    <a:pt x="290" y="4462"/>
                  </a:lnTo>
                  <a:lnTo>
                    <a:pt x="177" y="4654"/>
                  </a:lnTo>
                  <a:lnTo>
                    <a:pt x="81" y="4847"/>
                  </a:lnTo>
                  <a:lnTo>
                    <a:pt x="33" y="5023"/>
                  </a:lnTo>
                  <a:lnTo>
                    <a:pt x="1" y="5216"/>
                  </a:lnTo>
                  <a:lnTo>
                    <a:pt x="1" y="5393"/>
                  </a:lnTo>
                  <a:lnTo>
                    <a:pt x="17" y="5569"/>
                  </a:lnTo>
                  <a:lnTo>
                    <a:pt x="65" y="5762"/>
                  </a:lnTo>
                  <a:lnTo>
                    <a:pt x="129" y="5938"/>
                  </a:lnTo>
                  <a:lnTo>
                    <a:pt x="225" y="6115"/>
                  </a:lnTo>
                  <a:lnTo>
                    <a:pt x="338" y="6307"/>
                  </a:lnTo>
                  <a:lnTo>
                    <a:pt x="482" y="6484"/>
                  </a:lnTo>
                  <a:lnTo>
                    <a:pt x="643" y="6676"/>
                  </a:lnTo>
                  <a:lnTo>
                    <a:pt x="803" y="6869"/>
                  </a:lnTo>
                  <a:lnTo>
                    <a:pt x="1012" y="7062"/>
                  </a:lnTo>
                  <a:lnTo>
                    <a:pt x="1445" y="7463"/>
                  </a:lnTo>
                  <a:lnTo>
                    <a:pt x="1445" y="7463"/>
                  </a:lnTo>
                  <a:lnTo>
                    <a:pt x="1654" y="7655"/>
                  </a:lnTo>
                  <a:lnTo>
                    <a:pt x="1894" y="7832"/>
                  </a:lnTo>
                  <a:lnTo>
                    <a:pt x="2151" y="8009"/>
                  </a:lnTo>
                  <a:lnTo>
                    <a:pt x="2408" y="8185"/>
                  </a:lnTo>
                  <a:lnTo>
                    <a:pt x="2697" y="8346"/>
                  </a:lnTo>
                  <a:lnTo>
                    <a:pt x="3002" y="8506"/>
                  </a:lnTo>
                  <a:lnTo>
                    <a:pt x="3307" y="8634"/>
                  </a:lnTo>
                  <a:lnTo>
                    <a:pt x="3628" y="8747"/>
                  </a:lnTo>
                  <a:lnTo>
                    <a:pt x="3965" y="8827"/>
                  </a:lnTo>
                  <a:lnTo>
                    <a:pt x="4302" y="8891"/>
                  </a:lnTo>
                  <a:lnTo>
                    <a:pt x="4655" y="8907"/>
                  </a:lnTo>
                  <a:lnTo>
                    <a:pt x="5024" y="8907"/>
                  </a:lnTo>
                  <a:lnTo>
                    <a:pt x="5201" y="8891"/>
                  </a:lnTo>
                  <a:lnTo>
                    <a:pt x="5393" y="8859"/>
                  </a:lnTo>
                  <a:lnTo>
                    <a:pt x="5570" y="8827"/>
                  </a:lnTo>
                  <a:lnTo>
                    <a:pt x="5762" y="8763"/>
                  </a:lnTo>
                  <a:lnTo>
                    <a:pt x="5955" y="8715"/>
                  </a:lnTo>
                  <a:lnTo>
                    <a:pt x="6147" y="8634"/>
                  </a:lnTo>
                  <a:lnTo>
                    <a:pt x="6324" y="8554"/>
                  </a:lnTo>
                  <a:lnTo>
                    <a:pt x="6517" y="8442"/>
                  </a:lnTo>
                  <a:lnTo>
                    <a:pt x="6517" y="8442"/>
                  </a:lnTo>
                  <a:lnTo>
                    <a:pt x="7399" y="7944"/>
                  </a:lnTo>
                  <a:lnTo>
                    <a:pt x="8362" y="7399"/>
                  </a:lnTo>
                  <a:lnTo>
                    <a:pt x="8860" y="7142"/>
                  </a:lnTo>
                  <a:lnTo>
                    <a:pt x="9357" y="6885"/>
                  </a:lnTo>
                  <a:lnTo>
                    <a:pt x="9871" y="6660"/>
                  </a:lnTo>
                  <a:lnTo>
                    <a:pt x="10352" y="6452"/>
                  </a:lnTo>
                  <a:lnTo>
                    <a:pt x="10850" y="6291"/>
                  </a:lnTo>
                  <a:lnTo>
                    <a:pt x="11074" y="6227"/>
                  </a:lnTo>
                  <a:lnTo>
                    <a:pt x="11315" y="6179"/>
                  </a:lnTo>
                  <a:lnTo>
                    <a:pt x="11540" y="6147"/>
                  </a:lnTo>
                  <a:lnTo>
                    <a:pt x="11764" y="6115"/>
                  </a:lnTo>
                  <a:lnTo>
                    <a:pt x="11989" y="6115"/>
                  </a:lnTo>
                  <a:lnTo>
                    <a:pt x="12198" y="6131"/>
                  </a:lnTo>
                  <a:lnTo>
                    <a:pt x="12390" y="6147"/>
                  </a:lnTo>
                  <a:lnTo>
                    <a:pt x="12583" y="6195"/>
                  </a:lnTo>
                  <a:lnTo>
                    <a:pt x="12776" y="6259"/>
                  </a:lnTo>
                  <a:lnTo>
                    <a:pt x="12952" y="6339"/>
                  </a:lnTo>
                  <a:lnTo>
                    <a:pt x="13129" y="6452"/>
                  </a:lnTo>
                  <a:lnTo>
                    <a:pt x="13273" y="6580"/>
                  </a:lnTo>
                  <a:lnTo>
                    <a:pt x="13418" y="6741"/>
                  </a:lnTo>
                  <a:lnTo>
                    <a:pt x="13562" y="6917"/>
                  </a:lnTo>
                  <a:lnTo>
                    <a:pt x="13562" y="6917"/>
                  </a:lnTo>
                  <a:lnTo>
                    <a:pt x="13690" y="7126"/>
                  </a:lnTo>
                  <a:lnTo>
                    <a:pt x="13803" y="7334"/>
                  </a:lnTo>
                  <a:lnTo>
                    <a:pt x="13883" y="7543"/>
                  </a:lnTo>
                  <a:lnTo>
                    <a:pt x="13947" y="7752"/>
                  </a:lnTo>
                  <a:lnTo>
                    <a:pt x="13995" y="7944"/>
                  </a:lnTo>
                  <a:lnTo>
                    <a:pt x="14027" y="8137"/>
                  </a:lnTo>
                  <a:lnTo>
                    <a:pt x="14027" y="8329"/>
                  </a:lnTo>
                  <a:lnTo>
                    <a:pt x="14011" y="8506"/>
                  </a:lnTo>
                  <a:lnTo>
                    <a:pt x="13995" y="8699"/>
                  </a:lnTo>
                  <a:lnTo>
                    <a:pt x="13947" y="8875"/>
                  </a:lnTo>
                  <a:lnTo>
                    <a:pt x="13899" y="9068"/>
                  </a:lnTo>
                  <a:lnTo>
                    <a:pt x="13835" y="9244"/>
                  </a:lnTo>
                  <a:lnTo>
                    <a:pt x="13658" y="9613"/>
                  </a:lnTo>
                  <a:lnTo>
                    <a:pt x="13466" y="9983"/>
                  </a:lnTo>
                  <a:lnTo>
                    <a:pt x="13016" y="10769"/>
                  </a:lnTo>
                  <a:lnTo>
                    <a:pt x="12776" y="11186"/>
                  </a:lnTo>
                  <a:lnTo>
                    <a:pt x="12551" y="11636"/>
                  </a:lnTo>
                  <a:lnTo>
                    <a:pt x="12326" y="12101"/>
                  </a:lnTo>
                  <a:lnTo>
                    <a:pt x="12230" y="12358"/>
                  </a:lnTo>
                  <a:lnTo>
                    <a:pt x="12150" y="12615"/>
                  </a:lnTo>
                  <a:lnTo>
                    <a:pt x="12069" y="12871"/>
                  </a:lnTo>
                  <a:lnTo>
                    <a:pt x="11989" y="13144"/>
                  </a:lnTo>
                  <a:lnTo>
                    <a:pt x="11941" y="13433"/>
                  </a:lnTo>
                  <a:lnTo>
                    <a:pt x="11893" y="13722"/>
                  </a:lnTo>
                  <a:lnTo>
                    <a:pt x="13434" y="14364"/>
                  </a:lnTo>
                  <a:lnTo>
                    <a:pt x="14766" y="130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7;p13">
              <a:extLst>
                <a:ext uri="{FF2B5EF4-FFF2-40B4-BE49-F238E27FC236}">
                  <a16:creationId xmlns:a16="http://schemas.microsoft.com/office/drawing/2014/main" id="{AA8FCDD7-3D3F-69BE-B7FA-DE5A5BC8938B}"/>
                </a:ext>
              </a:extLst>
            </p:cNvPr>
            <p:cNvSpPr/>
            <p:nvPr/>
          </p:nvSpPr>
          <p:spPr>
            <a:xfrm>
              <a:off x="5886500" y="1779600"/>
              <a:ext cx="87500" cy="89100"/>
            </a:xfrm>
            <a:custGeom>
              <a:avLst/>
              <a:gdLst/>
              <a:ahLst/>
              <a:cxnLst/>
              <a:rect l="l" t="t" r="r" b="b"/>
              <a:pathLst>
                <a:path w="3500" h="3564" extrusionOk="0">
                  <a:moveTo>
                    <a:pt x="2215" y="1"/>
                  </a:moveTo>
                  <a:lnTo>
                    <a:pt x="2055" y="33"/>
                  </a:lnTo>
                  <a:lnTo>
                    <a:pt x="1895" y="65"/>
                  </a:lnTo>
                  <a:lnTo>
                    <a:pt x="1734" y="129"/>
                  </a:lnTo>
                  <a:lnTo>
                    <a:pt x="1574" y="209"/>
                  </a:lnTo>
                  <a:lnTo>
                    <a:pt x="1413" y="290"/>
                  </a:lnTo>
                  <a:lnTo>
                    <a:pt x="1269" y="402"/>
                  </a:lnTo>
                  <a:lnTo>
                    <a:pt x="1124" y="530"/>
                  </a:lnTo>
                  <a:lnTo>
                    <a:pt x="980" y="659"/>
                  </a:lnTo>
                  <a:lnTo>
                    <a:pt x="851" y="819"/>
                  </a:lnTo>
                  <a:lnTo>
                    <a:pt x="723" y="980"/>
                  </a:lnTo>
                  <a:lnTo>
                    <a:pt x="611" y="1156"/>
                  </a:lnTo>
                  <a:lnTo>
                    <a:pt x="402" y="1509"/>
                  </a:lnTo>
                  <a:lnTo>
                    <a:pt x="225" y="1862"/>
                  </a:lnTo>
                  <a:lnTo>
                    <a:pt x="97" y="2199"/>
                  </a:lnTo>
                  <a:lnTo>
                    <a:pt x="49" y="2360"/>
                  </a:lnTo>
                  <a:lnTo>
                    <a:pt x="17" y="2504"/>
                  </a:lnTo>
                  <a:lnTo>
                    <a:pt x="1" y="2649"/>
                  </a:lnTo>
                  <a:lnTo>
                    <a:pt x="1" y="2793"/>
                  </a:lnTo>
                  <a:lnTo>
                    <a:pt x="17" y="2922"/>
                  </a:lnTo>
                  <a:lnTo>
                    <a:pt x="49" y="3034"/>
                  </a:lnTo>
                  <a:lnTo>
                    <a:pt x="113" y="3146"/>
                  </a:lnTo>
                  <a:lnTo>
                    <a:pt x="193" y="3259"/>
                  </a:lnTo>
                  <a:lnTo>
                    <a:pt x="290" y="3355"/>
                  </a:lnTo>
                  <a:lnTo>
                    <a:pt x="402" y="3435"/>
                  </a:lnTo>
                  <a:lnTo>
                    <a:pt x="546" y="3515"/>
                  </a:lnTo>
                  <a:lnTo>
                    <a:pt x="691" y="3548"/>
                  </a:lnTo>
                  <a:lnTo>
                    <a:pt x="867" y="3564"/>
                  </a:lnTo>
                  <a:lnTo>
                    <a:pt x="1044" y="3564"/>
                  </a:lnTo>
                  <a:lnTo>
                    <a:pt x="1220" y="3548"/>
                  </a:lnTo>
                  <a:lnTo>
                    <a:pt x="1397" y="3499"/>
                  </a:lnTo>
                  <a:lnTo>
                    <a:pt x="1590" y="3435"/>
                  </a:lnTo>
                  <a:lnTo>
                    <a:pt x="1782" y="3355"/>
                  </a:lnTo>
                  <a:lnTo>
                    <a:pt x="1975" y="3243"/>
                  </a:lnTo>
                  <a:lnTo>
                    <a:pt x="2151" y="3130"/>
                  </a:lnTo>
                  <a:lnTo>
                    <a:pt x="2328" y="3002"/>
                  </a:lnTo>
                  <a:lnTo>
                    <a:pt x="2504" y="2857"/>
                  </a:lnTo>
                  <a:lnTo>
                    <a:pt x="2665" y="2713"/>
                  </a:lnTo>
                  <a:lnTo>
                    <a:pt x="2809" y="2536"/>
                  </a:lnTo>
                  <a:lnTo>
                    <a:pt x="2954" y="2376"/>
                  </a:lnTo>
                  <a:lnTo>
                    <a:pt x="3066" y="2183"/>
                  </a:lnTo>
                  <a:lnTo>
                    <a:pt x="3259" y="1846"/>
                  </a:lnTo>
                  <a:lnTo>
                    <a:pt x="3339" y="1670"/>
                  </a:lnTo>
                  <a:lnTo>
                    <a:pt x="3403" y="1525"/>
                  </a:lnTo>
                  <a:lnTo>
                    <a:pt x="3435" y="1365"/>
                  </a:lnTo>
                  <a:lnTo>
                    <a:pt x="3467" y="1236"/>
                  </a:lnTo>
                  <a:lnTo>
                    <a:pt x="3483" y="1092"/>
                  </a:lnTo>
                  <a:lnTo>
                    <a:pt x="3499" y="964"/>
                  </a:lnTo>
                  <a:lnTo>
                    <a:pt x="3483" y="851"/>
                  </a:lnTo>
                  <a:lnTo>
                    <a:pt x="3451" y="739"/>
                  </a:lnTo>
                  <a:lnTo>
                    <a:pt x="3403" y="627"/>
                  </a:lnTo>
                  <a:lnTo>
                    <a:pt x="3339" y="530"/>
                  </a:lnTo>
                  <a:lnTo>
                    <a:pt x="3275" y="418"/>
                  </a:lnTo>
                  <a:lnTo>
                    <a:pt x="3178" y="338"/>
                  </a:lnTo>
                  <a:lnTo>
                    <a:pt x="3066" y="241"/>
                  </a:lnTo>
                  <a:lnTo>
                    <a:pt x="2954" y="161"/>
                  </a:lnTo>
                  <a:lnTo>
                    <a:pt x="2809" y="97"/>
                  </a:lnTo>
                  <a:lnTo>
                    <a:pt x="2665" y="33"/>
                  </a:lnTo>
                  <a:lnTo>
                    <a:pt x="2520" y="1"/>
                  </a:lnTo>
                  <a:close/>
                </a:path>
              </a:pathLst>
            </a:custGeom>
            <a:solidFill>
              <a:srgbClr val="F8C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8;p13">
              <a:extLst>
                <a:ext uri="{FF2B5EF4-FFF2-40B4-BE49-F238E27FC236}">
                  <a16:creationId xmlns:a16="http://schemas.microsoft.com/office/drawing/2014/main" id="{410E5AFA-FD90-A366-714E-49B9516A95FB}"/>
                </a:ext>
              </a:extLst>
            </p:cNvPr>
            <p:cNvSpPr/>
            <p:nvPr/>
          </p:nvSpPr>
          <p:spPr>
            <a:xfrm>
              <a:off x="3242050" y="65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6025" cap="rnd" cmpd="sng">
              <a:solidFill>
                <a:srgbClr val="02020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;p13">
              <a:extLst>
                <a:ext uri="{FF2B5EF4-FFF2-40B4-BE49-F238E27FC236}">
                  <a16:creationId xmlns:a16="http://schemas.microsoft.com/office/drawing/2014/main" id="{3170247B-F3D5-F5EB-1C99-21594E7CB978}"/>
                </a:ext>
              </a:extLst>
            </p:cNvPr>
            <p:cNvSpPr/>
            <p:nvPr/>
          </p:nvSpPr>
          <p:spPr>
            <a:xfrm>
              <a:off x="3333950" y="247750"/>
              <a:ext cx="450175" cy="440550"/>
            </a:xfrm>
            <a:custGeom>
              <a:avLst/>
              <a:gdLst/>
              <a:ahLst/>
              <a:cxnLst/>
              <a:rect l="l" t="t" r="r" b="b"/>
              <a:pathLst>
                <a:path w="18007" h="17622" extrusionOk="0">
                  <a:moveTo>
                    <a:pt x="8474" y="0"/>
                  </a:moveTo>
                  <a:lnTo>
                    <a:pt x="7960" y="32"/>
                  </a:lnTo>
                  <a:lnTo>
                    <a:pt x="7447" y="96"/>
                  </a:lnTo>
                  <a:lnTo>
                    <a:pt x="6965" y="177"/>
                  </a:lnTo>
                  <a:lnTo>
                    <a:pt x="6500" y="273"/>
                  </a:lnTo>
                  <a:lnTo>
                    <a:pt x="6034" y="401"/>
                  </a:lnTo>
                  <a:lnTo>
                    <a:pt x="5601" y="546"/>
                  </a:lnTo>
                  <a:lnTo>
                    <a:pt x="5184" y="706"/>
                  </a:lnTo>
                  <a:lnTo>
                    <a:pt x="4767" y="899"/>
                  </a:lnTo>
                  <a:lnTo>
                    <a:pt x="4381" y="1108"/>
                  </a:lnTo>
                  <a:lnTo>
                    <a:pt x="3996" y="1316"/>
                  </a:lnTo>
                  <a:lnTo>
                    <a:pt x="3643" y="1557"/>
                  </a:lnTo>
                  <a:lnTo>
                    <a:pt x="3290" y="1814"/>
                  </a:lnTo>
                  <a:lnTo>
                    <a:pt x="2969" y="2087"/>
                  </a:lnTo>
                  <a:lnTo>
                    <a:pt x="2648" y="2375"/>
                  </a:lnTo>
                  <a:lnTo>
                    <a:pt x="2359" y="2680"/>
                  </a:lnTo>
                  <a:lnTo>
                    <a:pt x="2086" y="2985"/>
                  </a:lnTo>
                  <a:lnTo>
                    <a:pt x="1814" y="3306"/>
                  </a:lnTo>
                  <a:lnTo>
                    <a:pt x="1573" y="3643"/>
                  </a:lnTo>
                  <a:lnTo>
                    <a:pt x="1348" y="3996"/>
                  </a:lnTo>
                  <a:lnTo>
                    <a:pt x="1140" y="4349"/>
                  </a:lnTo>
                  <a:lnTo>
                    <a:pt x="947" y="4719"/>
                  </a:lnTo>
                  <a:lnTo>
                    <a:pt x="770" y="5104"/>
                  </a:lnTo>
                  <a:lnTo>
                    <a:pt x="610" y="5489"/>
                  </a:lnTo>
                  <a:lnTo>
                    <a:pt x="465" y="5874"/>
                  </a:lnTo>
                  <a:lnTo>
                    <a:pt x="353" y="6275"/>
                  </a:lnTo>
                  <a:lnTo>
                    <a:pt x="241" y="6660"/>
                  </a:lnTo>
                  <a:lnTo>
                    <a:pt x="161" y="7078"/>
                  </a:lnTo>
                  <a:lnTo>
                    <a:pt x="96" y="7479"/>
                  </a:lnTo>
                  <a:lnTo>
                    <a:pt x="32" y="7896"/>
                  </a:lnTo>
                  <a:lnTo>
                    <a:pt x="16" y="8313"/>
                  </a:lnTo>
                  <a:lnTo>
                    <a:pt x="0" y="8715"/>
                  </a:lnTo>
                  <a:lnTo>
                    <a:pt x="0" y="9132"/>
                  </a:lnTo>
                  <a:lnTo>
                    <a:pt x="32" y="9549"/>
                  </a:lnTo>
                  <a:lnTo>
                    <a:pt x="80" y="9967"/>
                  </a:lnTo>
                  <a:lnTo>
                    <a:pt x="145" y="10384"/>
                  </a:lnTo>
                  <a:lnTo>
                    <a:pt x="225" y="10785"/>
                  </a:lnTo>
                  <a:lnTo>
                    <a:pt x="321" y="11186"/>
                  </a:lnTo>
                  <a:lnTo>
                    <a:pt x="449" y="11587"/>
                  </a:lnTo>
                  <a:lnTo>
                    <a:pt x="594" y="11989"/>
                  </a:lnTo>
                  <a:lnTo>
                    <a:pt x="754" y="12374"/>
                  </a:lnTo>
                  <a:lnTo>
                    <a:pt x="947" y="12759"/>
                  </a:lnTo>
                  <a:lnTo>
                    <a:pt x="1140" y="13128"/>
                  </a:lnTo>
                  <a:lnTo>
                    <a:pt x="1364" y="13497"/>
                  </a:lnTo>
                  <a:lnTo>
                    <a:pt x="1605" y="13850"/>
                  </a:lnTo>
                  <a:lnTo>
                    <a:pt x="1878" y="14203"/>
                  </a:lnTo>
                  <a:lnTo>
                    <a:pt x="2167" y="14540"/>
                  </a:lnTo>
                  <a:lnTo>
                    <a:pt x="2472" y="14861"/>
                  </a:lnTo>
                  <a:lnTo>
                    <a:pt x="2793" y="15166"/>
                  </a:lnTo>
                  <a:lnTo>
                    <a:pt x="3146" y="15471"/>
                  </a:lnTo>
                  <a:lnTo>
                    <a:pt x="3515" y="15760"/>
                  </a:lnTo>
                  <a:lnTo>
                    <a:pt x="3900" y="16017"/>
                  </a:lnTo>
                  <a:lnTo>
                    <a:pt x="4317" y="16274"/>
                  </a:lnTo>
                  <a:lnTo>
                    <a:pt x="4751" y="16514"/>
                  </a:lnTo>
                  <a:lnTo>
                    <a:pt x="5200" y="16739"/>
                  </a:lnTo>
                  <a:lnTo>
                    <a:pt x="5681" y="16932"/>
                  </a:lnTo>
                  <a:lnTo>
                    <a:pt x="6179" y="17124"/>
                  </a:lnTo>
                  <a:lnTo>
                    <a:pt x="6708" y="17285"/>
                  </a:lnTo>
                  <a:lnTo>
                    <a:pt x="7254" y="17429"/>
                  </a:lnTo>
                  <a:lnTo>
                    <a:pt x="7671" y="17509"/>
                  </a:lnTo>
                  <a:lnTo>
                    <a:pt x="8089" y="17574"/>
                  </a:lnTo>
                  <a:lnTo>
                    <a:pt x="8522" y="17606"/>
                  </a:lnTo>
                  <a:lnTo>
                    <a:pt x="8923" y="17622"/>
                  </a:lnTo>
                  <a:lnTo>
                    <a:pt x="9340" y="17606"/>
                  </a:lnTo>
                  <a:lnTo>
                    <a:pt x="9758" y="17574"/>
                  </a:lnTo>
                  <a:lnTo>
                    <a:pt x="10159" y="17509"/>
                  </a:lnTo>
                  <a:lnTo>
                    <a:pt x="10544" y="17429"/>
                  </a:lnTo>
                  <a:lnTo>
                    <a:pt x="10945" y="17333"/>
                  </a:lnTo>
                  <a:lnTo>
                    <a:pt x="11331" y="17205"/>
                  </a:lnTo>
                  <a:lnTo>
                    <a:pt x="11700" y="17060"/>
                  </a:lnTo>
                  <a:lnTo>
                    <a:pt x="12069" y="16900"/>
                  </a:lnTo>
                  <a:lnTo>
                    <a:pt x="12438" y="16723"/>
                  </a:lnTo>
                  <a:lnTo>
                    <a:pt x="12791" y="16531"/>
                  </a:lnTo>
                  <a:lnTo>
                    <a:pt x="13144" y="16306"/>
                  </a:lnTo>
                  <a:lnTo>
                    <a:pt x="13481" y="16081"/>
                  </a:lnTo>
                  <a:lnTo>
                    <a:pt x="13802" y="15824"/>
                  </a:lnTo>
                  <a:lnTo>
                    <a:pt x="14123" y="15568"/>
                  </a:lnTo>
                  <a:lnTo>
                    <a:pt x="14444" y="15295"/>
                  </a:lnTo>
                  <a:lnTo>
                    <a:pt x="14749" y="15006"/>
                  </a:lnTo>
                  <a:lnTo>
                    <a:pt x="15038" y="14701"/>
                  </a:lnTo>
                  <a:lnTo>
                    <a:pt x="15311" y="14396"/>
                  </a:lnTo>
                  <a:lnTo>
                    <a:pt x="15583" y="14075"/>
                  </a:lnTo>
                  <a:lnTo>
                    <a:pt x="15840" y="13738"/>
                  </a:lnTo>
                  <a:lnTo>
                    <a:pt x="16081" y="13385"/>
                  </a:lnTo>
                  <a:lnTo>
                    <a:pt x="16306" y="13032"/>
                  </a:lnTo>
                  <a:lnTo>
                    <a:pt x="16530" y="12679"/>
                  </a:lnTo>
                  <a:lnTo>
                    <a:pt x="16739" y="12310"/>
                  </a:lnTo>
                  <a:lnTo>
                    <a:pt x="16932" y="11941"/>
                  </a:lnTo>
                  <a:lnTo>
                    <a:pt x="17108" y="11555"/>
                  </a:lnTo>
                  <a:lnTo>
                    <a:pt x="17269" y="11170"/>
                  </a:lnTo>
                  <a:lnTo>
                    <a:pt x="17413" y="10785"/>
                  </a:lnTo>
                  <a:lnTo>
                    <a:pt x="17541" y="10384"/>
                  </a:lnTo>
                  <a:lnTo>
                    <a:pt x="17654" y="9999"/>
                  </a:lnTo>
                  <a:lnTo>
                    <a:pt x="17766" y="9597"/>
                  </a:lnTo>
                  <a:lnTo>
                    <a:pt x="17846" y="9196"/>
                  </a:lnTo>
                  <a:lnTo>
                    <a:pt x="17911" y="8795"/>
                  </a:lnTo>
                  <a:lnTo>
                    <a:pt x="17959" y="8394"/>
                  </a:lnTo>
                  <a:lnTo>
                    <a:pt x="17991" y="7993"/>
                  </a:lnTo>
                  <a:lnTo>
                    <a:pt x="18007" y="7591"/>
                  </a:lnTo>
                  <a:lnTo>
                    <a:pt x="18007" y="7190"/>
                  </a:lnTo>
                  <a:lnTo>
                    <a:pt x="17975" y="6805"/>
                  </a:lnTo>
                  <a:lnTo>
                    <a:pt x="17943" y="6404"/>
                  </a:lnTo>
                  <a:lnTo>
                    <a:pt x="17878" y="6018"/>
                  </a:lnTo>
                  <a:lnTo>
                    <a:pt x="17798" y="5649"/>
                  </a:lnTo>
                  <a:lnTo>
                    <a:pt x="17686" y="5264"/>
                  </a:lnTo>
                  <a:lnTo>
                    <a:pt x="17557" y="4911"/>
                  </a:lnTo>
                  <a:lnTo>
                    <a:pt x="17413" y="4542"/>
                  </a:lnTo>
                  <a:lnTo>
                    <a:pt x="17253" y="4189"/>
                  </a:lnTo>
                  <a:lnTo>
                    <a:pt x="17060" y="3852"/>
                  </a:lnTo>
                  <a:lnTo>
                    <a:pt x="16851" y="3515"/>
                  </a:lnTo>
                  <a:lnTo>
                    <a:pt x="16611" y="3194"/>
                  </a:lnTo>
                  <a:lnTo>
                    <a:pt x="16354" y="2873"/>
                  </a:lnTo>
                  <a:lnTo>
                    <a:pt x="16081" y="2568"/>
                  </a:lnTo>
                  <a:lnTo>
                    <a:pt x="15776" y="2279"/>
                  </a:lnTo>
                  <a:lnTo>
                    <a:pt x="15439" y="2006"/>
                  </a:lnTo>
                  <a:lnTo>
                    <a:pt x="15086" y="1749"/>
                  </a:lnTo>
                  <a:lnTo>
                    <a:pt x="14701" y="1509"/>
                  </a:lnTo>
                  <a:lnTo>
                    <a:pt x="14300" y="1268"/>
                  </a:lnTo>
                  <a:lnTo>
                    <a:pt x="13866" y="1059"/>
                  </a:lnTo>
                  <a:lnTo>
                    <a:pt x="13401" y="851"/>
                  </a:lnTo>
                  <a:lnTo>
                    <a:pt x="12919" y="674"/>
                  </a:lnTo>
                  <a:lnTo>
                    <a:pt x="12406" y="514"/>
                  </a:lnTo>
                  <a:lnTo>
                    <a:pt x="11860" y="369"/>
                  </a:lnTo>
                  <a:lnTo>
                    <a:pt x="11266" y="241"/>
                  </a:lnTo>
                  <a:lnTo>
                    <a:pt x="10673" y="145"/>
                  </a:lnTo>
                  <a:lnTo>
                    <a:pt x="10095" y="64"/>
                  </a:lnTo>
                  <a:lnTo>
                    <a:pt x="9549" y="16"/>
                  </a:lnTo>
                  <a:lnTo>
                    <a:pt x="9003" y="0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0;p13">
              <a:extLst>
                <a:ext uri="{FF2B5EF4-FFF2-40B4-BE49-F238E27FC236}">
                  <a16:creationId xmlns:a16="http://schemas.microsoft.com/office/drawing/2014/main" id="{C9FF11CA-980E-64BF-3F00-83E17BA27B84}"/>
                </a:ext>
              </a:extLst>
            </p:cNvPr>
            <p:cNvSpPr/>
            <p:nvPr/>
          </p:nvSpPr>
          <p:spPr>
            <a:xfrm>
              <a:off x="3218375" y="247750"/>
              <a:ext cx="565750" cy="338250"/>
            </a:xfrm>
            <a:custGeom>
              <a:avLst/>
              <a:gdLst/>
              <a:ahLst/>
              <a:cxnLst/>
              <a:rect l="l" t="t" r="r" b="b"/>
              <a:pathLst>
                <a:path w="22630" h="13530" extrusionOk="0">
                  <a:moveTo>
                    <a:pt x="13129" y="0"/>
                  </a:moveTo>
                  <a:lnTo>
                    <a:pt x="12551" y="32"/>
                  </a:lnTo>
                  <a:lnTo>
                    <a:pt x="12439" y="48"/>
                  </a:lnTo>
                  <a:lnTo>
                    <a:pt x="12006" y="96"/>
                  </a:lnTo>
                  <a:lnTo>
                    <a:pt x="11813" y="129"/>
                  </a:lnTo>
                  <a:lnTo>
                    <a:pt x="11476" y="193"/>
                  </a:lnTo>
                  <a:lnTo>
                    <a:pt x="11283" y="241"/>
                  </a:lnTo>
                  <a:lnTo>
                    <a:pt x="10946" y="321"/>
                  </a:lnTo>
                  <a:lnTo>
                    <a:pt x="10770" y="369"/>
                  </a:lnTo>
                  <a:lnTo>
                    <a:pt x="10433" y="482"/>
                  </a:lnTo>
                  <a:lnTo>
                    <a:pt x="10272" y="530"/>
                  </a:lnTo>
                  <a:lnTo>
                    <a:pt x="9374" y="867"/>
                  </a:lnTo>
                  <a:lnTo>
                    <a:pt x="8507" y="1236"/>
                  </a:lnTo>
                  <a:lnTo>
                    <a:pt x="1" y="5746"/>
                  </a:lnTo>
                  <a:lnTo>
                    <a:pt x="2119" y="7206"/>
                  </a:lnTo>
                  <a:lnTo>
                    <a:pt x="4222" y="8667"/>
                  </a:lnTo>
                  <a:lnTo>
                    <a:pt x="4238" y="8715"/>
                  </a:lnTo>
                  <a:lnTo>
                    <a:pt x="4286" y="8763"/>
                  </a:lnTo>
                  <a:lnTo>
                    <a:pt x="4430" y="8843"/>
                  </a:lnTo>
                  <a:lnTo>
                    <a:pt x="4559" y="8923"/>
                  </a:lnTo>
                  <a:lnTo>
                    <a:pt x="4607" y="8971"/>
                  </a:lnTo>
                  <a:lnTo>
                    <a:pt x="4623" y="9020"/>
                  </a:lnTo>
                  <a:lnTo>
                    <a:pt x="4800" y="9357"/>
                  </a:lnTo>
                  <a:lnTo>
                    <a:pt x="4976" y="9678"/>
                  </a:lnTo>
                  <a:lnTo>
                    <a:pt x="5153" y="9983"/>
                  </a:lnTo>
                  <a:lnTo>
                    <a:pt x="5345" y="10271"/>
                  </a:lnTo>
                  <a:lnTo>
                    <a:pt x="5554" y="10544"/>
                  </a:lnTo>
                  <a:lnTo>
                    <a:pt x="5763" y="10801"/>
                  </a:lnTo>
                  <a:lnTo>
                    <a:pt x="5971" y="11058"/>
                  </a:lnTo>
                  <a:lnTo>
                    <a:pt x="6196" y="11283"/>
                  </a:lnTo>
                  <a:lnTo>
                    <a:pt x="6437" y="11507"/>
                  </a:lnTo>
                  <a:lnTo>
                    <a:pt x="6677" y="11716"/>
                  </a:lnTo>
                  <a:lnTo>
                    <a:pt x="6918" y="11892"/>
                  </a:lnTo>
                  <a:lnTo>
                    <a:pt x="7175" y="12085"/>
                  </a:lnTo>
                  <a:lnTo>
                    <a:pt x="7432" y="12245"/>
                  </a:lnTo>
                  <a:lnTo>
                    <a:pt x="7688" y="12390"/>
                  </a:lnTo>
                  <a:lnTo>
                    <a:pt x="7945" y="12534"/>
                  </a:lnTo>
                  <a:lnTo>
                    <a:pt x="8218" y="12663"/>
                  </a:lnTo>
                  <a:lnTo>
                    <a:pt x="8491" y="12775"/>
                  </a:lnTo>
                  <a:lnTo>
                    <a:pt x="8780" y="12887"/>
                  </a:lnTo>
                  <a:lnTo>
                    <a:pt x="9053" y="12984"/>
                  </a:lnTo>
                  <a:lnTo>
                    <a:pt x="9341" y="13064"/>
                  </a:lnTo>
                  <a:lnTo>
                    <a:pt x="9630" y="13128"/>
                  </a:lnTo>
                  <a:lnTo>
                    <a:pt x="9919" y="13192"/>
                  </a:lnTo>
                  <a:lnTo>
                    <a:pt x="10208" y="13240"/>
                  </a:lnTo>
                  <a:lnTo>
                    <a:pt x="10497" y="13289"/>
                  </a:lnTo>
                  <a:lnTo>
                    <a:pt x="10802" y="13305"/>
                  </a:lnTo>
                  <a:lnTo>
                    <a:pt x="11091" y="13337"/>
                  </a:lnTo>
                  <a:lnTo>
                    <a:pt x="11685" y="13337"/>
                  </a:lnTo>
                  <a:lnTo>
                    <a:pt x="12278" y="13321"/>
                  </a:lnTo>
                  <a:lnTo>
                    <a:pt x="12856" y="13257"/>
                  </a:lnTo>
                  <a:lnTo>
                    <a:pt x="13450" y="13176"/>
                  </a:lnTo>
                  <a:lnTo>
                    <a:pt x="14012" y="13048"/>
                  </a:lnTo>
                  <a:lnTo>
                    <a:pt x="14573" y="12903"/>
                  </a:lnTo>
                  <a:lnTo>
                    <a:pt x="15119" y="12727"/>
                  </a:lnTo>
                  <a:lnTo>
                    <a:pt x="15649" y="12534"/>
                  </a:lnTo>
                  <a:lnTo>
                    <a:pt x="16162" y="12310"/>
                  </a:lnTo>
                  <a:lnTo>
                    <a:pt x="16644" y="12069"/>
                  </a:lnTo>
                  <a:lnTo>
                    <a:pt x="17093" y="11796"/>
                  </a:lnTo>
                  <a:lnTo>
                    <a:pt x="17526" y="11523"/>
                  </a:lnTo>
                  <a:lnTo>
                    <a:pt x="17928" y="11234"/>
                  </a:lnTo>
                  <a:lnTo>
                    <a:pt x="18297" y="10929"/>
                  </a:lnTo>
                  <a:lnTo>
                    <a:pt x="18618" y="10608"/>
                  </a:lnTo>
                  <a:lnTo>
                    <a:pt x="18907" y="10287"/>
                  </a:lnTo>
                  <a:lnTo>
                    <a:pt x="19035" y="10111"/>
                  </a:lnTo>
                  <a:lnTo>
                    <a:pt x="19147" y="9950"/>
                  </a:lnTo>
                  <a:lnTo>
                    <a:pt x="19244" y="9774"/>
                  </a:lnTo>
                  <a:lnTo>
                    <a:pt x="19340" y="9613"/>
                  </a:lnTo>
                  <a:lnTo>
                    <a:pt x="19420" y="9437"/>
                  </a:lnTo>
                  <a:lnTo>
                    <a:pt x="19484" y="9260"/>
                  </a:lnTo>
                  <a:lnTo>
                    <a:pt x="19565" y="9613"/>
                  </a:lnTo>
                  <a:lnTo>
                    <a:pt x="19629" y="9983"/>
                  </a:lnTo>
                  <a:lnTo>
                    <a:pt x="19741" y="10689"/>
                  </a:lnTo>
                  <a:lnTo>
                    <a:pt x="19821" y="11379"/>
                  </a:lnTo>
                  <a:lnTo>
                    <a:pt x="19902" y="12037"/>
                  </a:lnTo>
                  <a:lnTo>
                    <a:pt x="19950" y="12326"/>
                  </a:lnTo>
                  <a:lnTo>
                    <a:pt x="19998" y="12599"/>
                  </a:lnTo>
                  <a:lnTo>
                    <a:pt x="20062" y="12839"/>
                  </a:lnTo>
                  <a:lnTo>
                    <a:pt x="20142" y="13048"/>
                  </a:lnTo>
                  <a:lnTo>
                    <a:pt x="20239" y="13224"/>
                  </a:lnTo>
                  <a:lnTo>
                    <a:pt x="20335" y="13369"/>
                  </a:lnTo>
                  <a:lnTo>
                    <a:pt x="20399" y="13433"/>
                  </a:lnTo>
                  <a:lnTo>
                    <a:pt x="20463" y="13481"/>
                  </a:lnTo>
                  <a:lnTo>
                    <a:pt x="20527" y="13513"/>
                  </a:lnTo>
                  <a:lnTo>
                    <a:pt x="20608" y="13529"/>
                  </a:lnTo>
                  <a:lnTo>
                    <a:pt x="20897" y="13096"/>
                  </a:lnTo>
                  <a:lnTo>
                    <a:pt x="21169" y="12663"/>
                  </a:lnTo>
                  <a:lnTo>
                    <a:pt x="21410" y="12197"/>
                  </a:lnTo>
                  <a:lnTo>
                    <a:pt x="21635" y="11732"/>
                  </a:lnTo>
                  <a:lnTo>
                    <a:pt x="21843" y="11266"/>
                  </a:lnTo>
                  <a:lnTo>
                    <a:pt x="22036" y="10785"/>
                  </a:lnTo>
                  <a:lnTo>
                    <a:pt x="22197" y="10304"/>
                  </a:lnTo>
                  <a:lnTo>
                    <a:pt x="22325" y="9806"/>
                  </a:lnTo>
                  <a:lnTo>
                    <a:pt x="22437" y="9325"/>
                  </a:lnTo>
                  <a:lnTo>
                    <a:pt x="22534" y="8827"/>
                  </a:lnTo>
                  <a:lnTo>
                    <a:pt x="22582" y="8330"/>
                  </a:lnTo>
                  <a:lnTo>
                    <a:pt x="22630" y="7848"/>
                  </a:lnTo>
                  <a:lnTo>
                    <a:pt x="22630" y="7351"/>
                  </a:lnTo>
                  <a:lnTo>
                    <a:pt x="22614" y="6869"/>
                  </a:lnTo>
                  <a:lnTo>
                    <a:pt x="22550" y="6388"/>
                  </a:lnTo>
                  <a:lnTo>
                    <a:pt x="22469" y="5906"/>
                  </a:lnTo>
                  <a:lnTo>
                    <a:pt x="22357" y="5441"/>
                  </a:lnTo>
                  <a:lnTo>
                    <a:pt x="22213" y="4991"/>
                  </a:lnTo>
                  <a:lnTo>
                    <a:pt x="22036" y="4542"/>
                  </a:lnTo>
                  <a:lnTo>
                    <a:pt x="21827" y="4109"/>
                  </a:lnTo>
                  <a:lnTo>
                    <a:pt x="21587" y="3691"/>
                  </a:lnTo>
                  <a:lnTo>
                    <a:pt x="21314" y="3290"/>
                  </a:lnTo>
                  <a:lnTo>
                    <a:pt x="21153" y="3098"/>
                  </a:lnTo>
                  <a:lnTo>
                    <a:pt x="20993" y="2905"/>
                  </a:lnTo>
                  <a:lnTo>
                    <a:pt x="20832" y="2712"/>
                  </a:lnTo>
                  <a:lnTo>
                    <a:pt x="20656" y="2536"/>
                  </a:lnTo>
                  <a:lnTo>
                    <a:pt x="20463" y="2359"/>
                  </a:lnTo>
                  <a:lnTo>
                    <a:pt x="20271" y="2183"/>
                  </a:lnTo>
                  <a:lnTo>
                    <a:pt x="20062" y="2006"/>
                  </a:lnTo>
                  <a:lnTo>
                    <a:pt x="19853" y="1846"/>
                  </a:lnTo>
                  <a:lnTo>
                    <a:pt x="19629" y="1685"/>
                  </a:lnTo>
                  <a:lnTo>
                    <a:pt x="19388" y="1541"/>
                  </a:lnTo>
                  <a:lnTo>
                    <a:pt x="19147" y="1396"/>
                  </a:lnTo>
                  <a:lnTo>
                    <a:pt x="18890" y="1252"/>
                  </a:lnTo>
                  <a:lnTo>
                    <a:pt x="18618" y="1124"/>
                  </a:lnTo>
                  <a:lnTo>
                    <a:pt x="18345" y="995"/>
                  </a:lnTo>
                  <a:lnTo>
                    <a:pt x="18072" y="867"/>
                  </a:lnTo>
                  <a:lnTo>
                    <a:pt x="17767" y="754"/>
                  </a:lnTo>
                  <a:lnTo>
                    <a:pt x="17462" y="658"/>
                  </a:lnTo>
                  <a:lnTo>
                    <a:pt x="17157" y="546"/>
                  </a:lnTo>
                  <a:lnTo>
                    <a:pt x="16820" y="466"/>
                  </a:lnTo>
                  <a:lnTo>
                    <a:pt x="16483" y="369"/>
                  </a:lnTo>
                  <a:lnTo>
                    <a:pt x="15825" y="225"/>
                  </a:lnTo>
                  <a:lnTo>
                    <a:pt x="15617" y="193"/>
                  </a:lnTo>
                  <a:lnTo>
                    <a:pt x="15183" y="129"/>
                  </a:lnTo>
                  <a:lnTo>
                    <a:pt x="14942" y="96"/>
                  </a:lnTo>
                  <a:lnTo>
                    <a:pt x="14557" y="48"/>
                  </a:lnTo>
                  <a:lnTo>
                    <a:pt x="14317" y="32"/>
                  </a:lnTo>
                  <a:lnTo>
                    <a:pt x="13931" y="16"/>
                  </a:lnTo>
                  <a:lnTo>
                    <a:pt x="13707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1;p13">
              <a:extLst>
                <a:ext uri="{FF2B5EF4-FFF2-40B4-BE49-F238E27FC236}">
                  <a16:creationId xmlns:a16="http://schemas.microsoft.com/office/drawing/2014/main" id="{43F92C2E-578F-B0ED-CD68-B21943177014}"/>
                </a:ext>
              </a:extLst>
            </p:cNvPr>
            <p:cNvSpPr/>
            <p:nvPr/>
          </p:nvSpPr>
          <p:spPr>
            <a:xfrm>
              <a:off x="3319100" y="466000"/>
              <a:ext cx="55375" cy="89500"/>
            </a:xfrm>
            <a:custGeom>
              <a:avLst/>
              <a:gdLst/>
              <a:ahLst/>
              <a:cxnLst/>
              <a:rect l="l" t="t" r="r" b="b"/>
              <a:pathLst>
                <a:path w="2215" h="3580" extrusionOk="0">
                  <a:moveTo>
                    <a:pt x="931" y="1"/>
                  </a:moveTo>
                  <a:lnTo>
                    <a:pt x="803" y="17"/>
                  </a:lnTo>
                  <a:lnTo>
                    <a:pt x="674" y="33"/>
                  </a:lnTo>
                  <a:lnTo>
                    <a:pt x="562" y="65"/>
                  </a:lnTo>
                  <a:lnTo>
                    <a:pt x="466" y="113"/>
                  </a:lnTo>
                  <a:lnTo>
                    <a:pt x="385" y="177"/>
                  </a:lnTo>
                  <a:lnTo>
                    <a:pt x="305" y="241"/>
                  </a:lnTo>
                  <a:lnTo>
                    <a:pt x="241" y="322"/>
                  </a:lnTo>
                  <a:lnTo>
                    <a:pt x="177" y="402"/>
                  </a:lnTo>
                  <a:lnTo>
                    <a:pt x="129" y="514"/>
                  </a:lnTo>
                  <a:lnTo>
                    <a:pt x="97" y="611"/>
                  </a:lnTo>
                  <a:lnTo>
                    <a:pt x="64" y="739"/>
                  </a:lnTo>
                  <a:lnTo>
                    <a:pt x="32" y="867"/>
                  </a:lnTo>
                  <a:lnTo>
                    <a:pt x="0" y="1172"/>
                  </a:lnTo>
                  <a:lnTo>
                    <a:pt x="0" y="1509"/>
                  </a:lnTo>
                  <a:lnTo>
                    <a:pt x="16" y="1686"/>
                  </a:lnTo>
                  <a:lnTo>
                    <a:pt x="32" y="1878"/>
                  </a:lnTo>
                  <a:lnTo>
                    <a:pt x="81" y="2055"/>
                  </a:lnTo>
                  <a:lnTo>
                    <a:pt x="129" y="2248"/>
                  </a:lnTo>
                  <a:lnTo>
                    <a:pt x="177" y="2424"/>
                  </a:lnTo>
                  <a:lnTo>
                    <a:pt x="257" y="2601"/>
                  </a:lnTo>
                  <a:lnTo>
                    <a:pt x="321" y="2761"/>
                  </a:lnTo>
                  <a:lnTo>
                    <a:pt x="418" y="2922"/>
                  </a:lnTo>
                  <a:lnTo>
                    <a:pt x="514" y="3066"/>
                  </a:lnTo>
                  <a:lnTo>
                    <a:pt x="610" y="3194"/>
                  </a:lnTo>
                  <a:lnTo>
                    <a:pt x="722" y="3307"/>
                  </a:lnTo>
                  <a:lnTo>
                    <a:pt x="835" y="3403"/>
                  </a:lnTo>
                  <a:lnTo>
                    <a:pt x="963" y="3483"/>
                  </a:lnTo>
                  <a:lnTo>
                    <a:pt x="1092" y="3548"/>
                  </a:lnTo>
                  <a:lnTo>
                    <a:pt x="1220" y="3580"/>
                  </a:lnTo>
                  <a:lnTo>
                    <a:pt x="1364" y="3580"/>
                  </a:lnTo>
                  <a:lnTo>
                    <a:pt x="1493" y="3564"/>
                  </a:lnTo>
                  <a:lnTo>
                    <a:pt x="1605" y="3532"/>
                  </a:lnTo>
                  <a:lnTo>
                    <a:pt x="1717" y="3467"/>
                  </a:lnTo>
                  <a:lnTo>
                    <a:pt x="1814" y="3403"/>
                  </a:lnTo>
                  <a:lnTo>
                    <a:pt x="1894" y="3307"/>
                  </a:lnTo>
                  <a:lnTo>
                    <a:pt x="1958" y="3211"/>
                  </a:lnTo>
                  <a:lnTo>
                    <a:pt x="2022" y="3098"/>
                  </a:lnTo>
                  <a:lnTo>
                    <a:pt x="2071" y="2970"/>
                  </a:lnTo>
                  <a:lnTo>
                    <a:pt x="2119" y="2825"/>
                  </a:lnTo>
                  <a:lnTo>
                    <a:pt x="2151" y="2681"/>
                  </a:lnTo>
                  <a:lnTo>
                    <a:pt x="2183" y="2360"/>
                  </a:lnTo>
                  <a:lnTo>
                    <a:pt x="2215" y="2023"/>
                  </a:lnTo>
                  <a:lnTo>
                    <a:pt x="2215" y="1670"/>
                  </a:lnTo>
                  <a:lnTo>
                    <a:pt x="2199" y="1493"/>
                  </a:lnTo>
                  <a:lnTo>
                    <a:pt x="2183" y="1317"/>
                  </a:lnTo>
                  <a:lnTo>
                    <a:pt x="2151" y="1156"/>
                  </a:lnTo>
                  <a:lnTo>
                    <a:pt x="2103" y="996"/>
                  </a:lnTo>
                  <a:lnTo>
                    <a:pt x="2055" y="851"/>
                  </a:lnTo>
                  <a:lnTo>
                    <a:pt x="1990" y="707"/>
                  </a:lnTo>
                  <a:lnTo>
                    <a:pt x="1910" y="579"/>
                  </a:lnTo>
                  <a:lnTo>
                    <a:pt x="1830" y="450"/>
                  </a:lnTo>
                  <a:lnTo>
                    <a:pt x="1750" y="354"/>
                  </a:lnTo>
                  <a:lnTo>
                    <a:pt x="1653" y="258"/>
                  </a:lnTo>
                  <a:lnTo>
                    <a:pt x="1541" y="177"/>
                  </a:lnTo>
                  <a:lnTo>
                    <a:pt x="1429" y="97"/>
                  </a:lnTo>
                  <a:lnTo>
                    <a:pt x="1316" y="49"/>
                  </a:lnTo>
                  <a:lnTo>
                    <a:pt x="1188" y="17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E09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2;p13">
              <a:extLst>
                <a:ext uri="{FF2B5EF4-FFF2-40B4-BE49-F238E27FC236}">
                  <a16:creationId xmlns:a16="http://schemas.microsoft.com/office/drawing/2014/main" id="{85248C14-5AF4-3625-EA84-8BA9CCEA6E10}"/>
                </a:ext>
              </a:extLst>
            </p:cNvPr>
            <p:cNvSpPr/>
            <p:nvPr/>
          </p:nvSpPr>
          <p:spPr>
            <a:xfrm>
              <a:off x="1778000" y="1310175"/>
              <a:ext cx="429325" cy="449400"/>
            </a:xfrm>
            <a:custGeom>
              <a:avLst/>
              <a:gdLst/>
              <a:ahLst/>
              <a:cxnLst/>
              <a:rect l="l" t="t" r="r" b="b"/>
              <a:pathLst>
                <a:path w="17173" h="17976" extrusionOk="0">
                  <a:moveTo>
                    <a:pt x="8170" y="1"/>
                  </a:moveTo>
                  <a:lnTo>
                    <a:pt x="7624" y="17"/>
                  </a:lnTo>
                  <a:lnTo>
                    <a:pt x="7046" y="49"/>
                  </a:lnTo>
                  <a:lnTo>
                    <a:pt x="6468" y="129"/>
                  </a:lnTo>
                  <a:lnTo>
                    <a:pt x="5875" y="225"/>
                  </a:lnTo>
                  <a:lnTo>
                    <a:pt x="5249" y="354"/>
                  </a:lnTo>
                  <a:lnTo>
                    <a:pt x="4815" y="466"/>
                  </a:lnTo>
                  <a:lnTo>
                    <a:pt x="4398" y="594"/>
                  </a:lnTo>
                  <a:lnTo>
                    <a:pt x="4013" y="755"/>
                  </a:lnTo>
                  <a:lnTo>
                    <a:pt x="3628" y="931"/>
                  </a:lnTo>
                  <a:lnTo>
                    <a:pt x="3275" y="1124"/>
                  </a:lnTo>
                  <a:lnTo>
                    <a:pt x="2938" y="1333"/>
                  </a:lnTo>
                  <a:lnTo>
                    <a:pt x="2633" y="1557"/>
                  </a:lnTo>
                  <a:lnTo>
                    <a:pt x="2328" y="1814"/>
                  </a:lnTo>
                  <a:lnTo>
                    <a:pt x="2055" y="2071"/>
                  </a:lnTo>
                  <a:lnTo>
                    <a:pt x="1798" y="2344"/>
                  </a:lnTo>
                  <a:lnTo>
                    <a:pt x="1541" y="2633"/>
                  </a:lnTo>
                  <a:lnTo>
                    <a:pt x="1333" y="2938"/>
                  </a:lnTo>
                  <a:lnTo>
                    <a:pt x="1124" y="3258"/>
                  </a:lnTo>
                  <a:lnTo>
                    <a:pt x="932" y="3596"/>
                  </a:lnTo>
                  <a:lnTo>
                    <a:pt x="771" y="3933"/>
                  </a:lnTo>
                  <a:lnTo>
                    <a:pt x="611" y="4286"/>
                  </a:lnTo>
                  <a:lnTo>
                    <a:pt x="482" y="4639"/>
                  </a:lnTo>
                  <a:lnTo>
                    <a:pt x="354" y="5008"/>
                  </a:lnTo>
                  <a:lnTo>
                    <a:pt x="257" y="5393"/>
                  </a:lnTo>
                  <a:lnTo>
                    <a:pt x="177" y="5778"/>
                  </a:lnTo>
                  <a:lnTo>
                    <a:pt x="113" y="6163"/>
                  </a:lnTo>
                  <a:lnTo>
                    <a:pt x="49" y="6565"/>
                  </a:lnTo>
                  <a:lnTo>
                    <a:pt x="17" y="6966"/>
                  </a:lnTo>
                  <a:lnTo>
                    <a:pt x="1" y="7367"/>
                  </a:lnTo>
                  <a:lnTo>
                    <a:pt x="1" y="7784"/>
                  </a:lnTo>
                  <a:lnTo>
                    <a:pt x="1" y="8185"/>
                  </a:lnTo>
                  <a:lnTo>
                    <a:pt x="33" y="8603"/>
                  </a:lnTo>
                  <a:lnTo>
                    <a:pt x="65" y="9020"/>
                  </a:lnTo>
                  <a:lnTo>
                    <a:pt x="129" y="9421"/>
                  </a:lnTo>
                  <a:lnTo>
                    <a:pt x="193" y="9839"/>
                  </a:lnTo>
                  <a:lnTo>
                    <a:pt x="274" y="10256"/>
                  </a:lnTo>
                  <a:lnTo>
                    <a:pt x="370" y="10657"/>
                  </a:lnTo>
                  <a:lnTo>
                    <a:pt x="482" y="11074"/>
                  </a:lnTo>
                  <a:lnTo>
                    <a:pt x="611" y="11475"/>
                  </a:lnTo>
                  <a:lnTo>
                    <a:pt x="755" y="11861"/>
                  </a:lnTo>
                  <a:lnTo>
                    <a:pt x="899" y="12262"/>
                  </a:lnTo>
                  <a:lnTo>
                    <a:pt x="1076" y="12647"/>
                  </a:lnTo>
                  <a:lnTo>
                    <a:pt x="1252" y="13016"/>
                  </a:lnTo>
                  <a:lnTo>
                    <a:pt x="1429" y="13385"/>
                  </a:lnTo>
                  <a:lnTo>
                    <a:pt x="1638" y="13754"/>
                  </a:lnTo>
                  <a:lnTo>
                    <a:pt x="1846" y="14108"/>
                  </a:lnTo>
                  <a:lnTo>
                    <a:pt x="2087" y="14445"/>
                  </a:lnTo>
                  <a:lnTo>
                    <a:pt x="2312" y="14782"/>
                  </a:lnTo>
                  <a:lnTo>
                    <a:pt x="2569" y="15103"/>
                  </a:lnTo>
                  <a:lnTo>
                    <a:pt x="2825" y="15407"/>
                  </a:lnTo>
                  <a:lnTo>
                    <a:pt x="3098" y="15696"/>
                  </a:lnTo>
                  <a:lnTo>
                    <a:pt x="3387" y="15985"/>
                  </a:lnTo>
                  <a:lnTo>
                    <a:pt x="3676" y="16242"/>
                  </a:lnTo>
                  <a:lnTo>
                    <a:pt x="3981" y="16499"/>
                  </a:lnTo>
                  <a:lnTo>
                    <a:pt x="4286" y="16723"/>
                  </a:lnTo>
                  <a:lnTo>
                    <a:pt x="4623" y="16948"/>
                  </a:lnTo>
                  <a:lnTo>
                    <a:pt x="4944" y="17141"/>
                  </a:lnTo>
                  <a:lnTo>
                    <a:pt x="5297" y="17317"/>
                  </a:lnTo>
                  <a:lnTo>
                    <a:pt x="5650" y="17478"/>
                  </a:lnTo>
                  <a:lnTo>
                    <a:pt x="6003" y="17622"/>
                  </a:lnTo>
                  <a:lnTo>
                    <a:pt x="6372" y="17735"/>
                  </a:lnTo>
                  <a:lnTo>
                    <a:pt x="6757" y="17831"/>
                  </a:lnTo>
                  <a:lnTo>
                    <a:pt x="7142" y="17895"/>
                  </a:lnTo>
                  <a:lnTo>
                    <a:pt x="7544" y="17943"/>
                  </a:lnTo>
                  <a:lnTo>
                    <a:pt x="7945" y="17975"/>
                  </a:lnTo>
                  <a:lnTo>
                    <a:pt x="8346" y="17975"/>
                  </a:lnTo>
                  <a:lnTo>
                    <a:pt x="8779" y="17943"/>
                  </a:lnTo>
                  <a:lnTo>
                    <a:pt x="9197" y="17895"/>
                  </a:lnTo>
                  <a:lnTo>
                    <a:pt x="9630" y="17815"/>
                  </a:lnTo>
                  <a:lnTo>
                    <a:pt x="10192" y="17670"/>
                  </a:lnTo>
                  <a:lnTo>
                    <a:pt x="10721" y="17510"/>
                  </a:lnTo>
                  <a:lnTo>
                    <a:pt x="11235" y="17333"/>
                  </a:lnTo>
                  <a:lnTo>
                    <a:pt x="11732" y="17141"/>
                  </a:lnTo>
                  <a:lnTo>
                    <a:pt x="12198" y="16932"/>
                  </a:lnTo>
                  <a:lnTo>
                    <a:pt x="12647" y="16691"/>
                  </a:lnTo>
                  <a:lnTo>
                    <a:pt x="13064" y="16435"/>
                  </a:lnTo>
                  <a:lnTo>
                    <a:pt x="13466" y="16178"/>
                  </a:lnTo>
                  <a:lnTo>
                    <a:pt x="13851" y="15889"/>
                  </a:lnTo>
                  <a:lnTo>
                    <a:pt x="14204" y="15584"/>
                  </a:lnTo>
                  <a:lnTo>
                    <a:pt x="14557" y="15279"/>
                  </a:lnTo>
                  <a:lnTo>
                    <a:pt x="14862" y="14958"/>
                  </a:lnTo>
                  <a:lnTo>
                    <a:pt x="15167" y="14621"/>
                  </a:lnTo>
                  <a:lnTo>
                    <a:pt x="15440" y="14268"/>
                  </a:lnTo>
                  <a:lnTo>
                    <a:pt x="15696" y="13899"/>
                  </a:lnTo>
                  <a:lnTo>
                    <a:pt x="15937" y="13530"/>
                  </a:lnTo>
                  <a:lnTo>
                    <a:pt x="16146" y="13161"/>
                  </a:lnTo>
                  <a:lnTo>
                    <a:pt x="16338" y="12775"/>
                  </a:lnTo>
                  <a:lnTo>
                    <a:pt x="16515" y="12374"/>
                  </a:lnTo>
                  <a:lnTo>
                    <a:pt x="16659" y="11973"/>
                  </a:lnTo>
                  <a:lnTo>
                    <a:pt x="16788" y="11572"/>
                  </a:lnTo>
                  <a:lnTo>
                    <a:pt x="16900" y="11155"/>
                  </a:lnTo>
                  <a:lnTo>
                    <a:pt x="16996" y="10737"/>
                  </a:lnTo>
                  <a:lnTo>
                    <a:pt x="17077" y="10320"/>
                  </a:lnTo>
                  <a:lnTo>
                    <a:pt x="17125" y="9903"/>
                  </a:lnTo>
                  <a:lnTo>
                    <a:pt x="17157" y="9469"/>
                  </a:lnTo>
                  <a:lnTo>
                    <a:pt x="17173" y="9052"/>
                  </a:lnTo>
                  <a:lnTo>
                    <a:pt x="17173" y="8619"/>
                  </a:lnTo>
                  <a:lnTo>
                    <a:pt x="17141" y="8202"/>
                  </a:lnTo>
                  <a:lnTo>
                    <a:pt x="17109" y="7784"/>
                  </a:lnTo>
                  <a:lnTo>
                    <a:pt x="17045" y="7367"/>
                  </a:lnTo>
                  <a:lnTo>
                    <a:pt x="16964" y="6950"/>
                  </a:lnTo>
                  <a:lnTo>
                    <a:pt x="16868" y="6532"/>
                  </a:lnTo>
                  <a:lnTo>
                    <a:pt x="16756" y="6131"/>
                  </a:lnTo>
                  <a:lnTo>
                    <a:pt x="16611" y="5730"/>
                  </a:lnTo>
                  <a:lnTo>
                    <a:pt x="16467" y="5329"/>
                  </a:lnTo>
                  <a:lnTo>
                    <a:pt x="16290" y="4944"/>
                  </a:lnTo>
                  <a:lnTo>
                    <a:pt x="16098" y="4574"/>
                  </a:lnTo>
                  <a:lnTo>
                    <a:pt x="15889" y="4205"/>
                  </a:lnTo>
                  <a:lnTo>
                    <a:pt x="15664" y="3836"/>
                  </a:lnTo>
                  <a:lnTo>
                    <a:pt x="15424" y="3483"/>
                  </a:lnTo>
                  <a:lnTo>
                    <a:pt x="15167" y="3146"/>
                  </a:lnTo>
                  <a:lnTo>
                    <a:pt x="14878" y="2825"/>
                  </a:lnTo>
                  <a:lnTo>
                    <a:pt x="14589" y="2520"/>
                  </a:lnTo>
                  <a:lnTo>
                    <a:pt x="14284" y="2215"/>
                  </a:lnTo>
                  <a:lnTo>
                    <a:pt x="13947" y="1942"/>
                  </a:lnTo>
                  <a:lnTo>
                    <a:pt x="13594" y="1670"/>
                  </a:lnTo>
                  <a:lnTo>
                    <a:pt x="13241" y="1429"/>
                  </a:lnTo>
                  <a:lnTo>
                    <a:pt x="12856" y="1188"/>
                  </a:lnTo>
                  <a:lnTo>
                    <a:pt x="12471" y="980"/>
                  </a:lnTo>
                  <a:lnTo>
                    <a:pt x="12053" y="787"/>
                  </a:lnTo>
                  <a:lnTo>
                    <a:pt x="11620" y="610"/>
                  </a:lnTo>
                  <a:lnTo>
                    <a:pt x="11171" y="450"/>
                  </a:lnTo>
                  <a:lnTo>
                    <a:pt x="10721" y="322"/>
                  </a:lnTo>
                  <a:lnTo>
                    <a:pt x="10240" y="209"/>
                  </a:lnTo>
                  <a:lnTo>
                    <a:pt x="9742" y="113"/>
                  </a:lnTo>
                  <a:lnTo>
                    <a:pt x="9245" y="49"/>
                  </a:lnTo>
                  <a:lnTo>
                    <a:pt x="8715" y="17"/>
                  </a:lnTo>
                  <a:lnTo>
                    <a:pt x="8170" y="1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3;p13">
              <a:extLst>
                <a:ext uri="{FF2B5EF4-FFF2-40B4-BE49-F238E27FC236}">
                  <a16:creationId xmlns:a16="http://schemas.microsoft.com/office/drawing/2014/main" id="{39E2355F-BAF5-3B4C-1273-8D71A80C66A3}"/>
                </a:ext>
              </a:extLst>
            </p:cNvPr>
            <p:cNvSpPr/>
            <p:nvPr/>
          </p:nvSpPr>
          <p:spPr>
            <a:xfrm>
              <a:off x="1770775" y="1271650"/>
              <a:ext cx="446200" cy="491525"/>
            </a:xfrm>
            <a:custGeom>
              <a:avLst/>
              <a:gdLst/>
              <a:ahLst/>
              <a:cxnLst/>
              <a:rect l="l" t="t" r="r" b="b"/>
              <a:pathLst>
                <a:path w="17848" h="19661" extrusionOk="0">
                  <a:moveTo>
                    <a:pt x="8763" y="1"/>
                  </a:moveTo>
                  <a:lnTo>
                    <a:pt x="8266" y="49"/>
                  </a:lnTo>
                  <a:lnTo>
                    <a:pt x="7784" y="113"/>
                  </a:lnTo>
                  <a:lnTo>
                    <a:pt x="7303" y="210"/>
                  </a:lnTo>
                  <a:lnTo>
                    <a:pt x="6838" y="306"/>
                  </a:lnTo>
                  <a:lnTo>
                    <a:pt x="6388" y="450"/>
                  </a:lnTo>
                  <a:lnTo>
                    <a:pt x="5971" y="595"/>
                  </a:lnTo>
                  <a:lnTo>
                    <a:pt x="5570" y="771"/>
                  </a:lnTo>
                  <a:lnTo>
                    <a:pt x="5185" y="964"/>
                  </a:lnTo>
                  <a:lnTo>
                    <a:pt x="4751" y="1221"/>
                  </a:lnTo>
                  <a:lnTo>
                    <a:pt x="4334" y="1493"/>
                  </a:lnTo>
                  <a:lnTo>
                    <a:pt x="3933" y="1782"/>
                  </a:lnTo>
                  <a:lnTo>
                    <a:pt x="3548" y="2071"/>
                  </a:lnTo>
                  <a:lnTo>
                    <a:pt x="3195" y="2392"/>
                  </a:lnTo>
                  <a:lnTo>
                    <a:pt x="2858" y="2713"/>
                  </a:lnTo>
                  <a:lnTo>
                    <a:pt x="2537" y="3034"/>
                  </a:lnTo>
                  <a:lnTo>
                    <a:pt x="2248" y="3387"/>
                  </a:lnTo>
                  <a:lnTo>
                    <a:pt x="1959" y="3740"/>
                  </a:lnTo>
                  <a:lnTo>
                    <a:pt x="1702" y="4093"/>
                  </a:lnTo>
                  <a:lnTo>
                    <a:pt x="1461" y="4462"/>
                  </a:lnTo>
                  <a:lnTo>
                    <a:pt x="1253" y="4832"/>
                  </a:lnTo>
                  <a:lnTo>
                    <a:pt x="1044" y="5217"/>
                  </a:lnTo>
                  <a:lnTo>
                    <a:pt x="867" y="5618"/>
                  </a:lnTo>
                  <a:lnTo>
                    <a:pt x="707" y="6003"/>
                  </a:lnTo>
                  <a:lnTo>
                    <a:pt x="563" y="6404"/>
                  </a:lnTo>
                  <a:lnTo>
                    <a:pt x="434" y="6806"/>
                  </a:lnTo>
                  <a:lnTo>
                    <a:pt x="322" y="7223"/>
                  </a:lnTo>
                  <a:lnTo>
                    <a:pt x="225" y="7640"/>
                  </a:lnTo>
                  <a:lnTo>
                    <a:pt x="145" y="8041"/>
                  </a:lnTo>
                  <a:lnTo>
                    <a:pt x="81" y="8459"/>
                  </a:lnTo>
                  <a:lnTo>
                    <a:pt x="49" y="8892"/>
                  </a:lnTo>
                  <a:lnTo>
                    <a:pt x="17" y="9309"/>
                  </a:lnTo>
                  <a:lnTo>
                    <a:pt x="1" y="9726"/>
                  </a:lnTo>
                  <a:lnTo>
                    <a:pt x="17" y="10144"/>
                  </a:lnTo>
                  <a:lnTo>
                    <a:pt x="33" y="10561"/>
                  </a:lnTo>
                  <a:lnTo>
                    <a:pt x="65" y="10978"/>
                  </a:lnTo>
                  <a:lnTo>
                    <a:pt x="113" y="11396"/>
                  </a:lnTo>
                  <a:lnTo>
                    <a:pt x="177" y="11797"/>
                  </a:lnTo>
                  <a:lnTo>
                    <a:pt x="258" y="12214"/>
                  </a:lnTo>
                  <a:lnTo>
                    <a:pt x="354" y="12615"/>
                  </a:lnTo>
                  <a:lnTo>
                    <a:pt x="466" y="13000"/>
                  </a:lnTo>
                  <a:lnTo>
                    <a:pt x="595" y="13402"/>
                  </a:lnTo>
                  <a:lnTo>
                    <a:pt x="723" y="13787"/>
                  </a:lnTo>
                  <a:lnTo>
                    <a:pt x="883" y="14172"/>
                  </a:lnTo>
                  <a:lnTo>
                    <a:pt x="1044" y="14541"/>
                  </a:lnTo>
                  <a:lnTo>
                    <a:pt x="1221" y="14910"/>
                  </a:lnTo>
                  <a:lnTo>
                    <a:pt x="1413" y="15263"/>
                  </a:lnTo>
                  <a:lnTo>
                    <a:pt x="1606" y="15600"/>
                  </a:lnTo>
                  <a:lnTo>
                    <a:pt x="1814" y="15937"/>
                  </a:lnTo>
                  <a:lnTo>
                    <a:pt x="2039" y="16274"/>
                  </a:lnTo>
                  <a:lnTo>
                    <a:pt x="2280" y="16579"/>
                  </a:lnTo>
                  <a:lnTo>
                    <a:pt x="2537" y="16884"/>
                  </a:lnTo>
                  <a:lnTo>
                    <a:pt x="2793" y="17173"/>
                  </a:lnTo>
                  <a:lnTo>
                    <a:pt x="3066" y="17462"/>
                  </a:lnTo>
                  <a:lnTo>
                    <a:pt x="3339" y="17719"/>
                  </a:lnTo>
                  <a:lnTo>
                    <a:pt x="3644" y="17976"/>
                  </a:lnTo>
                  <a:lnTo>
                    <a:pt x="3933" y="18216"/>
                  </a:lnTo>
                  <a:lnTo>
                    <a:pt x="4254" y="18425"/>
                  </a:lnTo>
                  <a:lnTo>
                    <a:pt x="4575" y="18634"/>
                  </a:lnTo>
                  <a:lnTo>
                    <a:pt x="4912" y="18826"/>
                  </a:lnTo>
                  <a:lnTo>
                    <a:pt x="5249" y="18987"/>
                  </a:lnTo>
                  <a:lnTo>
                    <a:pt x="5602" y="19147"/>
                  </a:lnTo>
                  <a:lnTo>
                    <a:pt x="5955" y="19276"/>
                  </a:lnTo>
                  <a:lnTo>
                    <a:pt x="6324" y="19388"/>
                  </a:lnTo>
                  <a:lnTo>
                    <a:pt x="6693" y="19484"/>
                  </a:lnTo>
                  <a:lnTo>
                    <a:pt x="7078" y="19564"/>
                  </a:lnTo>
                  <a:lnTo>
                    <a:pt x="7480" y="19613"/>
                  </a:lnTo>
                  <a:lnTo>
                    <a:pt x="7865" y="19645"/>
                  </a:lnTo>
                  <a:lnTo>
                    <a:pt x="8282" y="19661"/>
                  </a:lnTo>
                  <a:lnTo>
                    <a:pt x="8699" y="19645"/>
                  </a:lnTo>
                  <a:lnTo>
                    <a:pt x="9117" y="19613"/>
                  </a:lnTo>
                  <a:lnTo>
                    <a:pt x="9534" y="19548"/>
                  </a:lnTo>
                  <a:lnTo>
                    <a:pt x="9967" y="19468"/>
                  </a:lnTo>
                  <a:lnTo>
                    <a:pt x="10240" y="19388"/>
                  </a:lnTo>
                  <a:lnTo>
                    <a:pt x="10497" y="19308"/>
                  </a:lnTo>
                  <a:lnTo>
                    <a:pt x="10754" y="19211"/>
                  </a:lnTo>
                  <a:lnTo>
                    <a:pt x="11010" y="19099"/>
                  </a:lnTo>
                  <a:lnTo>
                    <a:pt x="11508" y="18874"/>
                  </a:lnTo>
                  <a:lnTo>
                    <a:pt x="11973" y="18666"/>
                  </a:lnTo>
                  <a:lnTo>
                    <a:pt x="11588" y="18521"/>
                  </a:lnTo>
                  <a:lnTo>
                    <a:pt x="11412" y="18441"/>
                  </a:lnTo>
                  <a:lnTo>
                    <a:pt x="11251" y="18361"/>
                  </a:lnTo>
                  <a:lnTo>
                    <a:pt x="11107" y="18248"/>
                  </a:lnTo>
                  <a:lnTo>
                    <a:pt x="10962" y="18136"/>
                  </a:lnTo>
                  <a:lnTo>
                    <a:pt x="10866" y="17992"/>
                  </a:lnTo>
                  <a:lnTo>
                    <a:pt x="10818" y="17911"/>
                  </a:lnTo>
                  <a:lnTo>
                    <a:pt x="10786" y="17831"/>
                  </a:lnTo>
                  <a:lnTo>
                    <a:pt x="10770" y="17735"/>
                  </a:lnTo>
                  <a:lnTo>
                    <a:pt x="10754" y="17639"/>
                  </a:lnTo>
                  <a:lnTo>
                    <a:pt x="10754" y="17462"/>
                  </a:lnTo>
                  <a:lnTo>
                    <a:pt x="10786" y="17285"/>
                  </a:lnTo>
                  <a:lnTo>
                    <a:pt x="10850" y="17125"/>
                  </a:lnTo>
                  <a:lnTo>
                    <a:pt x="10946" y="16948"/>
                  </a:lnTo>
                  <a:lnTo>
                    <a:pt x="11075" y="16804"/>
                  </a:lnTo>
                  <a:lnTo>
                    <a:pt x="11203" y="16676"/>
                  </a:lnTo>
                  <a:lnTo>
                    <a:pt x="11347" y="16547"/>
                  </a:lnTo>
                  <a:lnTo>
                    <a:pt x="11508" y="16451"/>
                  </a:lnTo>
                  <a:lnTo>
                    <a:pt x="11684" y="16371"/>
                  </a:lnTo>
                  <a:lnTo>
                    <a:pt x="12021" y="16226"/>
                  </a:lnTo>
                  <a:lnTo>
                    <a:pt x="12374" y="16098"/>
                  </a:lnTo>
                  <a:lnTo>
                    <a:pt x="12728" y="15969"/>
                  </a:lnTo>
                  <a:lnTo>
                    <a:pt x="13032" y="15857"/>
                  </a:lnTo>
                  <a:lnTo>
                    <a:pt x="13337" y="15729"/>
                  </a:lnTo>
                  <a:lnTo>
                    <a:pt x="13626" y="15568"/>
                  </a:lnTo>
                  <a:lnTo>
                    <a:pt x="13915" y="15408"/>
                  </a:lnTo>
                  <a:lnTo>
                    <a:pt x="14188" y="15231"/>
                  </a:lnTo>
                  <a:lnTo>
                    <a:pt x="14445" y="15039"/>
                  </a:lnTo>
                  <a:lnTo>
                    <a:pt x="14702" y="14830"/>
                  </a:lnTo>
                  <a:lnTo>
                    <a:pt x="14942" y="14605"/>
                  </a:lnTo>
                  <a:lnTo>
                    <a:pt x="15183" y="14381"/>
                  </a:lnTo>
                  <a:lnTo>
                    <a:pt x="15408" y="14140"/>
                  </a:lnTo>
                  <a:lnTo>
                    <a:pt x="15616" y="13899"/>
                  </a:lnTo>
                  <a:lnTo>
                    <a:pt x="15825" y="13642"/>
                  </a:lnTo>
                  <a:lnTo>
                    <a:pt x="16034" y="13370"/>
                  </a:lnTo>
                  <a:lnTo>
                    <a:pt x="16210" y="13113"/>
                  </a:lnTo>
                  <a:lnTo>
                    <a:pt x="16387" y="12840"/>
                  </a:lnTo>
                  <a:lnTo>
                    <a:pt x="16563" y="12567"/>
                  </a:lnTo>
                  <a:lnTo>
                    <a:pt x="16868" y="12005"/>
                  </a:lnTo>
                  <a:lnTo>
                    <a:pt x="17125" y="11444"/>
                  </a:lnTo>
                  <a:lnTo>
                    <a:pt x="17350" y="10898"/>
                  </a:lnTo>
                  <a:lnTo>
                    <a:pt x="17542" y="10368"/>
                  </a:lnTo>
                  <a:lnTo>
                    <a:pt x="17687" y="9871"/>
                  </a:lnTo>
                  <a:lnTo>
                    <a:pt x="17783" y="9406"/>
                  </a:lnTo>
                  <a:lnTo>
                    <a:pt x="17831" y="8972"/>
                  </a:lnTo>
                  <a:lnTo>
                    <a:pt x="17847" y="8780"/>
                  </a:lnTo>
                  <a:lnTo>
                    <a:pt x="17847" y="8603"/>
                  </a:lnTo>
                  <a:lnTo>
                    <a:pt x="17831" y="8202"/>
                  </a:lnTo>
                  <a:lnTo>
                    <a:pt x="17799" y="7801"/>
                  </a:lnTo>
                  <a:lnTo>
                    <a:pt x="17751" y="7415"/>
                  </a:lnTo>
                  <a:lnTo>
                    <a:pt x="17703" y="7046"/>
                  </a:lnTo>
                  <a:lnTo>
                    <a:pt x="17638" y="6677"/>
                  </a:lnTo>
                  <a:lnTo>
                    <a:pt x="17558" y="6324"/>
                  </a:lnTo>
                  <a:lnTo>
                    <a:pt x="17478" y="5987"/>
                  </a:lnTo>
                  <a:lnTo>
                    <a:pt x="17382" y="5650"/>
                  </a:lnTo>
                  <a:lnTo>
                    <a:pt x="17285" y="5329"/>
                  </a:lnTo>
                  <a:lnTo>
                    <a:pt x="17173" y="5024"/>
                  </a:lnTo>
                  <a:lnTo>
                    <a:pt x="17045" y="4719"/>
                  </a:lnTo>
                  <a:lnTo>
                    <a:pt x="16916" y="4430"/>
                  </a:lnTo>
                  <a:lnTo>
                    <a:pt x="16772" y="4158"/>
                  </a:lnTo>
                  <a:lnTo>
                    <a:pt x="16627" y="3885"/>
                  </a:lnTo>
                  <a:lnTo>
                    <a:pt x="16467" y="3628"/>
                  </a:lnTo>
                  <a:lnTo>
                    <a:pt x="16306" y="3387"/>
                  </a:lnTo>
                  <a:lnTo>
                    <a:pt x="16130" y="3146"/>
                  </a:lnTo>
                  <a:lnTo>
                    <a:pt x="15953" y="2922"/>
                  </a:lnTo>
                  <a:lnTo>
                    <a:pt x="15761" y="2697"/>
                  </a:lnTo>
                  <a:lnTo>
                    <a:pt x="15568" y="2488"/>
                  </a:lnTo>
                  <a:lnTo>
                    <a:pt x="15376" y="2280"/>
                  </a:lnTo>
                  <a:lnTo>
                    <a:pt x="15167" y="2087"/>
                  </a:lnTo>
                  <a:lnTo>
                    <a:pt x="14958" y="1911"/>
                  </a:lnTo>
                  <a:lnTo>
                    <a:pt x="14750" y="1734"/>
                  </a:lnTo>
                  <a:lnTo>
                    <a:pt x="14525" y="1574"/>
                  </a:lnTo>
                  <a:lnTo>
                    <a:pt x="14300" y="1413"/>
                  </a:lnTo>
                  <a:lnTo>
                    <a:pt x="13835" y="1140"/>
                  </a:lnTo>
                  <a:lnTo>
                    <a:pt x="13369" y="884"/>
                  </a:lnTo>
                  <a:lnTo>
                    <a:pt x="12872" y="659"/>
                  </a:lnTo>
                  <a:lnTo>
                    <a:pt x="12374" y="482"/>
                  </a:lnTo>
                  <a:lnTo>
                    <a:pt x="11861" y="322"/>
                  </a:lnTo>
                  <a:lnTo>
                    <a:pt x="11347" y="210"/>
                  </a:lnTo>
                  <a:lnTo>
                    <a:pt x="10834" y="113"/>
                  </a:lnTo>
                  <a:lnTo>
                    <a:pt x="10304" y="49"/>
                  </a:lnTo>
                  <a:lnTo>
                    <a:pt x="9791" y="1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154;p13">
              <a:extLst>
                <a:ext uri="{FF2B5EF4-FFF2-40B4-BE49-F238E27FC236}">
                  <a16:creationId xmlns:a16="http://schemas.microsoft.com/office/drawing/2014/main" id="{B3795730-25FA-D37F-6119-6BFC63D575B0}"/>
                </a:ext>
              </a:extLst>
            </p:cNvPr>
            <p:cNvSpPr/>
            <p:nvPr/>
          </p:nvSpPr>
          <p:spPr>
            <a:xfrm>
              <a:off x="2033975" y="1676500"/>
              <a:ext cx="94725" cy="75050"/>
            </a:xfrm>
            <a:custGeom>
              <a:avLst/>
              <a:gdLst/>
              <a:ahLst/>
              <a:cxnLst/>
              <a:rect l="l" t="t" r="r" b="b"/>
              <a:pathLst>
                <a:path w="3789" h="3002" extrusionOk="0">
                  <a:moveTo>
                    <a:pt x="2232" y="0"/>
                  </a:moveTo>
                  <a:lnTo>
                    <a:pt x="2055" y="16"/>
                  </a:lnTo>
                  <a:lnTo>
                    <a:pt x="1863" y="32"/>
                  </a:lnTo>
                  <a:lnTo>
                    <a:pt x="1670" y="64"/>
                  </a:lnTo>
                  <a:lnTo>
                    <a:pt x="1477" y="113"/>
                  </a:lnTo>
                  <a:lnTo>
                    <a:pt x="1301" y="177"/>
                  </a:lnTo>
                  <a:lnTo>
                    <a:pt x="1124" y="257"/>
                  </a:lnTo>
                  <a:lnTo>
                    <a:pt x="948" y="337"/>
                  </a:lnTo>
                  <a:lnTo>
                    <a:pt x="803" y="433"/>
                  </a:lnTo>
                  <a:lnTo>
                    <a:pt x="659" y="546"/>
                  </a:lnTo>
                  <a:lnTo>
                    <a:pt x="514" y="658"/>
                  </a:lnTo>
                  <a:lnTo>
                    <a:pt x="402" y="787"/>
                  </a:lnTo>
                  <a:lnTo>
                    <a:pt x="306" y="915"/>
                  </a:lnTo>
                  <a:lnTo>
                    <a:pt x="209" y="1043"/>
                  </a:lnTo>
                  <a:lnTo>
                    <a:pt x="129" y="1188"/>
                  </a:lnTo>
                  <a:lnTo>
                    <a:pt x="81" y="1332"/>
                  </a:lnTo>
                  <a:lnTo>
                    <a:pt x="33" y="1477"/>
                  </a:lnTo>
                  <a:lnTo>
                    <a:pt x="17" y="1621"/>
                  </a:lnTo>
                  <a:lnTo>
                    <a:pt x="1" y="1766"/>
                  </a:lnTo>
                  <a:lnTo>
                    <a:pt x="17" y="1910"/>
                  </a:lnTo>
                  <a:lnTo>
                    <a:pt x="49" y="2054"/>
                  </a:lnTo>
                  <a:lnTo>
                    <a:pt x="97" y="2199"/>
                  </a:lnTo>
                  <a:lnTo>
                    <a:pt x="177" y="2327"/>
                  </a:lnTo>
                  <a:lnTo>
                    <a:pt x="258" y="2440"/>
                  </a:lnTo>
                  <a:lnTo>
                    <a:pt x="354" y="2552"/>
                  </a:lnTo>
                  <a:lnTo>
                    <a:pt x="466" y="2648"/>
                  </a:lnTo>
                  <a:lnTo>
                    <a:pt x="595" y="2745"/>
                  </a:lnTo>
                  <a:lnTo>
                    <a:pt x="739" y="2809"/>
                  </a:lnTo>
                  <a:lnTo>
                    <a:pt x="884" y="2873"/>
                  </a:lnTo>
                  <a:lnTo>
                    <a:pt x="1044" y="2937"/>
                  </a:lnTo>
                  <a:lnTo>
                    <a:pt x="1205" y="2969"/>
                  </a:lnTo>
                  <a:lnTo>
                    <a:pt x="1381" y="2985"/>
                  </a:lnTo>
                  <a:lnTo>
                    <a:pt x="1558" y="3001"/>
                  </a:lnTo>
                  <a:lnTo>
                    <a:pt x="1750" y="3001"/>
                  </a:lnTo>
                  <a:lnTo>
                    <a:pt x="1927" y="2985"/>
                  </a:lnTo>
                  <a:lnTo>
                    <a:pt x="2119" y="2953"/>
                  </a:lnTo>
                  <a:lnTo>
                    <a:pt x="2312" y="2889"/>
                  </a:lnTo>
                  <a:lnTo>
                    <a:pt x="2504" y="2841"/>
                  </a:lnTo>
                  <a:lnTo>
                    <a:pt x="2681" y="2761"/>
                  </a:lnTo>
                  <a:lnTo>
                    <a:pt x="2841" y="2664"/>
                  </a:lnTo>
                  <a:lnTo>
                    <a:pt x="3002" y="2568"/>
                  </a:lnTo>
                  <a:lnTo>
                    <a:pt x="3146" y="2472"/>
                  </a:lnTo>
                  <a:lnTo>
                    <a:pt x="3275" y="2343"/>
                  </a:lnTo>
                  <a:lnTo>
                    <a:pt x="3387" y="2231"/>
                  </a:lnTo>
                  <a:lnTo>
                    <a:pt x="3499" y="2103"/>
                  </a:lnTo>
                  <a:lnTo>
                    <a:pt x="3596" y="1958"/>
                  </a:lnTo>
                  <a:lnTo>
                    <a:pt x="3660" y="1830"/>
                  </a:lnTo>
                  <a:lnTo>
                    <a:pt x="3724" y="1685"/>
                  </a:lnTo>
                  <a:lnTo>
                    <a:pt x="3756" y="1541"/>
                  </a:lnTo>
                  <a:lnTo>
                    <a:pt x="3788" y="1396"/>
                  </a:lnTo>
                  <a:lnTo>
                    <a:pt x="3788" y="1252"/>
                  </a:lnTo>
                  <a:lnTo>
                    <a:pt x="3772" y="1091"/>
                  </a:lnTo>
                  <a:lnTo>
                    <a:pt x="3740" y="947"/>
                  </a:lnTo>
                  <a:lnTo>
                    <a:pt x="3692" y="819"/>
                  </a:lnTo>
                  <a:lnTo>
                    <a:pt x="3628" y="690"/>
                  </a:lnTo>
                  <a:lnTo>
                    <a:pt x="3548" y="562"/>
                  </a:lnTo>
                  <a:lnTo>
                    <a:pt x="3435" y="450"/>
                  </a:lnTo>
                  <a:lnTo>
                    <a:pt x="3323" y="353"/>
                  </a:lnTo>
                  <a:lnTo>
                    <a:pt x="3195" y="273"/>
                  </a:lnTo>
                  <a:lnTo>
                    <a:pt x="3066" y="193"/>
                  </a:lnTo>
                  <a:lnTo>
                    <a:pt x="2906" y="129"/>
                  </a:lnTo>
                  <a:lnTo>
                    <a:pt x="2761" y="80"/>
                  </a:lnTo>
                  <a:lnTo>
                    <a:pt x="2585" y="48"/>
                  </a:lnTo>
                  <a:lnTo>
                    <a:pt x="2408" y="16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CA8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5;p13">
              <a:extLst>
                <a:ext uri="{FF2B5EF4-FFF2-40B4-BE49-F238E27FC236}">
                  <a16:creationId xmlns:a16="http://schemas.microsoft.com/office/drawing/2014/main" id="{F6F1BBE2-18B7-092F-EEDE-FF154DC30ACC}"/>
                </a:ext>
              </a:extLst>
            </p:cNvPr>
            <p:cNvSpPr/>
            <p:nvPr/>
          </p:nvSpPr>
          <p:spPr>
            <a:xfrm>
              <a:off x="1467850" y="1375175"/>
              <a:ext cx="376375" cy="375975"/>
            </a:xfrm>
            <a:custGeom>
              <a:avLst/>
              <a:gdLst/>
              <a:ahLst/>
              <a:cxnLst/>
              <a:rect l="l" t="t" r="r" b="b"/>
              <a:pathLst>
                <a:path w="15055" h="15039" extrusionOk="0">
                  <a:moveTo>
                    <a:pt x="7303" y="0"/>
                  </a:moveTo>
                  <a:lnTo>
                    <a:pt x="6934" y="17"/>
                  </a:lnTo>
                  <a:lnTo>
                    <a:pt x="6581" y="49"/>
                  </a:lnTo>
                  <a:lnTo>
                    <a:pt x="6228" y="113"/>
                  </a:lnTo>
                  <a:lnTo>
                    <a:pt x="5875" y="177"/>
                  </a:lnTo>
                  <a:lnTo>
                    <a:pt x="5522" y="273"/>
                  </a:lnTo>
                  <a:lnTo>
                    <a:pt x="5169" y="370"/>
                  </a:lnTo>
                  <a:lnTo>
                    <a:pt x="4832" y="498"/>
                  </a:lnTo>
                  <a:lnTo>
                    <a:pt x="4495" y="626"/>
                  </a:lnTo>
                  <a:lnTo>
                    <a:pt x="4174" y="787"/>
                  </a:lnTo>
                  <a:lnTo>
                    <a:pt x="3853" y="947"/>
                  </a:lnTo>
                  <a:lnTo>
                    <a:pt x="3532" y="1140"/>
                  </a:lnTo>
                  <a:lnTo>
                    <a:pt x="3243" y="1333"/>
                  </a:lnTo>
                  <a:lnTo>
                    <a:pt x="2938" y="1557"/>
                  </a:lnTo>
                  <a:lnTo>
                    <a:pt x="2649" y="1782"/>
                  </a:lnTo>
                  <a:lnTo>
                    <a:pt x="2376" y="2023"/>
                  </a:lnTo>
                  <a:lnTo>
                    <a:pt x="2119" y="2295"/>
                  </a:lnTo>
                  <a:lnTo>
                    <a:pt x="1863" y="2568"/>
                  </a:lnTo>
                  <a:lnTo>
                    <a:pt x="1622" y="2857"/>
                  </a:lnTo>
                  <a:lnTo>
                    <a:pt x="1397" y="3146"/>
                  </a:lnTo>
                  <a:lnTo>
                    <a:pt x="1189" y="3467"/>
                  </a:lnTo>
                  <a:lnTo>
                    <a:pt x="996" y="3788"/>
                  </a:lnTo>
                  <a:lnTo>
                    <a:pt x="803" y="4141"/>
                  </a:lnTo>
                  <a:lnTo>
                    <a:pt x="643" y="4478"/>
                  </a:lnTo>
                  <a:lnTo>
                    <a:pt x="498" y="4847"/>
                  </a:lnTo>
                  <a:lnTo>
                    <a:pt x="370" y="5200"/>
                  </a:lnTo>
                  <a:lnTo>
                    <a:pt x="274" y="5553"/>
                  </a:lnTo>
                  <a:lnTo>
                    <a:pt x="177" y="5923"/>
                  </a:lnTo>
                  <a:lnTo>
                    <a:pt x="113" y="6292"/>
                  </a:lnTo>
                  <a:lnTo>
                    <a:pt x="49" y="6645"/>
                  </a:lnTo>
                  <a:lnTo>
                    <a:pt x="17" y="7014"/>
                  </a:lnTo>
                  <a:lnTo>
                    <a:pt x="1" y="7383"/>
                  </a:lnTo>
                  <a:lnTo>
                    <a:pt x="17" y="7752"/>
                  </a:lnTo>
                  <a:lnTo>
                    <a:pt x="33" y="8105"/>
                  </a:lnTo>
                  <a:lnTo>
                    <a:pt x="65" y="8474"/>
                  </a:lnTo>
                  <a:lnTo>
                    <a:pt x="129" y="8827"/>
                  </a:lnTo>
                  <a:lnTo>
                    <a:pt x="194" y="9180"/>
                  </a:lnTo>
                  <a:lnTo>
                    <a:pt x="290" y="9534"/>
                  </a:lnTo>
                  <a:lnTo>
                    <a:pt x="386" y="9887"/>
                  </a:lnTo>
                  <a:lnTo>
                    <a:pt x="515" y="10224"/>
                  </a:lnTo>
                  <a:lnTo>
                    <a:pt x="643" y="10561"/>
                  </a:lnTo>
                  <a:lnTo>
                    <a:pt x="803" y="10882"/>
                  </a:lnTo>
                  <a:lnTo>
                    <a:pt x="964" y="11203"/>
                  </a:lnTo>
                  <a:lnTo>
                    <a:pt x="1156" y="11508"/>
                  </a:lnTo>
                  <a:lnTo>
                    <a:pt x="1349" y="11812"/>
                  </a:lnTo>
                  <a:lnTo>
                    <a:pt x="1574" y="12117"/>
                  </a:lnTo>
                  <a:lnTo>
                    <a:pt x="1798" y="12390"/>
                  </a:lnTo>
                  <a:lnTo>
                    <a:pt x="2039" y="12663"/>
                  </a:lnTo>
                  <a:lnTo>
                    <a:pt x="2312" y="12936"/>
                  </a:lnTo>
                  <a:lnTo>
                    <a:pt x="2585" y="13177"/>
                  </a:lnTo>
                  <a:lnTo>
                    <a:pt x="2858" y="13417"/>
                  </a:lnTo>
                  <a:lnTo>
                    <a:pt x="3163" y="13642"/>
                  </a:lnTo>
                  <a:lnTo>
                    <a:pt x="3484" y="13867"/>
                  </a:lnTo>
                  <a:lnTo>
                    <a:pt x="3805" y="14059"/>
                  </a:lnTo>
                  <a:lnTo>
                    <a:pt x="4158" y="14236"/>
                  </a:lnTo>
                  <a:lnTo>
                    <a:pt x="4495" y="14412"/>
                  </a:lnTo>
                  <a:lnTo>
                    <a:pt x="4864" y="14557"/>
                  </a:lnTo>
                  <a:lnTo>
                    <a:pt x="5217" y="14685"/>
                  </a:lnTo>
                  <a:lnTo>
                    <a:pt x="5570" y="14781"/>
                  </a:lnTo>
                  <a:lnTo>
                    <a:pt x="5939" y="14878"/>
                  </a:lnTo>
                  <a:lnTo>
                    <a:pt x="6308" y="14942"/>
                  </a:lnTo>
                  <a:lnTo>
                    <a:pt x="6661" y="14990"/>
                  </a:lnTo>
                  <a:lnTo>
                    <a:pt x="7030" y="15022"/>
                  </a:lnTo>
                  <a:lnTo>
                    <a:pt x="7399" y="15038"/>
                  </a:lnTo>
                  <a:lnTo>
                    <a:pt x="7769" y="15038"/>
                  </a:lnTo>
                  <a:lnTo>
                    <a:pt x="8122" y="15022"/>
                  </a:lnTo>
                  <a:lnTo>
                    <a:pt x="8491" y="14990"/>
                  </a:lnTo>
                  <a:lnTo>
                    <a:pt x="8844" y="14926"/>
                  </a:lnTo>
                  <a:lnTo>
                    <a:pt x="9197" y="14862"/>
                  </a:lnTo>
                  <a:lnTo>
                    <a:pt x="9550" y="14765"/>
                  </a:lnTo>
                  <a:lnTo>
                    <a:pt x="9903" y="14669"/>
                  </a:lnTo>
                  <a:lnTo>
                    <a:pt x="10240" y="14541"/>
                  </a:lnTo>
                  <a:lnTo>
                    <a:pt x="10577" y="14412"/>
                  </a:lnTo>
                  <a:lnTo>
                    <a:pt x="10898" y="14252"/>
                  </a:lnTo>
                  <a:lnTo>
                    <a:pt x="11219" y="14075"/>
                  </a:lnTo>
                  <a:lnTo>
                    <a:pt x="11524" y="13899"/>
                  </a:lnTo>
                  <a:lnTo>
                    <a:pt x="11829" y="13690"/>
                  </a:lnTo>
                  <a:lnTo>
                    <a:pt x="12134" y="13482"/>
                  </a:lnTo>
                  <a:lnTo>
                    <a:pt x="12407" y="13257"/>
                  </a:lnTo>
                  <a:lnTo>
                    <a:pt x="12680" y="13000"/>
                  </a:lnTo>
                  <a:lnTo>
                    <a:pt x="12952" y="12743"/>
                  </a:lnTo>
                  <a:lnTo>
                    <a:pt x="13193" y="12470"/>
                  </a:lnTo>
                  <a:lnTo>
                    <a:pt x="13434" y="12182"/>
                  </a:lnTo>
                  <a:lnTo>
                    <a:pt x="13658" y="11893"/>
                  </a:lnTo>
                  <a:lnTo>
                    <a:pt x="13883" y="11572"/>
                  </a:lnTo>
                  <a:lnTo>
                    <a:pt x="14076" y="11235"/>
                  </a:lnTo>
                  <a:lnTo>
                    <a:pt x="14252" y="10898"/>
                  </a:lnTo>
                  <a:lnTo>
                    <a:pt x="14429" y="10545"/>
                  </a:lnTo>
                  <a:lnTo>
                    <a:pt x="14573" y="10192"/>
                  </a:lnTo>
                  <a:lnTo>
                    <a:pt x="14686" y="9838"/>
                  </a:lnTo>
                  <a:lnTo>
                    <a:pt x="14798" y="9485"/>
                  </a:lnTo>
                  <a:lnTo>
                    <a:pt x="14894" y="9116"/>
                  </a:lnTo>
                  <a:lnTo>
                    <a:pt x="14958" y="8747"/>
                  </a:lnTo>
                  <a:lnTo>
                    <a:pt x="15007" y="8378"/>
                  </a:lnTo>
                  <a:lnTo>
                    <a:pt x="15039" y="8025"/>
                  </a:lnTo>
                  <a:lnTo>
                    <a:pt x="15055" y="7656"/>
                  </a:lnTo>
                  <a:lnTo>
                    <a:pt x="15055" y="7287"/>
                  </a:lnTo>
                  <a:lnTo>
                    <a:pt x="15039" y="6918"/>
                  </a:lnTo>
                  <a:lnTo>
                    <a:pt x="15007" y="6564"/>
                  </a:lnTo>
                  <a:lnTo>
                    <a:pt x="14942" y="6211"/>
                  </a:lnTo>
                  <a:lnTo>
                    <a:pt x="14878" y="5858"/>
                  </a:lnTo>
                  <a:lnTo>
                    <a:pt x="14782" y="5505"/>
                  </a:lnTo>
                  <a:lnTo>
                    <a:pt x="14686" y="5152"/>
                  </a:lnTo>
                  <a:lnTo>
                    <a:pt x="14557" y="4815"/>
                  </a:lnTo>
                  <a:lnTo>
                    <a:pt x="14413" y="4478"/>
                  </a:lnTo>
                  <a:lnTo>
                    <a:pt x="14268" y="4157"/>
                  </a:lnTo>
                  <a:lnTo>
                    <a:pt x="14092" y="3836"/>
                  </a:lnTo>
                  <a:lnTo>
                    <a:pt x="13915" y="3531"/>
                  </a:lnTo>
                  <a:lnTo>
                    <a:pt x="13707" y="3226"/>
                  </a:lnTo>
                  <a:lnTo>
                    <a:pt x="13498" y="2921"/>
                  </a:lnTo>
                  <a:lnTo>
                    <a:pt x="13273" y="2649"/>
                  </a:lnTo>
                  <a:lnTo>
                    <a:pt x="13017" y="2360"/>
                  </a:lnTo>
                  <a:lnTo>
                    <a:pt x="12760" y="2103"/>
                  </a:lnTo>
                  <a:lnTo>
                    <a:pt x="12487" y="1846"/>
                  </a:lnTo>
                  <a:lnTo>
                    <a:pt x="12198" y="1621"/>
                  </a:lnTo>
                  <a:lnTo>
                    <a:pt x="11893" y="1397"/>
                  </a:lnTo>
                  <a:lnTo>
                    <a:pt x="11588" y="1172"/>
                  </a:lnTo>
                  <a:lnTo>
                    <a:pt x="11251" y="979"/>
                  </a:lnTo>
                  <a:lnTo>
                    <a:pt x="10914" y="803"/>
                  </a:lnTo>
                  <a:lnTo>
                    <a:pt x="10561" y="626"/>
                  </a:lnTo>
                  <a:lnTo>
                    <a:pt x="10208" y="482"/>
                  </a:lnTo>
                  <a:lnTo>
                    <a:pt x="9855" y="354"/>
                  </a:lnTo>
                  <a:lnTo>
                    <a:pt x="9486" y="257"/>
                  </a:lnTo>
                  <a:lnTo>
                    <a:pt x="9133" y="161"/>
                  </a:lnTo>
                  <a:lnTo>
                    <a:pt x="8764" y="97"/>
                  </a:lnTo>
                  <a:lnTo>
                    <a:pt x="8394" y="49"/>
                  </a:lnTo>
                  <a:lnTo>
                    <a:pt x="8041" y="0"/>
                  </a:lnTo>
                  <a:close/>
                </a:path>
              </a:pathLst>
            </a:custGeom>
            <a:solidFill>
              <a:srgbClr val="F244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6;p13">
              <a:extLst>
                <a:ext uri="{FF2B5EF4-FFF2-40B4-BE49-F238E27FC236}">
                  <a16:creationId xmlns:a16="http://schemas.microsoft.com/office/drawing/2014/main" id="{28E48D0F-428E-41FA-DA84-BA3982A53FE8}"/>
                </a:ext>
              </a:extLst>
            </p:cNvPr>
            <p:cNvSpPr/>
            <p:nvPr/>
          </p:nvSpPr>
          <p:spPr>
            <a:xfrm>
              <a:off x="5380575" y="4071775"/>
              <a:ext cx="401650" cy="585025"/>
            </a:xfrm>
            <a:custGeom>
              <a:avLst/>
              <a:gdLst/>
              <a:ahLst/>
              <a:cxnLst/>
              <a:rect l="l" t="t" r="r" b="b"/>
              <a:pathLst>
                <a:path w="16066" h="23401" extrusionOk="0">
                  <a:moveTo>
                    <a:pt x="5232" y="1"/>
                  </a:moveTo>
                  <a:lnTo>
                    <a:pt x="4959" y="33"/>
                  </a:lnTo>
                  <a:lnTo>
                    <a:pt x="4686" y="81"/>
                  </a:lnTo>
                  <a:lnTo>
                    <a:pt x="4430" y="161"/>
                  </a:lnTo>
                  <a:lnTo>
                    <a:pt x="4157" y="258"/>
                  </a:lnTo>
                  <a:lnTo>
                    <a:pt x="3884" y="370"/>
                  </a:lnTo>
                  <a:lnTo>
                    <a:pt x="3611" y="531"/>
                  </a:lnTo>
                  <a:lnTo>
                    <a:pt x="3338" y="707"/>
                  </a:lnTo>
                  <a:lnTo>
                    <a:pt x="2985" y="964"/>
                  </a:lnTo>
                  <a:lnTo>
                    <a:pt x="2648" y="1237"/>
                  </a:lnTo>
                  <a:lnTo>
                    <a:pt x="2327" y="1526"/>
                  </a:lnTo>
                  <a:lnTo>
                    <a:pt x="2038" y="1798"/>
                  </a:lnTo>
                  <a:lnTo>
                    <a:pt x="1766" y="2103"/>
                  </a:lnTo>
                  <a:lnTo>
                    <a:pt x="1509" y="2392"/>
                  </a:lnTo>
                  <a:lnTo>
                    <a:pt x="1268" y="2697"/>
                  </a:lnTo>
                  <a:lnTo>
                    <a:pt x="1059" y="3018"/>
                  </a:lnTo>
                  <a:lnTo>
                    <a:pt x="867" y="3323"/>
                  </a:lnTo>
                  <a:lnTo>
                    <a:pt x="690" y="3644"/>
                  </a:lnTo>
                  <a:lnTo>
                    <a:pt x="546" y="3981"/>
                  </a:lnTo>
                  <a:lnTo>
                    <a:pt x="417" y="4302"/>
                  </a:lnTo>
                  <a:lnTo>
                    <a:pt x="289" y="4639"/>
                  </a:lnTo>
                  <a:lnTo>
                    <a:pt x="209" y="4976"/>
                  </a:lnTo>
                  <a:lnTo>
                    <a:pt x="129" y="5329"/>
                  </a:lnTo>
                  <a:lnTo>
                    <a:pt x="64" y="5666"/>
                  </a:lnTo>
                  <a:lnTo>
                    <a:pt x="32" y="6019"/>
                  </a:lnTo>
                  <a:lnTo>
                    <a:pt x="16" y="6372"/>
                  </a:lnTo>
                  <a:lnTo>
                    <a:pt x="0" y="6725"/>
                  </a:lnTo>
                  <a:lnTo>
                    <a:pt x="16" y="7094"/>
                  </a:lnTo>
                  <a:lnTo>
                    <a:pt x="64" y="7448"/>
                  </a:lnTo>
                  <a:lnTo>
                    <a:pt x="113" y="7817"/>
                  </a:lnTo>
                  <a:lnTo>
                    <a:pt x="177" y="8170"/>
                  </a:lnTo>
                  <a:lnTo>
                    <a:pt x="257" y="8539"/>
                  </a:lnTo>
                  <a:lnTo>
                    <a:pt x="369" y="8908"/>
                  </a:lnTo>
                  <a:lnTo>
                    <a:pt x="482" y="9277"/>
                  </a:lnTo>
                  <a:lnTo>
                    <a:pt x="626" y="9646"/>
                  </a:lnTo>
                  <a:lnTo>
                    <a:pt x="771" y="10015"/>
                  </a:lnTo>
                  <a:lnTo>
                    <a:pt x="947" y="10385"/>
                  </a:lnTo>
                  <a:lnTo>
                    <a:pt x="1140" y="10754"/>
                  </a:lnTo>
                  <a:lnTo>
                    <a:pt x="1332" y="11123"/>
                  </a:lnTo>
                  <a:lnTo>
                    <a:pt x="1557" y="11476"/>
                  </a:lnTo>
                  <a:lnTo>
                    <a:pt x="1910" y="12021"/>
                  </a:lnTo>
                  <a:lnTo>
                    <a:pt x="2263" y="12519"/>
                  </a:lnTo>
                  <a:lnTo>
                    <a:pt x="2632" y="12968"/>
                  </a:lnTo>
                  <a:lnTo>
                    <a:pt x="2969" y="13386"/>
                  </a:lnTo>
                  <a:lnTo>
                    <a:pt x="3659" y="14156"/>
                  </a:lnTo>
                  <a:lnTo>
                    <a:pt x="3964" y="14525"/>
                  </a:lnTo>
                  <a:lnTo>
                    <a:pt x="4269" y="14894"/>
                  </a:lnTo>
                  <a:lnTo>
                    <a:pt x="4542" y="15263"/>
                  </a:lnTo>
                  <a:lnTo>
                    <a:pt x="4799" y="15665"/>
                  </a:lnTo>
                  <a:lnTo>
                    <a:pt x="4911" y="15873"/>
                  </a:lnTo>
                  <a:lnTo>
                    <a:pt x="5023" y="16082"/>
                  </a:lnTo>
                  <a:lnTo>
                    <a:pt x="5120" y="16307"/>
                  </a:lnTo>
                  <a:lnTo>
                    <a:pt x="5200" y="16531"/>
                  </a:lnTo>
                  <a:lnTo>
                    <a:pt x="5296" y="16772"/>
                  </a:lnTo>
                  <a:lnTo>
                    <a:pt x="5360" y="17029"/>
                  </a:lnTo>
                  <a:lnTo>
                    <a:pt x="5425" y="17302"/>
                  </a:lnTo>
                  <a:lnTo>
                    <a:pt x="5473" y="17590"/>
                  </a:lnTo>
                  <a:lnTo>
                    <a:pt x="5521" y="17879"/>
                  </a:lnTo>
                  <a:lnTo>
                    <a:pt x="5553" y="18184"/>
                  </a:lnTo>
                  <a:lnTo>
                    <a:pt x="5569" y="18521"/>
                  </a:lnTo>
                  <a:lnTo>
                    <a:pt x="5569" y="18858"/>
                  </a:lnTo>
                  <a:lnTo>
                    <a:pt x="5553" y="19147"/>
                  </a:lnTo>
                  <a:lnTo>
                    <a:pt x="5537" y="19420"/>
                  </a:lnTo>
                  <a:lnTo>
                    <a:pt x="5473" y="19693"/>
                  </a:lnTo>
                  <a:lnTo>
                    <a:pt x="5409" y="19950"/>
                  </a:lnTo>
                  <a:lnTo>
                    <a:pt x="5312" y="20190"/>
                  </a:lnTo>
                  <a:lnTo>
                    <a:pt x="5184" y="20431"/>
                  </a:lnTo>
                  <a:lnTo>
                    <a:pt x="5039" y="20672"/>
                  </a:lnTo>
                  <a:lnTo>
                    <a:pt x="4879" y="20929"/>
                  </a:lnTo>
                  <a:lnTo>
                    <a:pt x="4686" y="21169"/>
                  </a:lnTo>
                  <a:lnTo>
                    <a:pt x="4478" y="21410"/>
                  </a:lnTo>
                  <a:lnTo>
                    <a:pt x="4237" y="21667"/>
                  </a:lnTo>
                  <a:lnTo>
                    <a:pt x="3980" y="21940"/>
                  </a:lnTo>
                  <a:lnTo>
                    <a:pt x="3370" y="22485"/>
                  </a:lnTo>
                  <a:lnTo>
                    <a:pt x="2648" y="23111"/>
                  </a:lnTo>
                  <a:lnTo>
                    <a:pt x="3178" y="23208"/>
                  </a:lnTo>
                  <a:lnTo>
                    <a:pt x="3707" y="23304"/>
                  </a:lnTo>
                  <a:lnTo>
                    <a:pt x="4253" y="23352"/>
                  </a:lnTo>
                  <a:lnTo>
                    <a:pt x="4815" y="23400"/>
                  </a:lnTo>
                  <a:lnTo>
                    <a:pt x="5970" y="23400"/>
                  </a:lnTo>
                  <a:lnTo>
                    <a:pt x="6564" y="23352"/>
                  </a:lnTo>
                  <a:lnTo>
                    <a:pt x="7142" y="23288"/>
                  </a:lnTo>
                  <a:lnTo>
                    <a:pt x="7736" y="23208"/>
                  </a:lnTo>
                  <a:lnTo>
                    <a:pt x="8330" y="23095"/>
                  </a:lnTo>
                  <a:lnTo>
                    <a:pt x="8907" y="22951"/>
                  </a:lnTo>
                  <a:lnTo>
                    <a:pt x="9501" y="22790"/>
                  </a:lnTo>
                  <a:lnTo>
                    <a:pt x="10063" y="22598"/>
                  </a:lnTo>
                  <a:lnTo>
                    <a:pt x="10624" y="22373"/>
                  </a:lnTo>
                  <a:lnTo>
                    <a:pt x="11170" y="22116"/>
                  </a:lnTo>
                  <a:lnTo>
                    <a:pt x="11700" y="21827"/>
                  </a:lnTo>
                  <a:lnTo>
                    <a:pt x="12213" y="21522"/>
                  </a:lnTo>
                  <a:lnTo>
                    <a:pt x="12695" y="21185"/>
                  </a:lnTo>
                  <a:lnTo>
                    <a:pt x="12936" y="21009"/>
                  </a:lnTo>
                  <a:lnTo>
                    <a:pt x="13160" y="20816"/>
                  </a:lnTo>
                  <a:lnTo>
                    <a:pt x="13385" y="20624"/>
                  </a:lnTo>
                  <a:lnTo>
                    <a:pt x="13610" y="20415"/>
                  </a:lnTo>
                  <a:lnTo>
                    <a:pt x="13818" y="20206"/>
                  </a:lnTo>
                  <a:lnTo>
                    <a:pt x="14027" y="19982"/>
                  </a:lnTo>
                  <a:lnTo>
                    <a:pt x="14219" y="19757"/>
                  </a:lnTo>
                  <a:lnTo>
                    <a:pt x="14396" y="19516"/>
                  </a:lnTo>
                  <a:lnTo>
                    <a:pt x="14589" y="19276"/>
                  </a:lnTo>
                  <a:lnTo>
                    <a:pt x="14749" y="19019"/>
                  </a:lnTo>
                  <a:lnTo>
                    <a:pt x="14910" y="18762"/>
                  </a:lnTo>
                  <a:lnTo>
                    <a:pt x="15070" y="18489"/>
                  </a:lnTo>
                  <a:lnTo>
                    <a:pt x="15214" y="18200"/>
                  </a:lnTo>
                  <a:lnTo>
                    <a:pt x="15343" y="17927"/>
                  </a:lnTo>
                  <a:lnTo>
                    <a:pt x="15471" y="17623"/>
                  </a:lnTo>
                  <a:lnTo>
                    <a:pt x="15584" y="17318"/>
                  </a:lnTo>
                  <a:lnTo>
                    <a:pt x="15680" y="17013"/>
                  </a:lnTo>
                  <a:lnTo>
                    <a:pt x="15760" y="16692"/>
                  </a:lnTo>
                  <a:lnTo>
                    <a:pt x="15840" y="16355"/>
                  </a:lnTo>
                  <a:lnTo>
                    <a:pt x="15921" y="16018"/>
                  </a:lnTo>
                  <a:lnTo>
                    <a:pt x="15969" y="15681"/>
                  </a:lnTo>
                  <a:lnTo>
                    <a:pt x="16017" y="15328"/>
                  </a:lnTo>
                  <a:lnTo>
                    <a:pt x="16049" y="14958"/>
                  </a:lnTo>
                  <a:lnTo>
                    <a:pt x="16065" y="14589"/>
                  </a:lnTo>
                  <a:lnTo>
                    <a:pt x="16065" y="14204"/>
                  </a:lnTo>
                  <a:lnTo>
                    <a:pt x="16065" y="13803"/>
                  </a:lnTo>
                  <a:lnTo>
                    <a:pt x="16033" y="13402"/>
                  </a:lnTo>
                  <a:lnTo>
                    <a:pt x="16001" y="13000"/>
                  </a:lnTo>
                  <a:lnTo>
                    <a:pt x="15921" y="12262"/>
                  </a:lnTo>
                  <a:lnTo>
                    <a:pt x="15824" y="11556"/>
                  </a:lnTo>
                  <a:lnTo>
                    <a:pt x="15712" y="10866"/>
                  </a:lnTo>
                  <a:lnTo>
                    <a:pt x="15600" y="10208"/>
                  </a:lnTo>
                  <a:lnTo>
                    <a:pt x="15455" y="9550"/>
                  </a:lnTo>
                  <a:lnTo>
                    <a:pt x="15279" y="8924"/>
                  </a:lnTo>
                  <a:lnTo>
                    <a:pt x="15086" y="8330"/>
                  </a:lnTo>
                  <a:lnTo>
                    <a:pt x="14861" y="7736"/>
                  </a:lnTo>
                  <a:lnTo>
                    <a:pt x="14733" y="7448"/>
                  </a:lnTo>
                  <a:lnTo>
                    <a:pt x="14605" y="7175"/>
                  </a:lnTo>
                  <a:lnTo>
                    <a:pt x="14460" y="6886"/>
                  </a:lnTo>
                  <a:lnTo>
                    <a:pt x="14316" y="6613"/>
                  </a:lnTo>
                  <a:lnTo>
                    <a:pt x="14139" y="6356"/>
                  </a:lnTo>
                  <a:lnTo>
                    <a:pt x="13979" y="6083"/>
                  </a:lnTo>
                  <a:lnTo>
                    <a:pt x="13786" y="5827"/>
                  </a:lnTo>
                  <a:lnTo>
                    <a:pt x="13594" y="5570"/>
                  </a:lnTo>
                  <a:lnTo>
                    <a:pt x="13385" y="5329"/>
                  </a:lnTo>
                  <a:lnTo>
                    <a:pt x="13160" y="5072"/>
                  </a:lnTo>
                  <a:lnTo>
                    <a:pt x="12936" y="4832"/>
                  </a:lnTo>
                  <a:lnTo>
                    <a:pt x="12695" y="4591"/>
                  </a:lnTo>
                  <a:lnTo>
                    <a:pt x="12438" y="4366"/>
                  </a:lnTo>
                  <a:lnTo>
                    <a:pt x="12165" y="4125"/>
                  </a:lnTo>
                  <a:lnTo>
                    <a:pt x="11876" y="3901"/>
                  </a:lnTo>
                  <a:lnTo>
                    <a:pt x="11571" y="3676"/>
                  </a:lnTo>
                  <a:lnTo>
                    <a:pt x="10624" y="2842"/>
                  </a:lnTo>
                  <a:lnTo>
                    <a:pt x="10143" y="2424"/>
                  </a:lnTo>
                  <a:lnTo>
                    <a:pt x="9646" y="2007"/>
                  </a:lnTo>
                  <a:lnTo>
                    <a:pt x="9148" y="1622"/>
                  </a:lnTo>
                  <a:lnTo>
                    <a:pt x="8634" y="1253"/>
                  </a:lnTo>
                  <a:lnTo>
                    <a:pt x="8121" y="916"/>
                  </a:lnTo>
                  <a:lnTo>
                    <a:pt x="7864" y="755"/>
                  </a:lnTo>
                  <a:lnTo>
                    <a:pt x="7607" y="611"/>
                  </a:lnTo>
                  <a:lnTo>
                    <a:pt x="7351" y="482"/>
                  </a:lnTo>
                  <a:lnTo>
                    <a:pt x="7094" y="370"/>
                  </a:lnTo>
                  <a:lnTo>
                    <a:pt x="6821" y="258"/>
                  </a:lnTo>
                  <a:lnTo>
                    <a:pt x="6564" y="177"/>
                  </a:lnTo>
                  <a:lnTo>
                    <a:pt x="6291" y="97"/>
                  </a:lnTo>
                  <a:lnTo>
                    <a:pt x="6035" y="49"/>
                  </a:lnTo>
                  <a:lnTo>
                    <a:pt x="5762" y="17"/>
                  </a:lnTo>
                  <a:lnTo>
                    <a:pt x="550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7;p13">
              <a:extLst>
                <a:ext uri="{FF2B5EF4-FFF2-40B4-BE49-F238E27FC236}">
                  <a16:creationId xmlns:a16="http://schemas.microsoft.com/office/drawing/2014/main" id="{B8270795-DF4A-2282-CCD5-42B0AD7A1D91}"/>
                </a:ext>
              </a:extLst>
            </p:cNvPr>
            <p:cNvSpPr/>
            <p:nvPr/>
          </p:nvSpPr>
          <p:spPr>
            <a:xfrm>
              <a:off x="5420275" y="3943800"/>
              <a:ext cx="416500" cy="416500"/>
            </a:xfrm>
            <a:custGeom>
              <a:avLst/>
              <a:gdLst/>
              <a:ahLst/>
              <a:cxnLst/>
              <a:rect l="l" t="t" r="r" b="b"/>
              <a:pathLst>
                <a:path w="16660" h="16660" extrusionOk="0">
                  <a:moveTo>
                    <a:pt x="9951" y="0"/>
                  </a:moveTo>
                  <a:lnTo>
                    <a:pt x="9582" y="16"/>
                  </a:lnTo>
                  <a:lnTo>
                    <a:pt x="9197" y="48"/>
                  </a:lnTo>
                  <a:lnTo>
                    <a:pt x="8828" y="97"/>
                  </a:lnTo>
                  <a:lnTo>
                    <a:pt x="8459" y="161"/>
                  </a:lnTo>
                  <a:lnTo>
                    <a:pt x="8106" y="241"/>
                  </a:lnTo>
                  <a:lnTo>
                    <a:pt x="7737" y="353"/>
                  </a:lnTo>
                  <a:lnTo>
                    <a:pt x="7367" y="466"/>
                  </a:lnTo>
                  <a:lnTo>
                    <a:pt x="7014" y="610"/>
                  </a:lnTo>
                  <a:lnTo>
                    <a:pt x="6661" y="755"/>
                  </a:lnTo>
                  <a:lnTo>
                    <a:pt x="6308" y="931"/>
                  </a:lnTo>
                  <a:lnTo>
                    <a:pt x="5955" y="1108"/>
                  </a:lnTo>
                  <a:lnTo>
                    <a:pt x="5618" y="1300"/>
                  </a:lnTo>
                  <a:lnTo>
                    <a:pt x="5281" y="1509"/>
                  </a:lnTo>
                  <a:lnTo>
                    <a:pt x="4944" y="1734"/>
                  </a:lnTo>
                  <a:lnTo>
                    <a:pt x="4623" y="1974"/>
                  </a:lnTo>
                  <a:lnTo>
                    <a:pt x="4302" y="2215"/>
                  </a:lnTo>
                  <a:lnTo>
                    <a:pt x="3997" y="2488"/>
                  </a:lnTo>
                  <a:lnTo>
                    <a:pt x="3692" y="2745"/>
                  </a:lnTo>
                  <a:lnTo>
                    <a:pt x="3403" y="3034"/>
                  </a:lnTo>
                  <a:lnTo>
                    <a:pt x="3114" y="3322"/>
                  </a:lnTo>
                  <a:lnTo>
                    <a:pt x="2842" y="3611"/>
                  </a:lnTo>
                  <a:lnTo>
                    <a:pt x="2585" y="3916"/>
                  </a:lnTo>
                  <a:lnTo>
                    <a:pt x="2328" y="4237"/>
                  </a:lnTo>
                  <a:lnTo>
                    <a:pt x="2071" y="4558"/>
                  </a:lnTo>
                  <a:lnTo>
                    <a:pt x="1847" y="4879"/>
                  </a:lnTo>
                  <a:lnTo>
                    <a:pt x="1622" y="5216"/>
                  </a:lnTo>
                  <a:lnTo>
                    <a:pt x="1413" y="5553"/>
                  </a:lnTo>
                  <a:lnTo>
                    <a:pt x="1221" y="5906"/>
                  </a:lnTo>
                  <a:lnTo>
                    <a:pt x="1028" y="6243"/>
                  </a:lnTo>
                  <a:lnTo>
                    <a:pt x="852" y="6596"/>
                  </a:lnTo>
                  <a:lnTo>
                    <a:pt x="707" y="6949"/>
                  </a:lnTo>
                  <a:lnTo>
                    <a:pt x="563" y="7319"/>
                  </a:lnTo>
                  <a:lnTo>
                    <a:pt x="434" y="7672"/>
                  </a:lnTo>
                  <a:lnTo>
                    <a:pt x="322" y="8025"/>
                  </a:lnTo>
                  <a:lnTo>
                    <a:pt x="226" y="8394"/>
                  </a:lnTo>
                  <a:lnTo>
                    <a:pt x="145" y="8747"/>
                  </a:lnTo>
                  <a:lnTo>
                    <a:pt x="81" y="9116"/>
                  </a:lnTo>
                  <a:lnTo>
                    <a:pt x="33" y="9469"/>
                  </a:lnTo>
                  <a:lnTo>
                    <a:pt x="1" y="9838"/>
                  </a:lnTo>
                  <a:lnTo>
                    <a:pt x="1" y="10191"/>
                  </a:lnTo>
                  <a:lnTo>
                    <a:pt x="1" y="10544"/>
                  </a:lnTo>
                  <a:lnTo>
                    <a:pt x="33" y="10897"/>
                  </a:lnTo>
                  <a:lnTo>
                    <a:pt x="81" y="11235"/>
                  </a:lnTo>
                  <a:lnTo>
                    <a:pt x="145" y="11572"/>
                  </a:lnTo>
                  <a:lnTo>
                    <a:pt x="226" y="11909"/>
                  </a:lnTo>
                  <a:lnTo>
                    <a:pt x="338" y="12246"/>
                  </a:lnTo>
                  <a:lnTo>
                    <a:pt x="466" y="12567"/>
                  </a:lnTo>
                  <a:lnTo>
                    <a:pt x="627" y="12888"/>
                  </a:lnTo>
                  <a:lnTo>
                    <a:pt x="803" y="13192"/>
                  </a:lnTo>
                  <a:lnTo>
                    <a:pt x="996" y="13497"/>
                  </a:lnTo>
                  <a:lnTo>
                    <a:pt x="1221" y="13786"/>
                  </a:lnTo>
                  <a:lnTo>
                    <a:pt x="1461" y="14075"/>
                  </a:lnTo>
                  <a:lnTo>
                    <a:pt x="1734" y="14348"/>
                  </a:lnTo>
                  <a:lnTo>
                    <a:pt x="2023" y="14605"/>
                  </a:lnTo>
                  <a:lnTo>
                    <a:pt x="2344" y="14862"/>
                  </a:lnTo>
                  <a:lnTo>
                    <a:pt x="2697" y="15102"/>
                  </a:lnTo>
                  <a:lnTo>
                    <a:pt x="3066" y="15327"/>
                  </a:lnTo>
                  <a:lnTo>
                    <a:pt x="3468" y="15552"/>
                  </a:lnTo>
                  <a:lnTo>
                    <a:pt x="3885" y="15760"/>
                  </a:lnTo>
                  <a:lnTo>
                    <a:pt x="4334" y="15937"/>
                  </a:lnTo>
                  <a:lnTo>
                    <a:pt x="4816" y="16113"/>
                  </a:lnTo>
                  <a:lnTo>
                    <a:pt x="5329" y="16274"/>
                  </a:lnTo>
                  <a:lnTo>
                    <a:pt x="5843" y="16418"/>
                  </a:lnTo>
                  <a:lnTo>
                    <a:pt x="6356" y="16515"/>
                  </a:lnTo>
                  <a:lnTo>
                    <a:pt x="6854" y="16595"/>
                  </a:lnTo>
                  <a:lnTo>
                    <a:pt x="7351" y="16643"/>
                  </a:lnTo>
                  <a:lnTo>
                    <a:pt x="7833" y="16659"/>
                  </a:lnTo>
                  <a:lnTo>
                    <a:pt x="8298" y="16659"/>
                  </a:lnTo>
                  <a:lnTo>
                    <a:pt x="8764" y="16627"/>
                  </a:lnTo>
                  <a:lnTo>
                    <a:pt x="9213" y="16563"/>
                  </a:lnTo>
                  <a:lnTo>
                    <a:pt x="9646" y="16482"/>
                  </a:lnTo>
                  <a:lnTo>
                    <a:pt x="10080" y="16370"/>
                  </a:lnTo>
                  <a:lnTo>
                    <a:pt x="10497" y="16242"/>
                  </a:lnTo>
                  <a:lnTo>
                    <a:pt x="10898" y="16097"/>
                  </a:lnTo>
                  <a:lnTo>
                    <a:pt x="11299" y="15921"/>
                  </a:lnTo>
                  <a:lnTo>
                    <a:pt x="11668" y="15728"/>
                  </a:lnTo>
                  <a:lnTo>
                    <a:pt x="12038" y="15520"/>
                  </a:lnTo>
                  <a:lnTo>
                    <a:pt x="12391" y="15295"/>
                  </a:lnTo>
                  <a:lnTo>
                    <a:pt x="12744" y="15038"/>
                  </a:lnTo>
                  <a:lnTo>
                    <a:pt x="13065" y="14781"/>
                  </a:lnTo>
                  <a:lnTo>
                    <a:pt x="13386" y="14492"/>
                  </a:lnTo>
                  <a:lnTo>
                    <a:pt x="13691" y="14204"/>
                  </a:lnTo>
                  <a:lnTo>
                    <a:pt x="13980" y="13899"/>
                  </a:lnTo>
                  <a:lnTo>
                    <a:pt x="14252" y="13578"/>
                  </a:lnTo>
                  <a:lnTo>
                    <a:pt x="14525" y="13241"/>
                  </a:lnTo>
                  <a:lnTo>
                    <a:pt x="14766" y="12904"/>
                  </a:lnTo>
                  <a:lnTo>
                    <a:pt x="15007" y="12551"/>
                  </a:lnTo>
                  <a:lnTo>
                    <a:pt x="15231" y="12181"/>
                  </a:lnTo>
                  <a:lnTo>
                    <a:pt x="15424" y="11812"/>
                  </a:lnTo>
                  <a:lnTo>
                    <a:pt x="15617" y="11427"/>
                  </a:lnTo>
                  <a:lnTo>
                    <a:pt x="15793" y="11042"/>
                  </a:lnTo>
                  <a:lnTo>
                    <a:pt x="15954" y="10641"/>
                  </a:lnTo>
                  <a:lnTo>
                    <a:pt x="16098" y="10256"/>
                  </a:lnTo>
                  <a:lnTo>
                    <a:pt x="16226" y="9854"/>
                  </a:lnTo>
                  <a:lnTo>
                    <a:pt x="16339" y="9437"/>
                  </a:lnTo>
                  <a:lnTo>
                    <a:pt x="16435" y="9036"/>
                  </a:lnTo>
                  <a:lnTo>
                    <a:pt x="16515" y="8619"/>
                  </a:lnTo>
                  <a:lnTo>
                    <a:pt x="16579" y="8217"/>
                  </a:lnTo>
                  <a:lnTo>
                    <a:pt x="16628" y="7800"/>
                  </a:lnTo>
                  <a:lnTo>
                    <a:pt x="16660" y="7399"/>
                  </a:lnTo>
                  <a:lnTo>
                    <a:pt x="16660" y="6982"/>
                  </a:lnTo>
                  <a:lnTo>
                    <a:pt x="16660" y="6580"/>
                  </a:lnTo>
                  <a:lnTo>
                    <a:pt x="16628" y="6179"/>
                  </a:lnTo>
                  <a:lnTo>
                    <a:pt x="16595" y="5794"/>
                  </a:lnTo>
                  <a:lnTo>
                    <a:pt x="16531" y="5393"/>
                  </a:lnTo>
                  <a:lnTo>
                    <a:pt x="16451" y="5024"/>
                  </a:lnTo>
                  <a:lnTo>
                    <a:pt x="16355" y="4638"/>
                  </a:lnTo>
                  <a:lnTo>
                    <a:pt x="16242" y="4269"/>
                  </a:lnTo>
                  <a:lnTo>
                    <a:pt x="16098" y="3916"/>
                  </a:lnTo>
                  <a:lnTo>
                    <a:pt x="15954" y="3563"/>
                  </a:lnTo>
                  <a:lnTo>
                    <a:pt x="15777" y="3226"/>
                  </a:lnTo>
                  <a:lnTo>
                    <a:pt x="15584" y="2905"/>
                  </a:lnTo>
                  <a:lnTo>
                    <a:pt x="15376" y="2584"/>
                  </a:lnTo>
                  <a:lnTo>
                    <a:pt x="15135" y="2279"/>
                  </a:lnTo>
                  <a:lnTo>
                    <a:pt x="14878" y="1990"/>
                  </a:lnTo>
                  <a:lnTo>
                    <a:pt x="14605" y="1734"/>
                  </a:lnTo>
                  <a:lnTo>
                    <a:pt x="14317" y="1477"/>
                  </a:lnTo>
                  <a:lnTo>
                    <a:pt x="13996" y="1236"/>
                  </a:lnTo>
                  <a:lnTo>
                    <a:pt x="13659" y="1011"/>
                  </a:lnTo>
                  <a:lnTo>
                    <a:pt x="13305" y="819"/>
                  </a:lnTo>
                  <a:lnTo>
                    <a:pt x="12920" y="626"/>
                  </a:lnTo>
                  <a:lnTo>
                    <a:pt x="12519" y="466"/>
                  </a:lnTo>
                  <a:lnTo>
                    <a:pt x="12086" y="321"/>
                  </a:lnTo>
                  <a:lnTo>
                    <a:pt x="11652" y="209"/>
                  </a:lnTo>
                  <a:lnTo>
                    <a:pt x="11171" y="113"/>
                  </a:lnTo>
                  <a:lnTo>
                    <a:pt x="10690" y="48"/>
                  </a:lnTo>
                  <a:lnTo>
                    <a:pt x="10320" y="16"/>
                  </a:lnTo>
                  <a:lnTo>
                    <a:pt x="9951" y="0"/>
                  </a:lnTo>
                  <a:close/>
                </a:path>
              </a:pathLst>
            </a:custGeom>
            <a:solidFill>
              <a:srgbClr val="8E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8;p13">
              <a:extLst>
                <a:ext uri="{FF2B5EF4-FFF2-40B4-BE49-F238E27FC236}">
                  <a16:creationId xmlns:a16="http://schemas.microsoft.com/office/drawing/2014/main" id="{F4342C73-807F-296B-E20D-9E66493BD345}"/>
                </a:ext>
              </a:extLst>
            </p:cNvPr>
            <p:cNvSpPr/>
            <p:nvPr/>
          </p:nvSpPr>
          <p:spPr>
            <a:xfrm>
              <a:off x="5519400" y="3935775"/>
              <a:ext cx="393200" cy="483500"/>
            </a:xfrm>
            <a:custGeom>
              <a:avLst/>
              <a:gdLst/>
              <a:ahLst/>
              <a:cxnLst/>
              <a:rect l="l" t="t" r="r" b="b"/>
              <a:pathLst>
                <a:path w="15728" h="19340" extrusionOk="0">
                  <a:moveTo>
                    <a:pt x="6050" y="0"/>
                  </a:moveTo>
                  <a:lnTo>
                    <a:pt x="5729" y="16"/>
                  </a:lnTo>
                  <a:lnTo>
                    <a:pt x="5409" y="48"/>
                  </a:lnTo>
                  <a:lnTo>
                    <a:pt x="5088" y="97"/>
                  </a:lnTo>
                  <a:lnTo>
                    <a:pt x="4783" y="161"/>
                  </a:lnTo>
                  <a:lnTo>
                    <a:pt x="4478" y="241"/>
                  </a:lnTo>
                  <a:lnTo>
                    <a:pt x="4173" y="337"/>
                  </a:lnTo>
                  <a:lnTo>
                    <a:pt x="3884" y="450"/>
                  </a:lnTo>
                  <a:lnTo>
                    <a:pt x="3595" y="578"/>
                  </a:lnTo>
                  <a:lnTo>
                    <a:pt x="3322" y="723"/>
                  </a:lnTo>
                  <a:lnTo>
                    <a:pt x="3065" y="883"/>
                  </a:lnTo>
                  <a:lnTo>
                    <a:pt x="2841" y="1044"/>
                  </a:lnTo>
                  <a:lnTo>
                    <a:pt x="2600" y="1220"/>
                  </a:lnTo>
                  <a:lnTo>
                    <a:pt x="2391" y="1413"/>
                  </a:lnTo>
                  <a:lnTo>
                    <a:pt x="2183" y="1621"/>
                  </a:lnTo>
                  <a:lnTo>
                    <a:pt x="1974" y="1830"/>
                  </a:lnTo>
                  <a:lnTo>
                    <a:pt x="1781" y="2055"/>
                  </a:lnTo>
                  <a:lnTo>
                    <a:pt x="1605" y="2295"/>
                  </a:lnTo>
                  <a:lnTo>
                    <a:pt x="1428" y="2536"/>
                  </a:lnTo>
                  <a:lnTo>
                    <a:pt x="1284" y="2793"/>
                  </a:lnTo>
                  <a:lnTo>
                    <a:pt x="1123" y="3066"/>
                  </a:lnTo>
                  <a:lnTo>
                    <a:pt x="995" y="3338"/>
                  </a:lnTo>
                  <a:lnTo>
                    <a:pt x="867" y="3611"/>
                  </a:lnTo>
                  <a:lnTo>
                    <a:pt x="754" y="3916"/>
                  </a:lnTo>
                  <a:lnTo>
                    <a:pt x="642" y="4221"/>
                  </a:lnTo>
                  <a:lnTo>
                    <a:pt x="562" y="4526"/>
                  </a:lnTo>
                  <a:lnTo>
                    <a:pt x="482" y="4847"/>
                  </a:lnTo>
                  <a:lnTo>
                    <a:pt x="417" y="5168"/>
                  </a:lnTo>
                  <a:lnTo>
                    <a:pt x="369" y="5489"/>
                  </a:lnTo>
                  <a:lnTo>
                    <a:pt x="321" y="5826"/>
                  </a:lnTo>
                  <a:lnTo>
                    <a:pt x="305" y="6179"/>
                  </a:lnTo>
                  <a:lnTo>
                    <a:pt x="289" y="6532"/>
                  </a:lnTo>
                  <a:lnTo>
                    <a:pt x="289" y="6885"/>
                  </a:lnTo>
                  <a:lnTo>
                    <a:pt x="321" y="7238"/>
                  </a:lnTo>
                  <a:lnTo>
                    <a:pt x="353" y="7607"/>
                  </a:lnTo>
                  <a:lnTo>
                    <a:pt x="401" y="7977"/>
                  </a:lnTo>
                  <a:lnTo>
                    <a:pt x="465" y="8346"/>
                  </a:lnTo>
                  <a:lnTo>
                    <a:pt x="546" y="8715"/>
                  </a:lnTo>
                  <a:lnTo>
                    <a:pt x="626" y="9100"/>
                  </a:lnTo>
                  <a:lnTo>
                    <a:pt x="738" y="9469"/>
                  </a:lnTo>
                  <a:lnTo>
                    <a:pt x="867" y="9854"/>
                  </a:lnTo>
                  <a:lnTo>
                    <a:pt x="1011" y="10240"/>
                  </a:lnTo>
                  <a:lnTo>
                    <a:pt x="1316" y="11042"/>
                  </a:lnTo>
                  <a:lnTo>
                    <a:pt x="1557" y="11780"/>
                  </a:lnTo>
                  <a:lnTo>
                    <a:pt x="1653" y="12117"/>
                  </a:lnTo>
                  <a:lnTo>
                    <a:pt x="1733" y="12438"/>
                  </a:lnTo>
                  <a:lnTo>
                    <a:pt x="1798" y="12727"/>
                  </a:lnTo>
                  <a:lnTo>
                    <a:pt x="1862" y="13016"/>
                  </a:lnTo>
                  <a:lnTo>
                    <a:pt x="1894" y="13289"/>
                  </a:lnTo>
                  <a:lnTo>
                    <a:pt x="1926" y="13546"/>
                  </a:lnTo>
                  <a:lnTo>
                    <a:pt x="1926" y="13786"/>
                  </a:lnTo>
                  <a:lnTo>
                    <a:pt x="1942" y="14011"/>
                  </a:lnTo>
                  <a:lnTo>
                    <a:pt x="1926" y="14220"/>
                  </a:lnTo>
                  <a:lnTo>
                    <a:pt x="1894" y="14428"/>
                  </a:lnTo>
                  <a:lnTo>
                    <a:pt x="1862" y="14605"/>
                  </a:lnTo>
                  <a:lnTo>
                    <a:pt x="1830" y="14797"/>
                  </a:lnTo>
                  <a:lnTo>
                    <a:pt x="1765" y="14958"/>
                  </a:lnTo>
                  <a:lnTo>
                    <a:pt x="1701" y="15118"/>
                  </a:lnTo>
                  <a:lnTo>
                    <a:pt x="1637" y="15263"/>
                  </a:lnTo>
                  <a:lnTo>
                    <a:pt x="1557" y="15391"/>
                  </a:lnTo>
                  <a:lnTo>
                    <a:pt x="1461" y="15536"/>
                  </a:lnTo>
                  <a:lnTo>
                    <a:pt x="1364" y="15648"/>
                  </a:lnTo>
                  <a:lnTo>
                    <a:pt x="1252" y="15776"/>
                  </a:lnTo>
                  <a:lnTo>
                    <a:pt x="1140" y="15873"/>
                  </a:lnTo>
                  <a:lnTo>
                    <a:pt x="899" y="16081"/>
                  </a:lnTo>
                  <a:lnTo>
                    <a:pt x="626" y="16274"/>
                  </a:lnTo>
                  <a:lnTo>
                    <a:pt x="337" y="16434"/>
                  </a:lnTo>
                  <a:lnTo>
                    <a:pt x="32" y="16611"/>
                  </a:lnTo>
                  <a:lnTo>
                    <a:pt x="16" y="16675"/>
                  </a:lnTo>
                  <a:lnTo>
                    <a:pt x="0" y="16755"/>
                  </a:lnTo>
                  <a:lnTo>
                    <a:pt x="16" y="16916"/>
                  </a:lnTo>
                  <a:lnTo>
                    <a:pt x="48" y="17076"/>
                  </a:lnTo>
                  <a:lnTo>
                    <a:pt x="128" y="17237"/>
                  </a:lnTo>
                  <a:lnTo>
                    <a:pt x="225" y="17397"/>
                  </a:lnTo>
                  <a:lnTo>
                    <a:pt x="353" y="17558"/>
                  </a:lnTo>
                  <a:lnTo>
                    <a:pt x="498" y="17718"/>
                  </a:lnTo>
                  <a:lnTo>
                    <a:pt x="658" y="17863"/>
                  </a:lnTo>
                  <a:lnTo>
                    <a:pt x="819" y="18007"/>
                  </a:lnTo>
                  <a:lnTo>
                    <a:pt x="995" y="18152"/>
                  </a:lnTo>
                  <a:lnTo>
                    <a:pt x="1332" y="18392"/>
                  </a:lnTo>
                  <a:lnTo>
                    <a:pt x="1653" y="18585"/>
                  </a:lnTo>
                  <a:lnTo>
                    <a:pt x="1894" y="18713"/>
                  </a:lnTo>
                  <a:lnTo>
                    <a:pt x="2279" y="18874"/>
                  </a:lnTo>
                  <a:lnTo>
                    <a:pt x="2648" y="19002"/>
                  </a:lnTo>
                  <a:lnTo>
                    <a:pt x="3049" y="19115"/>
                  </a:lnTo>
                  <a:lnTo>
                    <a:pt x="3435" y="19195"/>
                  </a:lnTo>
                  <a:lnTo>
                    <a:pt x="3836" y="19275"/>
                  </a:lnTo>
                  <a:lnTo>
                    <a:pt x="4237" y="19307"/>
                  </a:lnTo>
                  <a:lnTo>
                    <a:pt x="4654" y="19339"/>
                  </a:lnTo>
                  <a:lnTo>
                    <a:pt x="5071" y="19339"/>
                  </a:lnTo>
                  <a:lnTo>
                    <a:pt x="5473" y="19323"/>
                  </a:lnTo>
                  <a:lnTo>
                    <a:pt x="5890" y="19291"/>
                  </a:lnTo>
                  <a:lnTo>
                    <a:pt x="6307" y="19243"/>
                  </a:lnTo>
                  <a:lnTo>
                    <a:pt x="6725" y="19179"/>
                  </a:lnTo>
                  <a:lnTo>
                    <a:pt x="7142" y="19098"/>
                  </a:lnTo>
                  <a:lnTo>
                    <a:pt x="7543" y="18986"/>
                  </a:lnTo>
                  <a:lnTo>
                    <a:pt x="7960" y="18874"/>
                  </a:lnTo>
                  <a:lnTo>
                    <a:pt x="8362" y="18761"/>
                  </a:lnTo>
                  <a:lnTo>
                    <a:pt x="8747" y="18617"/>
                  </a:lnTo>
                  <a:lnTo>
                    <a:pt x="9148" y="18457"/>
                  </a:lnTo>
                  <a:lnTo>
                    <a:pt x="9533" y="18296"/>
                  </a:lnTo>
                  <a:lnTo>
                    <a:pt x="9902" y="18119"/>
                  </a:lnTo>
                  <a:lnTo>
                    <a:pt x="10271" y="17943"/>
                  </a:lnTo>
                  <a:lnTo>
                    <a:pt x="10624" y="17750"/>
                  </a:lnTo>
                  <a:lnTo>
                    <a:pt x="10977" y="17542"/>
                  </a:lnTo>
                  <a:lnTo>
                    <a:pt x="11298" y="17333"/>
                  </a:lnTo>
                  <a:lnTo>
                    <a:pt x="11619" y="17124"/>
                  </a:lnTo>
                  <a:lnTo>
                    <a:pt x="11940" y="16900"/>
                  </a:lnTo>
                  <a:lnTo>
                    <a:pt x="12229" y="16675"/>
                  </a:lnTo>
                  <a:lnTo>
                    <a:pt x="12502" y="16434"/>
                  </a:lnTo>
                  <a:lnTo>
                    <a:pt x="12759" y="16194"/>
                  </a:lnTo>
                  <a:lnTo>
                    <a:pt x="13016" y="15953"/>
                  </a:lnTo>
                  <a:lnTo>
                    <a:pt x="13240" y="15712"/>
                  </a:lnTo>
                  <a:lnTo>
                    <a:pt x="13449" y="15471"/>
                  </a:lnTo>
                  <a:lnTo>
                    <a:pt x="13770" y="15054"/>
                  </a:lnTo>
                  <a:lnTo>
                    <a:pt x="14059" y="14637"/>
                  </a:lnTo>
                  <a:lnTo>
                    <a:pt x="14332" y="14204"/>
                  </a:lnTo>
                  <a:lnTo>
                    <a:pt x="14572" y="13786"/>
                  </a:lnTo>
                  <a:lnTo>
                    <a:pt x="14797" y="13369"/>
                  </a:lnTo>
                  <a:lnTo>
                    <a:pt x="14990" y="12952"/>
                  </a:lnTo>
                  <a:lnTo>
                    <a:pt x="15166" y="12534"/>
                  </a:lnTo>
                  <a:lnTo>
                    <a:pt x="15311" y="12117"/>
                  </a:lnTo>
                  <a:lnTo>
                    <a:pt x="15439" y="11716"/>
                  </a:lnTo>
                  <a:lnTo>
                    <a:pt x="15535" y="11299"/>
                  </a:lnTo>
                  <a:lnTo>
                    <a:pt x="15616" y="10898"/>
                  </a:lnTo>
                  <a:lnTo>
                    <a:pt x="15680" y="10496"/>
                  </a:lnTo>
                  <a:lnTo>
                    <a:pt x="15712" y="10095"/>
                  </a:lnTo>
                  <a:lnTo>
                    <a:pt x="15728" y="9694"/>
                  </a:lnTo>
                  <a:lnTo>
                    <a:pt x="15728" y="9293"/>
                  </a:lnTo>
                  <a:lnTo>
                    <a:pt x="15712" y="8907"/>
                  </a:lnTo>
                  <a:lnTo>
                    <a:pt x="15680" y="8522"/>
                  </a:lnTo>
                  <a:lnTo>
                    <a:pt x="15616" y="8137"/>
                  </a:lnTo>
                  <a:lnTo>
                    <a:pt x="15551" y="7768"/>
                  </a:lnTo>
                  <a:lnTo>
                    <a:pt x="15455" y="7399"/>
                  </a:lnTo>
                  <a:lnTo>
                    <a:pt x="15343" y="7030"/>
                  </a:lnTo>
                  <a:lnTo>
                    <a:pt x="15230" y="6677"/>
                  </a:lnTo>
                  <a:lnTo>
                    <a:pt x="15086" y="6324"/>
                  </a:lnTo>
                  <a:lnTo>
                    <a:pt x="14942" y="5971"/>
                  </a:lnTo>
                  <a:lnTo>
                    <a:pt x="14765" y="5633"/>
                  </a:lnTo>
                  <a:lnTo>
                    <a:pt x="14588" y="5296"/>
                  </a:lnTo>
                  <a:lnTo>
                    <a:pt x="14396" y="4975"/>
                  </a:lnTo>
                  <a:lnTo>
                    <a:pt x="14203" y="4654"/>
                  </a:lnTo>
                  <a:lnTo>
                    <a:pt x="13979" y="4350"/>
                  </a:lnTo>
                  <a:lnTo>
                    <a:pt x="13754" y="4045"/>
                  </a:lnTo>
                  <a:lnTo>
                    <a:pt x="13513" y="3756"/>
                  </a:lnTo>
                  <a:lnTo>
                    <a:pt x="13272" y="3467"/>
                  </a:lnTo>
                  <a:lnTo>
                    <a:pt x="13016" y="3194"/>
                  </a:lnTo>
                  <a:lnTo>
                    <a:pt x="12743" y="2921"/>
                  </a:lnTo>
                  <a:lnTo>
                    <a:pt x="12470" y="2664"/>
                  </a:lnTo>
                  <a:lnTo>
                    <a:pt x="12181" y="2424"/>
                  </a:lnTo>
                  <a:lnTo>
                    <a:pt x="11892" y="2183"/>
                  </a:lnTo>
                  <a:lnTo>
                    <a:pt x="11603" y="1958"/>
                  </a:lnTo>
                  <a:lnTo>
                    <a:pt x="11298" y="1734"/>
                  </a:lnTo>
                  <a:lnTo>
                    <a:pt x="10977" y="1541"/>
                  </a:lnTo>
                  <a:lnTo>
                    <a:pt x="10673" y="1348"/>
                  </a:lnTo>
                  <a:lnTo>
                    <a:pt x="10352" y="1156"/>
                  </a:lnTo>
                  <a:lnTo>
                    <a:pt x="10031" y="995"/>
                  </a:lnTo>
                  <a:lnTo>
                    <a:pt x="9710" y="835"/>
                  </a:lnTo>
                  <a:lnTo>
                    <a:pt x="9373" y="690"/>
                  </a:lnTo>
                  <a:lnTo>
                    <a:pt x="9036" y="562"/>
                  </a:lnTo>
                  <a:lnTo>
                    <a:pt x="8715" y="450"/>
                  </a:lnTo>
                  <a:lnTo>
                    <a:pt x="8378" y="337"/>
                  </a:lnTo>
                  <a:lnTo>
                    <a:pt x="8041" y="241"/>
                  </a:lnTo>
                  <a:lnTo>
                    <a:pt x="7703" y="177"/>
                  </a:lnTo>
                  <a:lnTo>
                    <a:pt x="7366" y="113"/>
                  </a:lnTo>
                  <a:lnTo>
                    <a:pt x="7029" y="65"/>
                  </a:lnTo>
                  <a:lnTo>
                    <a:pt x="6708" y="32"/>
                  </a:lnTo>
                  <a:lnTo>
                    <a:pt x="6371" y="16"/>
                  </a:lnTo>
                  <a:lnTo>
                    <a:pt x="6050" y="0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59;p13">
              <a:extLst>
                <a:ext uri="{FF2B5EF4-FFF2-40B4-BE49-F238E27FC236}">
                  <a16:creationId xmlns:a16="http://schemas.microsoft.com/office/drawing/2014/main" id="{465910FC-9744-2A77-E9BB-AB724899C15D}"/>
                </a:ext>
              </a:extLst>
            </p:cNvPr>
            <p:cNvSpPr/>
            <p:nvPr/>
          </p:nvSpPr>
          <p:spPr>
            <a:xfrm>
              <a:off x="3410575" y="3652500"/>
              <a:ext cx="662450" cy="412900"/>
            </a:xfrm>
            <a:custGeom>
              <a:avLst/>
              <a:gdLst/>
              <a:ahLst/>
              <a:cxnLst/>
              <a:rect l="l" t="t" r="r" b="b"/>
              <a:pathLst>
                <a:path w="26498" h="16516" extrusionOk="0">
                  <a:moveTo>
                    <a:pt x="9341" y="1"/>
                  </a:moveTo>
                  <a:lnTo>
                    <a:pt x="8859" y="33"/>
                  </a:lnTo>
                  <a:lnTo>
                    <a:pt x="8394" y="65"/>
                  </a:lnTo>
                  <a:lnTo>
                    <a:pt x="7945" y="113"/>
                  </a:lnTo>
                  <a:lnTo>
                    <a:pt x="7367" y="209"/>
                  </a:lnTo>
                  <a:lnTo>
                    <a:pt x="7062" y="258"/>
                  </a:lnTo>
                  <a:lnTo>
                    <a:pt x="6773" y="322"/>
                  </a:lnTo>
                  <a:lnTo>
                    <a:pt x="6484" y="402"/>
                  </a:lnTo>
                  <a:lnTo>
                    <a:pt x="6195" y="498"/>
                  </a:lnTo>
                  <a:lnTo>
                    <a:pt x="5906" y="611"/>
                  </a:lnTo>
                  <a:lnTo>
                    <a:pt x="5634" y="723"/>
                  </a:lnTo>
                  <a:lnTo>
                    <a:pt x="5361" y="851"/>
                  </a:lnTo>
                  <a:lnTo>
                    <a:pt x="5104" y="1012"/>
                  </a:lnTo>
                  <a:lnTo>
                    <a:pt x="4847" y="1172"/>
                  </a:lnTo>
                  <a:lnTo>
                    <a:pt x="4622" y="1365"/>
                  </a:lnTo>
                  <a:lnTo>
                    <a:pt x="4398" y="1558"/>
                  </a:lnTo>
                  <a:lnTo>
                    <a:pt x="4189" y="1782"/>
                  </a:lnTo>
                  <a:lnTo>
                    <a:pt x="3997" y="2023"/>
                  </a:lnTo>
                  <a:lnTo>
                    <a:pt x="3820" y="2296"/>
                  </a:lnTo>
                  <a:lnTo>
                    <a:pt x="3595" y="2713"/>
                  </a:lnTo>
                  <a:lnTo>
                    <a:pt x="3467" y="2938"/>
                  </a:lnTo>
                  <a:lnTo>
                    <a:pt x="3355" y="3146"/>
                  </a:lnTo>
                  <a:lnTo>
                    <a:pt x="3226" y="3339"/>
                  </a:lnTo>
                  <a:lnTo>
                    <a:pt x="3082" y="3499"/>
                  </a:lnTo>
                  <a:lnTo>
                    <a:pt x="3002" y="3580"/>
                  </a:lnTo>
                  <a:lnTo>
                    <a:pt x="2921" y="3644"/>
                  </a:lnTo>
                  <a:lnTo>
                    <a:pt x="2825" y="3708"/>
                  </a:lnTo>
                  <a:lnTo>
                    <a:pt x="2729" y="3756"/>
                  </a:lnTo>
                  <a:lnTo>
                    <a:pt x="0" y="11572"/>
                  </a:lnTo>
                  <a:lnTo>
                    <a:pt x="65" y="11893"/>
                  </a:lnTo>
                  <a:lnTo>
                    <a:pt x="129" y="12198"/>
                  </a:lnTo>
                  <a:lnTo>
                    <a:pt x="225" y="12487"/>
                  </a:lnTo>
                  <a:lnTo>
                    <a:pt x="337" y="12776"/>
                  </a:lnTo>
                  <a:lnTo>
                    <a:pt x="482" y="13049"/>
                  </a:lnTo>
                  <a:lnTo>
                    <a:pt x="642" y="13305"/>
                  </a:lnTo>
                  <a:lnTo>
                    <a:pt x="819" y="13562"/>
                  </a:lnTo>
                  <a:lnTo>
                    <a:pt x="1011" y="13803"/>
                  </a:lnTo>
                  <a:lnTo>
                    <a:pt x="1220" y="14028"/>
                  </a:lnTo>
                  <a:lnTo>
                    <a:pt x="1461" y="14252"/>
                  </a:lnTo>
                  <a:lnTo>
                    <a:pt x="1702" y="14445"/>
                  </a:lnTo>
                  <a:lnTo>
                    <a:pt x="1974" y="14653"/>
                  </a:lnTo>
                  <a:lnTo>
                    <a:pt x="2247" y="14830"/>
                  </a:lnTo>
                  <a:lnTo>
                    <a:pt x="2552" y="15007"/>
                  </a:lnTo>
                  <a:lnTo>
                    <a:pt x="2873" y="15183"/>
                  </a:lnTo>
                  <a:lnTo>
                    <a:pt x="3194" y="15327"/>
                  </a:lnTo>
                  <a:lnTo>
                    <a:pt x="3531" y="15472"/>
                  </a:lnTo>
                  <a:lnTo>
                    <a:pt x="3884" y="15616"/>
                  </a:lnTo>
                  <a:lnTo>
                    <a:pt x="4253" y="15745"/>
                  </a:lnTo>
                  <a:lnTo>
                    <a:pt x="4639" y="15857"/>
                  </a:lnTo>
                  <a:lnTo>
                    <a:pt x="5040" y="15969"/>
                  </a:lnTo>
                  <a:lnTo>
                    <a:pt x="5441" y="16066"/>
                  </a:lnTo>
                  <a:lnTo>
                    <a:pt x="5842" y="16146"/>
                  </a:lnTo>
                  <a:lnTo>
                    <a:pt x="6275" y="16226"/>
                  </a:lnTo>
                  <a:lnTo>
                    <a:pt x="6709" y="16290"/>
                  </a:lnTo>
                  <a:lnTo>
                    <a:pt x="7142" y="16355"/>
                  </a:lnTo>
                  <a:lnTo>
                    <a:pt x="7591" y="16403"/>
                  </a:lnTo>
                  <a:lnTo>
                    <a:pt x="8057" y="16435"/>
                  </a:lnTo>
                  <a:lnTo>
                    <a:pt x="8988" y="16499"/>
                  </a:lnTo>
                  <a:lnTo>
                    <a:pt x="9951" y="16515"/>
                  </a:lnTo>
                  <a:lnTo>
                    <a:pt x="10930" y="16499"/>
                  </a:lnTo>
                  <a:lnTo>
                    <a:pt x="11925" y="16435"/>
                  </a:lnTo>
                  <a:lnTo>
                    <a:pt x="12936" y="16355"/>
                  </a:lnTo>
                  <a:lnTo>
                    <a:pt x="13947" y="16242"/>
                  </a:lnTo>
                  <a:lnTo>
                    <a:pt x="14958" y="16082"/>
                  </a:lnTo>
                  <a:lnTo>
                    <a:pt x="15969" y="15905"/>
                  </a:lnTo>
                  <a:lnTo>
                    <a:pt x="16964" y="15697"/>
                  </a:lnTo>
                  <a:lnTo>
                    <a:pt x="17943" y="15456"/>
                  </a:lnTo>
                  <a:lnTo>
                    <a:pt x="18922" y="15183"/>
                  </a:lnTo>
                  <a:lnTo>
                    <a:pt x="19869" y="14878"/>
                  </a:lnTo>
                  <a:lnTo>
                    <a:pt x="20784" y="14557"/>
                  </a:lnTo>
                  <a:lnTo>
                    <a:pt x="21682" y="14204"/>
                  </a:lnTo>
                  <a:lnTo>
                    <a:pt x="22116" y="14011"/>
                  </a:lnTo>
                  <a:lnTo>
                    <a:pt x="22533" y="13819"/>
                  </a:lnTo>
                  <a:lnTo>
                    <a:pt x="22950" y="13610"/>
                  </a:lnTo>
                  <a:lnTo>
                    <a:pt x="23351" y="13418"/>
                  </a:lnTo>
                  <a:lnTo>
                    <a:pt x="23737" y="13193"/>
                  </a:lnTo>
                  <a:lnTo>
                    <a:pt x="24122" y="12984"/>
                  </a:lnTo>
                  <a:lnTo>
                    <a:pt x="24491" y="12744"/>
                  </a:lnTo>
                  <a:lnTo>
                    <a:pt x="24844" y="12519"/>
                  </a:lnTo>
                  <a:lnTo>
                    <a:pt x="25229" y="12246"/>
                  </a:lnTo>
                  <a:lnTo>
                    <a:pt x="25406" y="12086"/>
                  </a:lnTo>
                  <a:lnTo>
                    <a:pt x="25582" y="11941"/>
                  </a:lnTo>
                  <a:lnTo>
                    <a:pt x="25743" y="11765"/>
                  </a:lnTo>
                  <a:lnTo>
                    <a:pt x="25903" y="11588"/>
                  </a:lnTo>
                  <a:lnTo>
                    <a:pt x="26048" y="11396"/>
                  </a:lnTo>
                  <a:lnTo>
                    <a:pt x="26192" y="11187"/>
                  </a:lnTo>
                  <a:lnTo>
                    <a:pt x="26304" y="10962"/>
                  </a:lnTo>
                  <a:lnTo>
                    <a:pt x="26385" y="10721"/>
                  </a:lnTo>
                  <a:lnTo>
                    <a:pt x="26449" y="10481"/>
                  </a:lnTo>
                  <a:lnTo>
                    <a:pt x="26497" y="10224"/>
                  </a:lnTo>
                  <a:lnTo>
                    <a:pt x="26497" y="9967"/>
                  </a:lnTo>
                  <a:lnTo>
                    <a:pt x="26481" y="9726"/>
                  </a:lnTo>
                  <a:lnTo>
                    <a:pt x="26433" y="9486"/>
                  </a:lnTo>
                  <a:lnTo>
                    <a:pt x="26385" y="9357"/>
                  </a:lnTo>
                  <a:lnTo>
                    <a:pt x="26337" y="9245"/>
                  </a:lnTo>
                  <a:lnTo>
                    <a:pt x="26224" y="9052"/>
                  </a:lnTo>
                  <a:lnTo>
                    <a:pt x="26096" y="8876"/>
                  </a:lnTo>
                  <a:lnTo>
                    <a:pt x="25935" y="8715"/>
                  </a:lnTo>
                  <a:lnTo>
                    <a:pt x="25775" y="8571"/>
                  </a:lnTo>
                  <a:lnTo>
                    <a:pt x="25406" y="8298"/>
                  </a:lnTo>
                  <a:lnTo>
                    <a:pt x="25053" y="8041"/>
                  </a:lnTo>
                  <a:lnTo>
                    <a:pt x="24924" y="7913"/>
                  </a:lnTo>
                  <a:lnTo>
                    <a:pt x="24780" y="7785"/>
                  </a:lnTo>
                  <a:lnTo>
                    <a:pt x="24667" y="7656"/>
                  </a:lnTo>
                  <a:lnTo>
                    <a:pt x="24539" y="7512"/>
                  </a:lnTo>
                  <a:lnTo>
                    <a:pt x="24314" y="7191"/>
                  </a:lnTo>
                  <a:lnTo>
                    <a:pt x="24122" y="6838"/>
                  </a:lnTo>
                  <a:lnTo>
                    <a:pt x="23929" y="6452"/>
                  </a:lnTo>
                  <a:lnTo>
                    <a:pt x="23769" y="6067"/>
                  </a:lnTo>
                  <a:lnTo>
                    <a:pt x="23624" y="5650"/>
                  </a:lnTo>
                  <a:lnTo>
                    <a:pt x="23480" y="5217"/>
                  </a:lnTo>
                  <a:lnTo>
                    <a:pt x="23367" y="4783"/>
                  </a:lnTo>
                  <a:lnTo>
                    <a:pt x="23239" y="4334"/>
                  </a:lnTo>
                  <a:lnTo>
                    <a:pt x="23030" y="3451"/>
                  </a:lnTo>
                  <a:lnTo>
                    <a:pt x="22838" y="2585"/>
                  </a:lnTo>
                  <a:lnTo>
                    <a:pt x="22645" y="1782"/>
                  </a:lnTo>
                  <a:lnTo>
                    <a:pt x="22597" y="1750"/>
                  </a:lnTo>
                  <a:lnTo>
                    <a:pt x="22517" y="1718"/>
                  </a:lnTo>
                  <a:lnTo>
                    <a:pt x="22164" y="1606"/>
                  </a:lnTo>
                  <a:lnTo>
                    <a:pt x="21634" y="1477"/>
                  </a:lnTo>
                  <a:lnTo>
                    <a:pt x="20944" y="1317"/>
                  </a:lnTo>
                  <a:lnTo>
                    <a:pt x="20094" y="1156"/>
                  </a:lnTo>
                  <a:lnTo>
                    <a:pt x="19147" y="980"/>
                  </a:lnTo>
                  <a:lnTo>
                    <a:pt x="18087" y="803"/>
                  </a:lnTo>
                  <a:lnTo>
                    <a:pt x="16948" y="627"/>
                  </a:lnTo>
                  <a:lnTo>
                    <a:pt x="15760" y="450"/>
                  </a:lnTo>
                  <a:lnTo>
                    <a:pt x="14541" y="306"/>
                  </a:lnTo>
                  <a:lnTo>
                    <a:pt x="13321" y="177"/>
                  </a:lnTo>
                  <a:lnTo>
                    <a:pt x="12133" y="81"/>
                  </a:lnTo>
                  <a:lnTo>
                    <a:pt x="10962" y="17"/>
                  </a:lnTo>
                  <a:lnTo>
                    <a:pt x="10400" y="1"/>
                  </a:lnTo>
                  <a:close/>
                </a:path>
              </a:pathLst>
            </a:custGeom>
            <a:solidFill>
              <a:srgbClr val="F291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60;p13">
              <a:extLst>
                <a:ext uri="{FF2B5EF4-FFF2-40B4-BE49-F238E27FC236}">
                  <a16:creationId xmlns:a16="http://schemas.microsoft.com/office/drawing/2014/main" id="{9239C84D-DA2A-FE44-62AA-7F59BFB87A4C}"/>
                </a:ext>
              </a:extLst>
            </p:cNvPr>
            <p:cNvSpPr/>
            <p:nvPr/>
          </p:nvSpPr>
          <p:spPr>
            <a:xfrm>
              <a:off x="3555000" y="2720475"/>
              <a:ext cx="530450" cy="1169575"/>
            </a:xfrm>
            <a:custGeom>
              <a:avLst/>
              <a:gdLst/>
              <a:ahLst/>
              <a:cxnLst/>
              <a:rect l="l" t="t" r="r" b="b"/>
              <a:pathLst>
                <a:path w="21218" h="46783" extrusionOk="0">
                  <a:moveTo>
                    <a:pt x="8475" y="0"/>
                  </a:moveTo>
                  <a:lnTo>
                    <a:pt x="8218" y="16"/>
                  </a:lnTo>
                  <a:lnTo>
                    <a:pt x="7961" y="32"/>
                  </a:lnTo>
                  <a:lnTo>
                    <a:pt x="7720" y="65"/>
                  </a:lnTo>
                  <a:lnTo>
                    <a:pt x="7512" y="97"/>
                  </a:lnTo>
                  <a:lnTo>
                    <a:pt x="7303" y="161"/>
                  </a:lnTo>
                  <a:lnTo>
                    <a:pt x="7111" y="209"/>
                  </a:lnTo>
                  <a:lnTo>
                    <a:pt x="6934" y="289"/>
                  </a:lnTo>
                  <a:lnTo>
                    <a:pt x="6774" y="353"/>
                  </a:lnTo>
                  <a:lnTo>
                    <a:pt x="6613" y="450"/>
                  </a:lnTo>
                  <a:lnTo>
                    <a:pt x="6485" y="546"/>
                  </a:lnTo>
                  <a:lnTo>
                    <a:pt x="6356" y="642"/>
                  </a:lnTo>
                  <a:lnTo>
                    <a:pt x="6244" y="755"/>
                  </a:lnTo>
                  <a:lnTo>
                    <a:pt x="6132" y="867"/>
                  </a:lnTo>
                  <a:lnTo>
                    <a:pt x="6035" y="995"/>
                  </a:lnTo>
                  <a:lnTo>
                    <a:pt x="5939" y="1124"/>
                  </a:lnTo>
                  <a:lnTo>
                    <a:pt x="5859" y="1252"/>
                  </a:lnTo>
                  <a:lnTo>
                    <a:pt x="5795" y="1397"/>
                  </a:lnTo>
                  <a:lnTo>
                    <a:pt x="5666" y="1701"/>
                  </a:lnTo>
                  <a:lnTo>
                    <a:pt x="5570" y="2006"/>
                  </a:lnTo>
                  <a:lnTo>
                    <a:pt x="5474" y="2343"/>
                  </a:lnTo>
                  <a:lnTo>
                    <a:pt x="5409" y="2697"/>
                  </a:lnTo>
                  <a:lnTo>
                    <a:pt x="5297" y="3435"/>
                  </a:lnTo>
                  <a:lnTo>
                    <a:pt x="5185" y="4205"/>
                  </a:lnTo>
                  <a:lnTo>
                    <a:pt x="5105" y="4590"/>
                  </a:lnTo>
                  <a:lnTo>
                    <a:pt x="5024" y="4975"/>
                  </a:lnTo>
                  <a:lnTo>
                    <a:pt x="4912" y="5345"/>
                  </a:lnTo>
                  <a:lnTo>
                    <a:pt x="4784" y="5730"/>
                  </a:lnTo>
                  <a:lnTo>
                    <a:pt x="4623" y="6099"/>
                  </a:lnTo>
                  <a:lnTo>
                    <a:pt x="4543" y="6275"/>
                  </a:lnTo>
                  <a:lnTo>
                    <a:pt x="4430" y="6452"/>
                  </a:lnTo>
                  <a:lnTo>
                    <a:pt x="4318" y="6628"/>
                  </a:lnTo>
                  <a:lnTo>
                    <a:pt x="4206" y="6789"/>
                  </a:lnTo>
                  <a:lnTo>
                    <a:pt x="4061" y="6966"/>
                  </a:lnTo>
                  <a:lnTo>
                    <a:pt x="3917" y="7126"/>
                  </a:lnTo>
                  <a:lnTo>
                    <a:pt x="3772" y="7270"/>
                  </a:lnTo>
                  <a:lnTo>
                    <a:pt x="3596" y="7431"/>
                  </a:lnTo>
                  <a:lnTo>
                    <a:pt x="3419" y="7575"/>
                  </a:lnTo>
                  <a:lnTo>
                    <a:pt x="3227" y="7720"/>
                  </a:lnTo>
                  <a:lnTo>
                    <a:pt x="3018" y="7832"/>
                  </a:lnTo>
                  <a:lnTo>
                    <a:pt x="2761" y="7945"/>
                  </a:lnTo>
                  <a:lnTo>
                    <a:pt x="2232" y="8185"/>
                  </a:lnTo>
                  <a:lnTo>
                    <a:pt x="2007" y="8298"/>
                  </a:lnTo>
                  <a:lnTo>
                    <a:pt x="1927" y="8362"/>
                  </a:lnTo>
                  <a:lnTo>
                    <a:pt x="1879" y="8410"/>
                  </a:lnTo>
                  <a:lnTo>
                    <a:pt x="1831" y="8458"/>
                  </a:lnTo>
                  <a:lnTo>
                    <a:pt x="1831" y="8506"/>
                  </a:lnTo>
                  <a:lnTo>
                    <a:pt x="1863" y="8554"/>
                  </a:lnTo>
                  <a:lnTo>
                    <a:pt x="1943" y="8603"/>
                  </a:lnTo>
                  <a:lnTo>
                    <a:pt x="2280" y="8763"/>
                  </a:lnTo>
                  <a:lnTo>
                    <a:pt x="2553" y="8923"/>
                  </a:lnTo>
                  <a:lnTo>
                    <a:pt x="2649" y="8988"/>
                  </a:lnTo>
                  <a:lnTo>
                    <a:pt x="2729" y="9068"/>
                  </a:lnTo>
                  <a:lnTo>
                    <a:pt x="2793" y="9148"/>
                  </a:lnTo>
                  <a:lnTo>
                    <a:pt x="2842" y="9228"/>
                  </a:lnTo>
                  <a:lnTo>
                    <a:pt x="2890" y="9309"/>
                  </a:lnTo>
                  <a:lnTo>
                    <a:pt x="2906" y="9389"/>
                  </a:lnTo>
                  <a:lnTo>
                    <a:pt x="2906" y="9485"/>
                  </a:lnTo>
                  <a:lnTo>
                    <a:pt x="2906" y="9581"/>
                  </a:lnTo>
                  <a:lnTo>
                    <a:pt x="2858" y="9790"/>
                  </a:lnTo>
                  <a:lnTo>
                    <a:pt x="2777" y="10015"/>
                  </a:lnTo>
                  <a:lnTo>
                    <a:pt x="2697" y="10159"/>
                  </a:lnTo>
                  <a:lnTo>
                    <a:pt x="2601" y="10304"/>
                  </a:lnTo>
                  <a:lnTo>
                    <a:pt x="2472" y="10448"/>
                  </a:lnTo>
                  <a:lnTo>
                    <a:pt x="2328" y="10577"/>
                  </a:lnTo>
                  <a:lnTo>
                    <a:pt x="2168" y="10689"/>
                  </a:lnTo>
                  <a:lnTo>
                    <a:pt x="1975" y="10817"/>
                  </a:lnTo>
                  <a:lnTo>
                    <a:pt x="1782" y="10914"/>
                  </a:lnTo>
                  <a:lnTo>
                    <a:pt x="1574" y="11010"/>
                  </a:lnTo>
                  <a:lnTo>
                    <a:pt x="1365" y="11090"/>
                  </a:lnTo>
                  <a:lnTo>
                    <a:pt x="1156" y="11170"/>
                  </a:lnTo>
                  <a:lnTo>
                    <a:pt x="932" y="11218"/>
                  </a:lnTo>
                  <a:lnTo>
                    <a:pt x="723" y="11251"/>
                  </a:lnTo>
                  <a:lnTo>
                    <a:pt x="531" y="11267"/>
                  </a:lnTo>
                  <a:lnTo>
                    <a:pt x="338" y="11267"/>
                  </a:lnTo>
                  <a:lnTo>
                    <a:pt x="161" y="11251"/>
                  </a:lnTo>
                  <a:lnTo>
                    <a:pt x="1" y="11202"/>
                  </a:lnTo>
                  <a:lnTo>
                    <a:pt x="2071" y="12518"/>
                  </a:lnTo>
                  <a:lnTo>
                    <a:pt x="2858" y="13032"/>
                  </a:lnTo>
                  <a:lnTo>
                    <a:pt x="3484" y="13465"/>
                  </a:lnTo>
                  <a:lnTo>
                    <a:pt x="3756" y="13674"/>
                  </a:lnTo>
                  <a:lnTo>
                    <a:pt x="4013" y="13883"/>
                  </a:lnTo>
                  <a:lnTo>
                    <a:pt x="4254" y="14075"/>
                  </a:lnTo>
                  <a:lnTo>
                    <a:pt x="4463" y="14284"/>
                  </a:lnTo>
                  <a:lnTo>
                    <a:pt x="4671" y="14508"/>
                  </a:lnTo>
                  <a:lnTo>
                    <a:pt x="4880" y="14733"/>
                  </a:lnTo>
                  <a:lnTo>
                    <a:pt x="5088" y="14990"/>
                  </a:lnTo>
                  <a:lnTo>
                    <a:pt x="5281" y="15263"/>
                  </a:lnTo>
                  <a:lnTo>
                    <a:pt x="5522" y="15600"/>
                  </a:lnTo>
                  <a:lnTo>
                    <a:pt x="5714" y="15937"/>
                  </a:lnTo>
                  <a:lnTo>
                    <a:pt x="5891" y="16290"/>
                  </a:lnTo>
                  <a:lnTo>
                    <a:pt x="6035" y="16643"/>
                  </a:lnTo>
                  <a:lnTo>
                    <a:pt x="6148" y="17012"/>
                  </a:lnTo>
                  <a:lnTo>
                    <a:pt x="6212" y="17397"/>
                  </a:lnTo>
                  <a:lnTo>
                    <a:pt x="6260" y="17799"/>
                  </a:lnTo>
                  <a:lnTo>
                    <a:pt x="6260" y="18216"/>
                  </a:lnTo>
                  <a:lnTo>
                    <a:pt x="6228" y="18633"/>
                  </a:lnTo>
                  <a:lnTo>
                    <a:pt x="6164" y="19098"/>
                  </a:lnTo>
                  <a:lnTo>
                    <a:pt x="6051" y="19564"/>
                  </a:lnTo>
                  <a:lnTo>
                    <a:pt x="5891" y="20061"/>
                  </a:lnTo>
                  <a:lnTo>
                    <a:pt x="5698" y="20591"/>
                  </a:lnTo>
                  <a:lnTo>
                    <a:pt x="5474" y="21137"/>
                  </a:lnTo>
                  <a:lnTo>
                    <a:pt x="5185" y="21730"/>
                  </a:lnTo>
                  <a:lnTo>
                    <a:pt x="4848" y="22340"/>
                  </a:lnTo>
                  <a:lnTo>
                    <a:pt x="4719" y="22581"/>
                  </a:lnTo>
                  <a:lnTo>
                    <a:pt x="4607" y="22838"/>
                  </a:lnTo>
                  <a:lnTo>
                    <a:pt x="4511" y="23095"/>
                  </a:lnTo>
                  <a:lnTo>
                    <a:pt x="4430" y="23367"/>
                  </a:lnTo>
                  <a:lnTo>
                    <a:pt x="4350" y="23640"/>
                  </a:lnTo>
                  <a:lnTo>
                    <a:pt x="4302" y="23913"/>
                  </a:lnTo>
                  <a:lnTo>
                    <a:pt x="4270" y="24202"/>
                  </a:lnTo>
                  <a:lnTo>
                    <a:pt x="4238" y="24491"/>
                  </a:lnTo>
                  <a:lnTo>
                    <a:pt x="4222" y="24780"/>
                  </a:lnTo>
                  <a:lnTo>
                    <a:pt x="4222" y="25069"/>
                  </a:lnTo>
                  <a:lnTo>
                    <a:pt x="4238" y="25358"/>
                  </a:lnTo>
                  <a:lnTo>
                    <a:pt x="4286" y="25646"/>
                  </a:lnTo>
                  <a:lnTo>
                    <a:pt x="4318" y="25935"/>
                  </a:lnTo>
                  <a:lnTo>
                    <a:pt x="4382" y="26224"/>
                  </a:lnTo>
                  <a:lnTo>
                    <a:pt x="4463" y="26497"/>
                  </a:lnTo>
                  <a:lnTo>
                    <a:pt x="4559" y="26786"/>
                  </a:lnTo>
                  <a:lnTo>
                    <a:pt x="4655" y="27059"/>
                  </a:lnTo>
                  <a:lnTo>
                    <a:pt x="4784" y="27332"/>
                  </a:lnTo>
                  <a:lnTo>
                    <a:pt x="4912" y="27588"/>
                  </a:lnTo>
                  <a:lnTo>
                    <a:pt x="5056" y="27845"/>
                  </a:lnTo>
                  <a:lnTo>
                    <a:pt x="5233" y="28102"/>
                  </a:lnTo>
                  <a:lnTo>
                    <a:pt x="5409" y="28343"/>
                  </a:lnTo>
                  <a:lnTo>
                    <a:pt x="5602" y="28567"/>
                  </a:lnTo>
                  <a:lnTo>
                    <a:pt x="5811" y="28792"/>
                  </a:lnTo>
                  <a:lnTo>
                    <a:pt x="6019" y="29001"/>
                  </a:lnTo>
                  <a:lnTo>
                    <a:pt x="6260" y="29193"/>
                  </a:lnTo>
                  <a:lnTo>
                    <a:pt x="6517" y="29386"/>
                  </a:lnTo>
                  <a:lnTo>
                    <a:pt x="6774" y="29546"/>
                  </a:lnTo>
                  <a:lnTo>
                    <a:pt x="7062" y="29707"/>
                  </a:lnTo>
                  <a:lnTo>
                    <a:pt x="7351" y="29851"/>
                  </a:lnTo>
                  <a:lnTo>
                    <a:pt x="7656" y="29980"/>
                  </a:lnTo>
                  <a:lnTo>
                    <a:pt x="7977" y="30076"/>
                  </a:lnTo>
                  <a:lnTo>
                    <a:pt x="8106" y="30124"/>
                  </a:lnTo>
                  <a:lnTo>
                    <a:pt x="8218" y="30172"/>
                  </a:lnTo>
                  <a:lnTo>
                    <a:pt x="8330" y="30236"/>
                  </a:lnTo>
                  <a:lnTo>
                    <a:pt x="8427" y="30317"/>
                  </a:lnTo>
                  <a:lnTo>
                    <a:pt x="8523" y="30397"/>
                  </a:lnTo>
                  <a:lnTo>
                    <a:pt x="8603" y="30493"/>
                  </a:lnTo>
                  <a:lnTo>
                    <a:pt x="8683" y="30589"/>
                  </a:lnTo>
                  <a:lnTo>
                    <a:pt x="8748" y="30702"/>
                  </a:lnTo>
                  <a:lnTo>
                    <a:pt x="8876" y="30926"/>
                  </a:lnTo>
                  <a:lnTo>
                    <a:pt x="8956" y="31183"/>
                  </a:lnTo>
                  <a:lnTo>
                    <a:pt x="9020" y="31456"/>
                  </a:lnTo>
                  <a:lnTo>
                    <a:pt x="9069" y="31745"/>
                  </a:lnTo>
                  <a:lnTo>
                    <a:pt x="9069" y="32050"/>
                  </a:lnTo>
                  <a:lnTo>
                    <a:pt x="9053" y="32355"/>
                  </a:lnTo>
                  <a:lnTo>
                    <a:pt x="9020" y="32660"/>
                  </a:lnTo>
                  <a:lnTo>
                    <a:pt x="8956" y="32965"/>
                  </a:lnTo>
                  <a:lnTo>
                    <a:pt x="8876" y="33270"/>
                  </a:lnTo>
                  <a:lnTo>
                    <a:pt x="8780" y="33575"/>
                  </a:lnTo>
                  <a:lnTo>
                    <a:pt x="8651" y="33847"/>
                  </a:lnTo>
                  <a:lnTo>
                    <a:pt x="8523" y="34120"/>
                  </a:lnTo>
                  <a:lnTo>
                    <a:pt x="7913" y="35179"/>
                  </a:lnTo>
                  <a:lnTo>
                    <a:pt x="7656" y="35677"/>
                  </a:lnTo>
                  <a:lnTo>
                    <a:pt x="7416" y="36158"/>
                  </a:lnTo>
                  <a:lnTo>
                    <a:pt x="7191" y="36624"/>
                  </a:lnTo>
                  <a:lnTo>
                    <a:pt x="7014" y="37089"/>
                  </a:lnTo>
                  <a:lnTo>
                    <a:pt x="6854" y="37555"/>
                  </a:lnTo>
                  <a:lnTo>
                    <a:pt x="6725" y="38020"/>
                  </a:lnTo>
                  <a:lnTo>
                    <a:pt x="6629" y="38502"/>
                  </a:lnTo>
                  <a:lnTo>
                    <a:pt x="6565" y="38983"/>
                  </a:lnTo>
                  <a:lnTo>
                    <a:pt x="6533" y="39481"/>
                  </a:lnTo>
                  <a:lnTo>
                    <a:pt x="6533" y="40010"/>
                  </a:lnTo>
                  <a:lnTo>
                    <a:pt x="6565" y="40556"/>
                  </a:lnTo>
                  <a:lnTo>
                    <a:pt x="6645" y="41134"/>
                  </a:lnTo>
                  <a:lnTo>
                    <a:pt x="6758" y="41727"/>
                  </a:lnTo>
                  <a:lnTo>
                    <a:pt x="6918" y="42385"/>
                  </a:lnTo>
                  <a:lnTo>
                    <a:pt x="7014" y="42658"/>
                  </a:lnTo>
                  <a:lnTo>
                    <a:pt x="7127" y="42947"/>
                  </a:lnTo>
                  <a:lnTo>
                    <a:pt x="7287" y="43236"/>
                  </a:lnTo>
                  <a:lnTo>
                    <a:pt x="7464" y="43509"/>
                  </a:lnTo>
                  <a:lnTo>
                    <a:pt x="7688" y="43798"/>
                  </a:lnTo>
                  <a:lnTo>
                    <a:pt x="7913" y="44070"/>
                  </a:lnTo>
                  <a:lnTo>
                    <a:pt x="8186" y="44343"/>
                  </a:lnTo>
                  <a:lnTo>
                    <a:pt x="8475" y="44616"/>
                  </a:lnTo>
                  <a:lnTo>
                    <a:pt x="8780" y="44873"/>
                  </a:lnTo>
                  <a:lnTo>
                    <a:pt x="9117" y="45114"/>
                  </a:lnTo>
                  <a:lnTo>
                    <a:pt x="9470" y="45354"/>
                  </a:lnTo>
                  <a:lnTo>
                    <a:pt x="9839" y="45579"/>
                  </a:lnTo>
                  <a:lnTo>
                    <a:pt x="10240" y="45788"/>
                  </a:lnTo>
                  <a:lnTo>
                    <a:pt x="10641" y="45980"/>
                  </a:lnTo>
                  <a:lnTo>
                    <a:pt x="11059" y="46157"/>
                  </a:lnTo>
                  <a:lnTo>
                    <a:pt x="11492" y="46301"/>
                  </a:lnTo>
                  <a:lnTo>
                    <a:pt x="11941" y="46446"/>
                  </a:lnTo>
                  <a:lnTo>
                    <a:pt x="12391" y="46558"/>
                  </a:lnTo>
                  <a:lnTo>
                    <a:pt x="12856" y="46654"/>
                  </a:lnTo>
                  <a:lnTo>
                    <a:pt x="13338" y="46719"/>
                  </a:lnTo>
                  <a:lnTo>
                    <a:pt x="13819" y="46767"/>
                  </a:lnTo>
                  <a:lnTo>
                    <a:pt x="14300" y="46783"/>
                  </a:lnTo>
                  <a:lnTo>
                    <a:pt x="14798" y="46767"/>
                  </a:lnTo>
                  <a:lnTo>
                    <a:pt x="15279" y="46719"/>
                  </a:lnTo>
                  <a:lnTo>
                    <a:pt x="15777" y="46654"/>
                  </a:lnTo>
                  <a:lnTo>
                    <a:pt x="16274" y="46542"/>
                  </a:lnTo>
                  <a:lnTo>
                    <a:pt x="16772" y="46398"/>
                  </a:lnTo>
                  <a:lnTo>
                    <a:pt x="17253" y="46221"/>
                  </a:lnTo>
                  <a:lnTo>
                    <a:pt x="17735" y="45996"/>
                  </a:lnTo>
                  <a:lnTo>
                    <a:pt x="18216" y="45740"/>
                  </a:lnTo>
                  <a:lnTo>
                    <a:pt x="18457" y="45595"/>
                  </a:lnTo>
                  <a:lnTo>
                    <a:pt x="18698" y="45451"/>
                  </a:lnTo>
                  <a:lnTo>
                    <a:pt x="18923" y="45290"/>
                  </a:lnTo>
                  <a:lnTo>
                    <a:pt x="19163" y="45114"/>
                  </a:lnTo>
                  <a:lnTo>
                    <a:pt x="19404" y="44825"/>
                  </a:lnTo>
                  <a:lnTo>
                    <a:pt x="19629" y="44520"/>
                  </a:lnTo>
                  <a:lnTo>
                    <a:pt x="19853" y="44199"/>
                  </a:lnTo>
                  <a:lnTo>
                    <a:pt x="20046" y="43894"/>
                  </a:lnTo>
                  <a:lnTo>
                    <a:pt x="20223" y="43557"/>
                  </a:lnTo>
                  <a:lnTo>
                    <a:pt x="20399" y="43220"/>
                  </a:lnTo>
                  <a:lnTo>
                    <a:pt x="20543" y="42883"/>
                  </a:lnTo>
                  <a:lnTo>
                    <a:pt x="20688" y="42530"/>
                  </a:lnTo>
                  <a:lnTo>
                    <a:pt x="20816" y="42177"/>
                  </a:lnTo>
                  <a:lnTo>
                    <a:pt x="20913" y="41824"/>
                  </a:lnTo>
                  <a:lnTo>
                    <a:pt x="21009" y="41455"/>
                  </a:lnTo>
                  <a:lnTo>
                    <a:pt x="21073" y="41101"/>
                  </a:lnTo>
                  <a:lnTo>
                    <a:pt x="21137" y="40716"/>
                  </a:lnTo>
                  <a:lnTo>
                    <a:pt x="21185" y="40347"/>
                  </a:lnTo>
                  <a:lnTo>
                    <a:pt x="21201" y="39978"/>
                  </a:lnTo>
                  <a:lnTo>
                    <a:pt x="21218" y="39593"/>
                  </a:lnTo>
                  <a:lnTo>
                    <a:pt x="21218" y="39208"/>
                  </a:lnTo>
                  <a:lnTo>
                    <a:pt x="21185" y="38839"/>
                  </a:lnTo>
                  <a:lnTo>
                    <a:pt x="21153" y="38453"/>
                  </a:lnTo>
                  <a:lnTo>
                    <a:pt x="21089" y="38068"/>
                  </a:lnTo>
                  <a:lnTo>
                    <a:pt x="21025" y="37699"/>
                  </a:lnTo>
                  <a:lnTo>
                    <a:pt x="20929" y="37314"/>
                  </a:lnTo>
                  <a:lnTo>
                    <a:pt x="20816" y="36945"/>
                  </a:lnTo>
                  <a:lnTo>
                    <a:pt x="20704" y="36560"/>
                  </a:lnTo>
                  <a:lnTo>
                    <a:pt x="20560" y="36191"/>
                  </a:lnTo>
                  <a:lnTo>
                    <a:pt x="20399" y="35821"/>
                  </a:lnTo>
                  <a:lnTo>
                    <a:pt x="20223" y="35468"/>
                  </a:lnTo>
                  <a:lnTo>
                    <a:pt x="20030" y="35099"/>
                  </a:lnTo>
                  <a:lnTo>
                    <a:pt x="19805" y="34746"/>
                  </a:lnTo>
                  <a:lnTo>
                    <a:pt x="19581" y="34409"/>
                  </a:lnTo>
                  <a:lnTo>
                    <a:pt x="19340" y="34056"/>
                  </a:lnTo>
                  <a:lnTo>
                    <a:pt x="19067" y="33735"/>
                  </a:lnTo>
                  <a:lnTo>
                    <a:pt x="18890" y="33558"/>
                  </a:lnTo>
                  <a:lnTo>
                    <a:pt x="18746" y="33382"/>
                  </a:lnTo>
                  <a:lnTo>
                    <a:pt x="18602" y="33205"/>
                  </a:lnTo>
                  <a:lnTo>
                    <a:pt x="18473" y="33013"/>
                  </a:lnTo>
                  <a:lnTo>
                    <a:pt x="18361" y="32836"/>
                  </a:lnTo>
                  <a:lnTo>
                    <a:pt x="18248" y="32628"/>
                  </a:lnTo>
                  <a:lnTo>
                    <a:pt x="18168" y="32435"/>
                  </a:lnTo>
                  <a:lnTo>
                    <a:pt x="18088" y="32226"/>
                  </a:lnTo>
                  <a:lnTo>
                    <a:pt x="18024" y="32018"/>
                  </a:lnTo>
                  <a:lnTo>
                    <a:pt x="17976" y="31809"/>
                  </a:lnTo>
                  <a:lnTo>
                    <a:pt x="17928" y="31584"/>
                  </a:lnTo>
                  <a:lnTo>
                    <a:pt x="17895" y="31360"/>
                  </a:lnTo>
                  <a:lnTo>
                    <a:pt x="17879" y="31135"/>
                  </a:lnTo>
                  <a:lnTo>
                    <a:pt x="17863" y="30910"/>
                  </a:lnTo>
                  <a:lnTo>
                    <a:pt x="17879" y="30461"/>
                  </a:lnTo>
                  <a:lnTo>
                    <a:pt x="17911" y="29996"/>
                  </a:lnTo>
                  <a:lnTo>
                    <a:pt x="17992" y="29546"/>
                  </a:lnTo>
                  <a:lnTo>
                    <a:pt x="18104" y="29081"/>
                  </a:lnTo>
                  <a:lnTo>
                    <a:pt x="18232" y="28615"/>
                  </a:lnTo>
                  <a:lnTo>
                    <a:pt x="18393" y="28166"/>
                  </a:lnTo>
                  <a:lnTo>
                    <a:pt x="18553" y="27733"/>
                  </a:lnTo>
                  <a:lnTo>
                    <a:pt x="18746" y="27299"/>
                  </a:lnTo>
                  <a:lnTo>
                    <a:pt x="18955" y="26882"/>
                  </a:lnTo>
                  <a:lnTo>
                    <a:pt x="19211" y="26337"/>
                  </a:lnTo>
                  <a:lnTo>
                    <a:pt x="19436" y="25823"/>
                  </a:lnTo>
                  <a:lnTo>
                    <a:pt x="19516" y="25582"/>
                  </a:lnTo>
                  <a:lnTo>
                    <a:pt x="19597" y="25325"/>
                  </a:lnTo>
                  <a:lnTo>
                    <a:pt x="19661" y="25101"/>
                  </a:lnTo>
                  <a:lnTo>
                    <a:pt x="19709" y="24860"/>
                  </a:lnTo>
                  <a:lnTo>
                    <a:pt x="19757" y="24619"/>
                  </a:lnTo>
                  <a:lnTo>
                    <a:pt x="19789" y="24395"/>
                  </a:lnTo>
                  <a:lnTo>
                    <a:pt x="19805" y="24170"/>
                  </a:lnTo>
                  <a:lnTo>
                    <a:pt x="19805" y="23961"/>
                  </a:lnTo>
                  <a:lnTo>
                    <a:pt x="19805" y="23737"/>
                  </a:lnTo>
                  <a:lnTo>
                    <a:pt x="19805" y="23528"/>
                  </a:lnTo>
                  <a:lnTo>
                    <a:pt x="19773" y="23319"/>
                  </a:lnTo>
                  <a:lnTo>
                    <a:pt x="19741" y="23111"/>
                  </a:lnTo>
                  <a:lnTo>
                    <a:pt x="19709" y="22902"/>
                  </a:lnTo>
                  <a:lnTo>
                    <a:pt x="19661" y="22693"/>
                  </a:lnTo>
                  <a:lnTo>
                    <a:pt x="19532" y="22292"/>
                  </a:lnTo>
                  <a:lnTo>
                    <a:pt x="19356" y="21891"/>
                  </a:lnTo>
                  <a:lnTo>
                    <a:pt x="19163" y="21490"/>
                  </a:lnTo>
                  <a:lnTo>
                    <a:pt x="18939" y="21105"/>
                  </a:lnTo>
                  <a:lnTo>
                    <a:pt x="18666" y="20703"/>
                  </a:lnTo>
                  <a:lnTo>
                    <a:pt x="18377" y="20302"/>
                  </a:lnTo>
                  <a:lnTo>
                    <a:pt x="18056" y="19901"/>
                  </a:lnTo>
                  <a:lnTo>
                    <a:pt x="17799" y="19580"/>
                  </a:lnTo>
                  <a:lnTo>
                    <a:pt x="17655" y="19403"/>
                  </a:lnTo>
                  <a:lnTo>
                    <a:pt x="17510" y="19211"/>
                  </a:lnTo>
                  <a:lnTo>
                    <a:pt x="17382" y="18986"/>
                  </a:lnTo>
                  <a:lnTo>
                    <a:pt x="17253" y="18761"/>
                  </a:lnTo>
                  <a:lnTo>
                    <a:pt x="17141" y="18505"/>
                  </a:lnTo>
                  <a:lnTo>
                    <a:pt x="17061" y="18232"/>
                  </a:lnTo>
                  <a:lnTo>
                    <a:pt x="16997" y="17927"/>
                  </a:lnTo>
                  <a:lnTo>
                    <a:pt x="16949" y="17590"/>
                  </a:lnTo>
                  <a:lnTo>
                    <a:pt x="16949" y="17413"/>
                  </a:lnTo>
                  <a:lnTo>
                    <a:pt x="16965" y="17237"/>
                  </a:lnTo>
                  <a:lnTo>
                    <a:pt x="16981" y="17044"/>
                  </a:lnTo>
                  <a:lnTo>
                    <a:pt x="16997" y="16852"/>
                  </a:lnTo>
                  <a:lnTo>
                    <a:pt x="17045" y="16643"/>
                  </a:lnTo>
                  <a:lnTo>
                    <a:pt x="17093" y="16434"/>
                  </a:lnTo>
                  <a:lnTo>
                    <a:pt x="17157" y="16210"/>
                  </a:lnTo>
                  <a:lnTo>
                    <a:pt x="17221" y="15969"/>
                  </a:lnTo>
                  <a:lnTo>
                    <a:pt x="17318" y="15728"/>
                  </a:lnTo>
                  <a:lnTo>
                    <a:pt x="17414" y="15487"/>
                  </a:lnTo>
                  <a:lnTo>
                    <a:pt x="17542" y="15231"/>
                  </a:lnTo>
                  <a:lnTo>
                    <a:pt x="17671" y="14958"/>
                  </a:lnTo>
                  <a:lnTo>
                    <a:pt x="17847" y="14605"/>
                  </a:lnTo>
                  <a:lnTo>
                    <a:pt x="18024" y="14204"/>
                  </a:lnTo>
                  <a:lnTo>
                    <a:pt x="18168" y="13802"/>
                  </a:lnTo>
                  <a:lnTo>
                    <a:pt x="18313" y="13369"/>
                  </a:lnTo>
                  <a:lnTo>
                    <a:pt x="18425" y="12904"/>
                  </a:lnTo>
                  <a:lnTo>
                    <a:pt x="18537" y="12438"/>
                  </a:lnTo>
                  <a:lnTo>
                    <a:pt x="18634" y="11941"/>
                  </a:lnTo>
                  <a:lnTo>
                    <a:pt x="18698" y="11427"/>
                  </a:lnTo>
                  <a:lnTo>
                    <a:pt x="18762" y="10914"/>
                  </a:lnTo>
                  <a:lnTo>
                    <a:pt x="18794" y="10384"/>
                  </a:lnTo>
                  <a:lnTo>
                    <a:pt x="18810" y="9854"/>
                  </a:lnTo>
                  <a:lnTo>
                    <a:pt x="18810" y="9325"/>
                  </a:lnTo>
                  <a:lnTo>
                    <a:pt x="18778" y="8779"/>
                  </a:lnTo>
                  <a:lnTo>
                    <a:pt x="18730" y="8233"/>
                  </a:lnTo>
                  <a:lnTo>
                    <a:pt x="18650" y="7688"/>
                  </a:lnTo>
                  <a:lnTo>
                    <a:pt x="18553" y="7142"/>
                  </a:lnTo>
                  <a:lnTo>
                    <a:pt x="18425" y="6612"/>
                  </a:lnTo>
                  <a:lnTo>
                    <a:pt x="18265" y="6083"/>
                  </a:lnTo>
                  <a:lnTo>
                    <a:pt x="18088" y="5569"/>
                  </a:lnTo>
                  <a:lnTo>
                    <a:pt x="17879" y="5056"/>
                  </a:lnTo>
                  <a:lnTo>
                    <a:pt x="17623" y="4574"/>
                  </a:lnTo>
                  <a:lnTo>
                    <a:pt x="17350" y="4093"/>
                  </a:lnTo>
                  <a:lnTo>
                    <a:pt x="17045" y="3627"/>
                  </a:lnTo>
                  <a:lnTo>
                    <a:pt x="16884" y="3419"/>
                  </a:lnTo>
                  <a:lnTo>
                    <a:pt x="16708" y="3194"/>
                  </a:lnTo>
                  <a:lnTo>
                    <a:pt x="16531" y="2985"/>
                  </a:lnTo>
                  <a:lnTo>
                    <a:pt x="16339" y="2777"/>
                  </a:lnTo>
                  <a:lnTo>
                    <a:pt x="16146" y="2584"/>
                  </a:lnTo>
                  <a:lnTo>
                    <a:pt x="15937" y="2392"/>
                  </a:lnTo>
                  <a:lnTo>
                    <a:pt x="15713" y="2215"/>
                  </a:lnTo>
                  <a:lnTo>
                    <a:pt x="15488" y="2022"/>
                  </a:lnTo>
                  <a:lnTo>
                    <a:pt x="15263" y="1862"/>
                  </a:lnTo>
                  <a:lnTo>
                    <a:pt x="15007" y="1701"/>
                  </a:lnTo>
                  <a:lnTo>
                    <a:pt x="14766" y="1541"/>
                  </a:lnTo>
                  <a:lnTo>
                    <a:pt x="14493" y="1397"/>
                  </a:lnTo>
                  <a:lnTo>
                    <a:pt x="14220" y="1252"/>
                  </a:lnTo>
                  <a:lnTo>
                    <a:pt x="13931" y="1124"/>
                  </a:lnTo>
                  <a:lnTo>
                    <a:pt x="13642" y="995"/>
                  </a:lnTo>
                  <a:lnTo>
                    <a:pt x="13338" y="883"/>
                  </a:lnTo>
                  <a:lnTo>
                    <a:pt x="13033" y="787"/>
                  </a:lnTo>
                  <a:lnTo>
                    <a:pt x="12712" y="690"/>
                  </a:lnTo>
                  <a:lnTo>
                    <a:pt x="11749" y="450"/>
                  </a:lnTo>
                  <a:lnTo>
                    <a:pt x="10882" y="257"/>
                  </a:lnTo>
                  <a:lnTo>
                    <a:pt x="10096" y="129"/>
                  </a:lnTo>
                  <a:lnTo>
                    <a:pt x="9727" y="81"/>
                  </a:lnTo>
                  <a:lnTo>
                    <a:pt x="9390" y="48"/>
                  </a:lnTo>
                  <a:lnTo>
                    <a:pt x="9069" y="16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rgbClr val="2122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61;p13">
              <a:extLst>
                <a:ext uri="{FF2B5EF4-FFF2-40B4-BE49-F238E27FC236}">
                  <a16:creationId xmlns:a16="http://schemas.microsoft.com/office/drawing/2014/main" id="{BD5E3ECD-4C8D-FFC1-39BE-525742ED7258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extrusionOk="0">
                  <a:moveTo>
                    <a:pt x="3146" y="0"/>
                  </a:moveTo>
                  <a:lnTo>
                    <a:pt x="2937" y="16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A8E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62;p13">
              <a:extLst>
                <a:ext uri="{FF2B5EF4-FFF2-40B4-BE49-F238E27FC236}">
                  <a16:creationId xmlns:a16="http://schemas.microsoft.com/office/drawing/2014/main" id="{58948A72-9188-E580-08FC-9A042B784D32}"/>
                </a:ext>
              </a:extLst>
            </p:cNvPr>
            <p:cNvSpPr/>
            <p:nvPr/>
          </p:nvSpPr>
          <p:spPr>
            <a:xfrm>
              <a:off x="4773525" y="4986575"/>
              <a:ext cx="258800" cy="222300"/>
            </a:xfrm>
            <a:custGeom>
              <a:avLst/>
              <a:gdLst/>
              <a:ahLst/>
              <a:cxnLst/>
              <a:rect l="l" t="t" r="r" b="b"/>
              <a:pathLst>
                <a:path w="10352" h="8892" fill="none" extrusionOk="0">
                  <a:moveTo>
                    <a:pt x="1701" y="6982"/>
                  </a:moveTo>
                  <a:lnTo>
                    <a:pt x="1701" y="6982"/>
                  </a:lnTo>
                  <a:lnTo>
                    <a:pt x="2167" y="7238"/>
                  </a:lnTo>
                  <a:lnTo>
                    <a:pt x="2616" y="7479"/>
                  </a:lnTo>
                  <a:lnTo>
                    <a:pt x="3066" y="7704"/>
                  </a:lnTo>
                  <a:lnTo>
                    <a:pt x="3515" y="7912"/>
                  </a:lnTo>
                  <a:lnTo>
                    <a:pt x="3964" y="8089"/>
                  </a:lnTo>
                  <a:lnTo>
                    <a:pt x="4414" y="8265"/>
                  </a:lnTo>
                  <a:lnTo>
                    <a:pt x="4847" y="8410"/>
                  </a:lnTo>
                  <a:lnTo>
                    <a:pt x="5296" y="8538"/>
                  </a:lnTo>
                  <a:lnTo>
                    <a:pt x="5746" y="8651"/>
                  </a:lnTo>
                  <a:lnTo>
                    <a:pt x="6195" y="8747"/>
                  </a:lnTo>
                  <a:lnTo>
                    <a:pt x="6628" y="8811"/>
                  </a:lnTo>
                  <a:lnTo>
                    <a:pt x="7078" y="8859"/>
                  </a:lnTo>
                  <a:lnTo>
                    <a:pt x="7527" y="8891"/>
                  </a:lnTo>
                  <a:lnTo>
                    <a:pt x="7977" y="8891"/>
                  </a:lnTo>
                  <a:lnTo>
                    <a:pt x="8442" y="8875"/>
                  </a:lnTo>
                  <a:lnTo>
                    <a:pt x="8891" y="8843"/>
                  </a:lnTo>
                  <a:lnTo>
                    <a:pt x="8891" y="8843"/>
                  </a:lnTo>
                  <a:lnTo>
                    <a:pt x="8972" y="8811"/>
                  </a:lnTo>
                  <a:lnTo>
                    <a:pt x="9052" y="8779"/>
                  </a:lnTo>
                  <a:lnTo>
                    <a:pt x="9116" y="8715"/>
                  </a:lnTo>
                  <a:lnTo>
                    <a:pt x="9196" y="8619"/>
                  </a:lnTo>
                  <a:lnTo>
                    <a:pt x="9341" y="8426"/>
                  </a:lnTo>
                  <a:lnTo>
                    <a:pt x="9501" y="8185"/>
                  </a:lnTo>
                  <a:lnTo>
                    <a:pt x="9774" y="7688"/>
                  </a:lnTo>
                  <a:lnTo>
                    <a:pt x="9886" y="7479"/>
                  </a:lnTo>
                  <a:lnTo>
                    <a:pt x="9951" y="7399"/>
                  </a:lnTo>
                  <a:lnTo>
                    <a:pt x="10015" y="7335"/>
                  </a:lnTo>
                  <a:lnTo>
                    <a:pt x="10015" y="7335"/>
                  </a:lnTo>
                  <a:lnTo>
                    <a:pt x="10095" y="7254"/>
                  </a:lnTo>
                  <a:lnTo>
                    <a:pt x="10159" y="7158"/>
                  </a:lnTo>
                  <a:lnTo>
                    <a:pt x="10223" y="7046"/>
                  </a:lnTo>
                  <a:lnTo>
                    <a:pt x="10272" y="6949"/>
                  </a:lnTo>
                  <a:lnTo>
                    <a:pt x="10304" y="6837"/>
                  </a:lnTo>
                  <a:lnTo>
                    <a:pt x="10320" y="6709"/>
                  </a:lnTo>
                  <a:lnTo>
                    <a:pt x="10352" y="6468"/>
                  </a:lnTo>
                  <a:lnTo>
                    <a:pt x="10336" y="6227"/>
                  </a:lnTo>
                  <a:lnTo>
                    <a:pt x="10304" y="5970"/>
                  </a:lnTo>
                  <a:lnTo>
                    <a:pt x="10239" y="5714"/>
                  </a:lnTo>
                  <a:lnTo>
                    <a:pt x="10159" y="5489"/>
                  </a:lnTo>
                  <a:lnTo>
                    <a:pt x="10159" y="5489"/>
                  </a:lnTo>
                  <a:lnTo>
                    <a:pt x="10031" y="5184"/>
                  </a:lnTo>
                  <a:lnTo>
                    <a:pt x="9886" y="4895"/>
                  </a:lnTo>
                  <a:lnTo>
                    <a:pt x="9742" y="4606"/>
                  </a:lnTo>
                  <a:lnTo>
                    <a:pt x="9565" y="4333"/>
                  </a:lnTo>
                  <a:lnTo>
                    <a:pt x="9389" y="4061"/>
                  </a:lnTo>
                  <a:lnTo>
                    <a:pt x="9180" y="3804"/>
                  </a:lnTo>
                  <a:lnTo>
                    <a:pt x="8972" y="3563"/>
                  </a:lnTo>
                  <a:lnTo>
                    <a:pt x="8747" y="3338"/>
                  </a:lnTo>
                  <a:lnTo>
                    <a:pt x="8747" y="3338"/>
                  </a:lnTo>
                  <a:lnTo>
                    <a:pt x="8410" y="3017"/>
                  </a:lnTo>
                  <a:lnTo>
                    <a:pt x="8057" y="2745"/>
                  </a:lnTo>
                  <a:lnTo>
                    <a:pt x="7704" y="2472"/>
                  </a:lnTo>
                  <a:lnTo>
                    <a:pt x="7319" y="2215"/>
                  </a:lnTo>
                  <a:lnTo>
                    <a:pt x="6564" y="1718"/>
                  </a:lnTo>
                  <a:lnTo>
                    <a:pt x="6179" y="1477"/>
                  </a:lnTo>
                  <a:lnTo>
                    <a:pt x="5794" y="1220"/>
                  </a:lnTo>
                  <a:lnTo>
                    <a:pt x="5794" y="1220"/>
                  </a:lnTo>
                  <a:lnTo>
                    <a:pt x="5104" y="722"/>
                  </a:lnTo>
                  <a:lnTo>
                    <a:pt x="4751" y="482"/>
                  </a:lnTo>
                  <a:lnTo>
                    <a:pt x="4574" y="385"/>
                  </a:lnTo>
                  <a:lnTo>
                    <a:pt x="4382" y="289"/>
                  </a:lnTo>
                  <a:lnTo>
                    <a:pt x="4382" y="289"/>
                  </a:lnTo>
                  <a:lnTo>
                    <a:pt x="4189" y="193"/>
                  </a:lnTo>
                  <a:lnTo>
                    <a:pt x="3980" y="129"/>
                  </a:lnTo>
                  <a:lnTo>
                    <a:pt x="3788" y="64"/>
                  </a:lnTo>
                  <a:lnTo>
                    <a:pt x="3579" y="16"/>
                  </a:lnTo>
                  <a:lnTo>
                    <a:pt x="3354" y="0"/>
                  </a:lnTo>
                  <a:lnTo>
                    <a:pt x="3146" y="0"/>
                  </a:lnTo>
                  <a:lnTo>
                    <a:pt x="2937" y="16"/>
                  </a:lnTo>
                  <a:lnTo>
                    <a:pt x="2729" y="64"/>
                  </a:lnTo>
                  <a:lnTo>
                    <a:pt x="2729" y="64"/>
                  </a:lnTo>
                  <a:lnTo>
                    <a:pt x="2600" y="113"/>
                  </a:lnTo>
                  <a:lnTo>
                    <a:pt x="2456" y="161"/>
                  </a:lnTo>
                  <a:lnTo>
                    <a:pt x="2199" y="305"/>
                  </a:lnTo>
                  <a:lnTo>
                    <a:pt x="1942" y="482"/>
                  </a:lnTo>
                  <a:lnTo>
                    <a:pt x="1701" y="658"/>
                  </a:lnTo>
                  <a:lnTo>
                    <a:pt x="1701" y="658"/>
                  </a:lnTo>
                  <a:lnTo>
                    <a:pt x="1172" y="1060"/>
                  </a:lnTo>
                  <a:lnTo>
                    <a:pt x="931" y="1284"/>
                  </a:lnTo>
                  <a:lnTo>
                    <a:pt x="690" y="1509"/>
                  </a:lnTo>
                  <a:lnTo>
                    <a:pt x="466" y="1750"/>
                  </a:lnTo>
                  <a:lnTo>
                    <a:pt x="273" y="2006"/>
                  </a:lnTo>
                  <a:lnTo>
                    <a:pt x="193" y="2151"/>
                  </a:lnTo>
                  <a:lnTo>
                    <a:pt x="113" y="2295"/>
                  </a:lnTo>
                  <a:lnTo>
                    <a:pt x="48" y="2440"/>
                  </a:lnTo>
                  <a:lnTo>
                    <a:pt x="0" y="25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63;p13">
              <a:extLst>
                <a:ext uri="{FF2B5EF4-FFF2-40B4-BE49-F238E27FC236}">
                  <a16:creationId xmlns:a16="http://schemas.microsoft.com/office/drawing/2014/main" id="{658DC932-9D46-D4FC-361F-EAB34617780B}"/>
                </a:ext>
              </a:extLst>
            </p:cNvPr>
            <p:cNvSpPr/>
            <p:nvPr/>
          </p:nvSpPr>
          <p:spPr>
            <a:xfrm>
              <a:off x="4774725" y="4906725"/>
              <a:ext cx="335450" cy="346675"/>
            </a:xfrm>
            <a:custGeom>
              <a:avLst/>
              <a:gdLst/>
              <a:ahLst/>
              <a:cxnLst/>
              <a:rect l="l" t="t" r="r" b="b"/>
              <a:pathLst>
                <a:path w="13418" h="13867" extrusionOk="0">
                  <a:moveTo>
                    <a:pt x="6035" y="1"/>
                  </a:moveTo>
                  <a:lnTo>
                    <a:pt x="5714" y="17"/>
                  </a:lnTo>
                  <a:lnTo>
                    <a:pt x="5361" y="65"/>
                  </a:lnTo>
                  <a:lnTo>
                    <a:pt x="4976" y="161"/>
                  </a:lnTo>
                  <a:lnTo>
                    <a:pt x="4542" y="306"/>
                  </a:lnTo>
                  <a:lnTo>
                    <a:pt x="4077" y="482"/>
                  </a:lnTo>
                  <a:lnTo>
                    <a:pt x="3515" y="755"/>
                  </a:lnTo>
                  <a:lnTo>
                    <a:pt x="2969" y="1060"/>
                  </a:lnTo>
                  <a:lnTo>
                    <a:pt x="2440" y="1365"/>
                  </a:lnTo>
                  <a:lnTo>
                    <a:pt x="1942" y="1686"/>
                  </a:lnTo>
                  <a:lnTo>
                    <a:pt x="1477" y="2039"/>
                  </a:lnTo>
                  <a:lnTo>
                    <a:pt x="1252" y="2215"/>
                  </a:lnTo>
                  <a:lnTo>
                    <a:pt x="1044" y="2392"/>
                  </a:lnTo>
                  <a:lnTo>
                    <a:pt x="835" y="2584"/>
                  </a:lnTo>
                  <a:lnTo>
                    <a:pt x="658" y="2761"/>
                  </a:lnTo>
                  <a:lnTo>
                    <a:pt x="482" y="2970"/>
                  </a:lnTo>
                  <a:lnTo>
                    <a:pt x="321" y="3162"/>
                  </a:lnTo>
                  <a:lnTo>
                    <a:pt x="241" y="3275"/>
                  </a:lnTo>
                  <a:lnTo>
                    <a:pt x="177" y="3371"/>
                  </a:lnTo>
                  <a:lnTo>
                    <a:pt x="129" y="3483"/>
                  </a:lnTo>
                  <a:lnTo>
                    <a:pt x="81" y="3596"/>
                  </a:lnTo>
                  <a:lnTo>
                    <a:pt x="16" y="3836"/>
                  </a:lnTo>
                  <a:lnTo>
                    <a:pt x="0" y="4093"/>
                  </a:lnTo>
                  <a:lnTo>
                    <a:pt x="0" y="4334"/>
                  </a:lnTo>
                  <a:lnTo>
                    <a:pt x="16" y="4591"/>
                  </a:lnTo>
                  <a:lnTo>
                    <a:pt x="65" y="4863"/>
                  </a:lnTo>
                  <a:lnTo>
                    <a:pt x="145" y="5120"/>
                  </a:lnTo>
                  <a:lnTo>
                    <a:pt x="241" y="5377"/>
                  </a:lnTo>
                  <a:lnTo>
                    <a:pt x="337" y="5634"/>
                  </a:lnTo>
                  <a:lnTo>
                    <a:pt x="466" y="5874"/>
                  </a:lnTo>
                  <a:lnTo>
                    <a:pt x="594" y="6115"/>
                  </a:lnTo>
                  <a:lnTo>
                    <a:pt x="739" y="6356"/>
                  </a:lnTo>
                  <a:lnTo>
                    <a:pt x="867" y="6565"/>
                  </a:lnTo>
                  <a:lnTo>
                    <a:pt x="1156" y="6966"/>
                  </a:lnTo>
                  <a:lnTo>
                    <a:pt x="1718" y="7640"/>
                  </a:lnTo>
                  <a:lnTo>
                    <a:pt x="2328" y="8330"/>
                  </a:lnTo>
                  <a:lnTo>
                    <a:pt x="3002" y="9036"/>
                  </a:lnTo>
                  <a:lnTo>
                    <a:pt x="3692" y="9742"/>
                  </a:lnTo>
                  <a:lnTo>
                    <a:pt x="4382" y="10416"/>
                  </a:lnTo>
                  <a:lnTo>
                    <a:pt x="5072" y="11042"/>
                  </a:lnTo>
                  <a:lnTo>
                    <a:pt x="5714" y="11604"/>
                  </a:lnTo>
                  <a:lnTo>
                    <a:pt x="6324" y="12069"/>
                  </a:lnTo>
                  <a:lnTo>
                    <a:pt x="6725" y="12358"/>
                  </a:lnTo>
                  <a:lnTo>
                    <a:pt x="7126" y="12631"/>
                  </a:lnTo>
                  <a:lnTo>
                    <a:pt x="7527" y="12872"/>
                  </a:lnTo>
                  <a:lnTo>
                    <a:pt x="7913" y="13080"/>
                  </a:lnTo>
                  <a:lnTo>
                    <a:pt x="8314" y="13273"/>
                  </a:lnTo>
                  <a:lnTo>
                    <a:pt x="8699" y="13433"/>
                  </a:lnTo>
                  <a:lnTo>
                    <a:pt x="9084" y="13562"/>
                  </a:lnTo>
                  <a:lnTo>
                    <a:pt x="9453" y="13674"/>
                  </a:lnTo>
                  <a:lnTo>
                    <a:pt x="9822" y="13770"/>
                  </a:lnTo>
                  <a:lnTo>
                    <a:pt x="10175" y="13819"/>
                  </a:lnTo>
                  <a:lnTo>
                    <a:pt x="10528" y="13851"/>
                  </a:lnTo>
                  <a:lnTo>
                    <a:pt x="10849" y="13867"/>
                  </a:lnTo>
                  <a:lnTo>
                    <a:pt x="11170" y="13851"/>
                  </a:lnTo>
                  <a:lnTo>
                    <a:pt x="11475" y="13803"/>
                  </a:lnTo>
                  <a:lnTo>
                    <a:pt x="11764" y="13738"/>
                  </a:lnTo>
                  <a:lnTo>
                    <a:pt x="12021" y="13642"/>
                  </a:lnTo>
                  <a:lnTo>
                    <a:pt x="12278" y="13530"/>
                  </a:lnTo>
                  <a:lnTo>
                    <a:pt x="12502" y="13385"/>
                  </a:lnTo>
                  <a:lnTo>
                    <a:pt x="12711" y="13209"/>
                  </a:lnTo>
                  <a:lnTo>
                    <a:pt x="12888" y="13016"/>
                  </a:lnTo>
                  <a:lnTo>
                    <a:pt x="13048" y="12808"/>
                  </a:lnTo>
                  <a:lnTo>
                    <a:pt x="13177" y="12551"/>
                  </a:lnTo>
                  <a:lnTo>
                    <a:pt x="13289" y="12278"/>
                  </a:lnTo>
                  <a:lnTo>
                    <a:pt x="13353" y="11989"/>
                  </a:lnTo>
                  <a:lnTo>
                    <a:pt x="13401" y="11652"/>
                  </a:lnTo>
                  <a:lnTo>
                    <a:pt x="13417" y="11315"/>
                  </a:lnTo>
                  <a:lnTo>
                    <a:pt x="13417" y="10930"/>
                  </a:lnTo>
                  <a:lnTo>
                    <a:pt x="13369" y="10529"/>
                  </a:lnTo>
                  <a:lnTo>
                    <a:pt x="13273" y="10111"/>
                  </a:lnTo>
                  <a:lnTo>
                    <a:pt x="13160" y="9662"/>
                  </a:lnTo>
                  <a:lnTo>
                    <a:pt x="13000" y="9181"/>
                  </a:lnTo>
                  <a:lnTo>
                    <a:pt x="12807" y="8667"/>
                  </a:lnTo>
                  <a:lnTo>
                    <a:pt x="12663" y="8298"/>
                  </a:lnTo>
                  <a:lnTo>
                    <a:pt x="12470" y="7881"/>
                  </a:lnTo>
                  <a:lnTo>
                    <a:pt x="12262" y="7463"/>
                  </a:lnTo>
                  <a:lnTo>
                    <a:pt x="12021" y="7014"/>
                  </a:lnTo>
                  <a:lnTo>
                    <a:pt x="11748" y="6549"/>
                  </a:lnTo>
                  <a:lnTo>
                    <a:pt x="11459" y="6067"/>
                  </a:lnTo>
                  <a:lnTo>
                    <a:pt x="10849" y="5120"/>
                  </a:lnTo>
                  <a:lnTo>
                    <a:pt x="10207" y="4173"/>
                  </a:lnTo>
                  <a:lnTo>
                    <a:pt x="9566" y="3275"/>
                  </a:lnTo>
                  <a:lnTo>
                    <a:pt x="8956" y="2440"/>
                  </a:lnTo>
                  <a:lnTo>
                    <a:pt x="8426" y="1734"/>
                  </a:lnTo>
                  <a:lnTo>
                    <a:pt x="8057" y="1236"/>
                  </a:lnTo>
                  <a:lnTo>
                    <a:pt x="7880" y="1012"/>
                  </a:lnTo>
                  <a:lnTo>
                    <a:pt x="7688" y="803"/>
                  </a:lnTo>
                  <a:lnTo>
                    <a:pt x="7495" y="610"/>
                  </a:lnTo>
                  <a:lnTo>
                    <a:pt x="7303" y="434"/>
                  </a:lnTo>
                  <a:lnTo>
                    <a:pt x="7078" y="289"/>
                  </a:lnTo>
                  <a:lnTo>
                    <a:pt x="6853" y="177"/>
                  </a:lnTo>
                  <a:lnTo>
                    <a:pt x="6596" y="81"/>
                  </a:lnTo>
                  <a:lnTo>
                    <a:pt x="6324" y="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rgbClr val="1D3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object 15">
            <a:extLst>
              <a:ext uri="{FF2B5EF4-FFF2-40B4-BE49-F238E27FC236}">
                <a16:creationId xmlns:a16="http://schemas.microsoft.com/office/drawing/2014/main" id="{8C7331F7-F9A1-8D4D-3C72-163E950DC0F4}"/>
              </a:ext>
            </a:extLst>
          </p:cNvPr>
          <p:cNvGrpSpPr/>
          <p:nvPr/>
        </p:nvGrpSpPr>
        <p:grpSpPr>
          <a:xfrm>
            <a:off x="506286" y="6264487"/>
            <a:ext cx="381529" cy="364376"/>
            <a:chOff x="376946" y="10555494"/>
            <a:chExt cx="507365" cy="507365"/>
          </a:xfrm>
        </p:grpSpPr>
        <p:sp>
          <p:nvSpPr>
            <p:cNvPr id="128" name="object 16">
              <a:extLst>
                <a:ext uri="{FF2B5EF4-FFF2-40B4-BE49-F238E27FC236}">
                  <a16:creationId xmlns:a16="http://schemas.microsoft.com/office/drawing/2014/main" id="{0185B4BA-E166-98A0-DC80-FB523DE40809}"/>
                </a:ext>
              </a:extLst>
            </p:cNvPr>
            <p:cNvSpPr/>
            <p:nvPr/>
          </p:nvSpPr>
          <p:spPr>
            <a:xfrm>
              <a:off x="376946" y="10555494"/>
              <a:ext cx="507365" cy="507365"/>
            </a:xfrm>
            <a:custGeom>
              <a:avLst/>
              <a:gdLst/>
              <a:ahLst/>
              <a:cxnLst/>
              <a:rect l="l" t="t" r="r" b="b"/>
              <a:pathLst>
                <a:path w="507365" h="507365">
                  <a:moveTo>
                    <a:pt x="253416" y="0"/>
                  </a:moveTo>
                  <a:lnTo>
                    <a:pt x="207862" y="4083"/>
                  </a:lnTo>
                  <a:lnTo>
                    <a:pt x="164988" y="15855"/>
                  </a:lnTo>
                  <a:lnTo>
                    <a:pt x="125509" y="34600"/>
                  </a:lnTo>
                  <a:lnTo>
                    <a:pt x="90140" y="59603"/>
                  </a:lnTo>
                  <a:lnTo>
                    <a:pt x="59598" y="90148"/>
                  </a:lnTo>
                  <a:lnTo>
                    <a:pt x="34597" y="125520"/>
                  </a:lnTo>
                  <a:lnTo>
                    <a:pt x="15853" y="165002"/>
                  </a:lnTo>
                  <a:lnTo>
                    <a:pt x="4082" y="207880"/>
                  </a:lnTo>
                  <a:lnTo>
                    <a:pt x="0" y="253437"/>
                  </a:lnTo>
                  <a:lnTo>
                    <a:pt x="4082" y="298991"/>
                  </a:lnTo>
                  <a:lnTo>
                    <a:pt x="15853" y="341867"/>
                  </a:lnTo>
                  <a:lnTo>
                    <a:pt x="34597" y="381349"/>
                  </a:lnTo>
                  <a:lnTo>
                    <a:pt x="59598" y="416721"/>
                  </a:lnTo>
                  <a:lnTo>
                    <a:pt x="90140" y="447267"/>
                  </a:lnTo>
                  <a:lnTo>
                    <a:pt x="125509" y="472271"/>
                  </a:lnTo>
                  <a:lnTo>
                    <a:pt x="164988" y="491018"/>
                  </a:lnTo>
                  <a:lnTo>
                    <a:pt x="207862" y="502791"/>
                  </a:lnTo>
                  <a:lnTo>
                    <a:pt x="253416" y="506874"/>
                  </a:lnTo>
                  <a:lnTo>
                    <a:pt x="298976" y="502791"/>
                  </a:lnTo>
                  <a:lnTo>
                    <a:pt x="341855" y="491018"/>
                  </a:lnTo>
                  <a:lnTo>
                    <a:pt x="381338" y="472271"/>
                  </a:lnTo>
                  <a:lnTo>
                    <a:pt x="416709" y="447267"/>
                  </a:lnTo>
                  <a:lnTo>
                    <a:pt x="447253" y="416721"/>
                  </a:lnTo>
                  <a:lnTo>
                    <a:pt x="472255" y="381349"/>
                  </a:lnTo>
                  <a:lnTo>
                    <a:pt x="490999" y="341867"/>
                  </a:lnTo>
                  <a:lnTo>
                    <a:pt x="502770" y="298991"/>
                  </a:lnTo>
                  <a:lnTo>
                    <a:pt x="506853" y="253437"/>
                  </a:lnTo>
                  <a:lnTo>
                    <a:pt x="502770" y="207880"/>
                  </a:lnTo>
                  <a:lnTo>
                    <a:pt x="490999" y="165002"/>
                  </a:lnTo>
                  <a:lnTo>
                    <a:pt x="472255" y="125520"/>
                  </a:lnTo>
                  <a:lnTo>
                    <a:pt x="447253" y="90148"/>
                  </a:lnTo>
                  <a:lnTo>
                    <a:pt x="416709" y="59603"/>
                  </a:lnTo>
                  <a:lnTo>
                    <a:pt x="381338" y="34600"/>
                  </a:lnTo>
                  <a:lnTo>
                    <a:pt x="341855" y="15855"/>
                  </a:lnTo>
                  <a:lnTo>
                    <a:pt x="298976" y="4083"/>
                  </a:lnTo>
                  <a:lnTo>
                    <a:pt x="253416" y="0"/>
                  </a:lnTo>
                  <a:close/>
                </a:path>
              </a:pathLst>
            </a:custGeom>
            <a:solidFill>
              <a:srgbClr val="E51E42"/>
            </a:solidFill>
          </p:spPr>
          <p:txBody>
            <a:bodyPr wrap="square" lIns="0" tIns="0" rIns="0" bIns="0" rtlCol="0"/>
            <a:lstStyle/>
            <a:p>
              <a:endParaRPr dirty="0">
                <a:latin typeface="Jungka" panose="00000500000000000000" pitchFamily="2" charset="0"/>
              </a:endParaRPr>
            </a:p>
          </p:txBody>
        </p:sp>
        <p:pic>
          <p:nvPicPr>
            <p:cNvPr id="129" name="object 17">
              <a:extLst>
                <a:ext uri="{FF2B5EF4-FFF2-40B4-BE49-F238E27FC236}">
                  <a16:creationId xmlns:a16="http://schemas.microsoft.com/office/drawing/2014/main" id="{FAEA9DF0-5FE8-D4F0-BE24-F741E534CBA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53" y="10746301"/>
              <a:ext cx="359287" cy="121954"/>
            </a:xfrm>
            <a:prstGeom prst="rect">
              <a:avLst/>
            </a:prstGeom>
          </p:spPr>
        </p:pic>
      </p:grpSp>
      <p:pic>
        <p:nvPicPr>
          <p:cNvPr id="130" name="Picture 129" descr="Icon&#10;&#10;Description automatically generated">
            <a:extLst>
              <a:ext uri="{FF2B5EF4-FFF2-40B4-BE49-F238E27FC236}">
                <a16:creationId xmlns:a16="http://schemas.microsoft.com/office/drawing/2014/main" id="{C3153B02-A07E-0F6A-C3F3-F9FCE56B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0" y="6219857"/>
            <a:ext cx="845988" cy="457840"/>
          </a:xfrm>
          <a:prstGeom prst="rect">
            <a:avLst/>
          </a:prstGeom>
        </p:spPr>
      </p:pic>
      <p:pic>
        <p:nvPicPr>
          <p:cNvPr id="131" name="Picture 130" descr="Logo&#10;&#10;Description automatically generated">
            <a:extLst>
              <a:ext uri="{FF2B5EF4-FFF2-40B4-BE49-F238E27FC236}">
                <a16:creationId xmlns:a16="http://schemas.microsoft.com/office/drawing/2014/main" id="{6B1601F7-514C-4CE1-E290-D334697D7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427" y="6321243"/>
            <a:ext cx="692473" cy="415699"/>
          </a:xfrm>
          <a:prstGeom prst="rect">
            <a:avLst/>
          </a:prstGeom>
        </p:spPr>
      </p:pic>
      <p:pic>
        <p:nvPicPr>
          <p:cNvPr id="132" name="Picture 131" descr="A picture containing text&#10;&#10;Description automatically generated">
            <a:extLst>
              <a:ext uri="{FF2B5EF4-FFF2-40B4-BE49-F238E27FC236}">
                <a16:creationId xmlns:a16="http://schemas.microsoft.com/office/drawing/2014/main" id="{B5E200B4-59A3-BDA8-8522-EF0054310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532" y="6400878"/>
            <a:ext cx="805140" cy="276819"/>
          </a:xfrm>
          <a:prstGeom prst="rect">
            <a:avLst/>
          </a:prstGeom>
        </p:spPr>
      </p:pic>
      <p:pic>
        <p:nvPicPr>
          <p:cNvPr id="133" name="Picture 132" descr="Logo&#10;&#10;Description automatically generated with medium confidence">
            <a:extLst>
              <a:ext uri="{FF2B5EF4-FFF2-40B4-BE49-F238E27FC236}">
                <a16:creationId xmlns:a16="http://schemas.microsoft.com/office/drawing/2014/main" id="{EFCCD064-1C50-F36D-A94E-9697305EA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493" y="6337407"/>
            <a:ext cx="1263338" cy="250734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BCBDF6F8-AF0C-916F-6813-0C5073809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951" y="6251610"/>
            <a:ext cx="666102" cy="387401"/>
          </a:xfrm>
          <a:prstGeom prst="rect">
            <a:avLst/>
          </a:prstGeom>
        </p:spPr>
      </p:pic>
      <p:pic>
        <p:nvPicPr>
          <p:cNvPr id="135" name="Picture 134" descr="Logo&#10;&#10;Description automatically generated">
            <a:extLst>
              <a:ext uri="{FF2B5EF4-FFF2-40B4-BE49-F238E27FC236}">
                <a16:creationId xmlns:a16="http://schemas.microsoft.com/office/drawing/2014/main" id="{79FE26A5-AA43-9043-2D26-30185F0FC7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436" y="6326367"/>
            <a:ext cx="886496" cy="474253"/>
          </a:xfrm>
          <a:prstGeom prst="rect">
            <a:avLst/>
          </a:prstGeom>
        </p:spPr>
      </p:pic>
      <p:pic>
        <p:nvPicPr>
          <p:cNvPr id="136" name="Picture 13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4568AED-395C-E3CC-0026-2AB7D8F97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7176" y="6362055"/>
            <a:ext cx="1084419" cy="201439"/>
          </a:xfrm>
          <a:prstGeom prst="rect">
            <a:avLst/>
          </a:prstGeom>
        </p:spPr>
      </p:pic>
      <p:pic>
        <p:nvPicPr>
          <p:cNvPr id="137" name="Picture 136" descr="Logo&#10;&#10;Description automatically generated">
            <a:extLst>
              <a:ext uri="{FF2B5EF4-FFF2-40B4-BE49-F238E27FC236}">
                <a16:creationId xmlns:a16="http://schemas.microsoft.com/office/drawing/2014/main" id="{5F26359F-36FE-390D-A511-0F2B58100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3575" y="6204508"/>
            <a:ext cx="902878" cy="646714"/>
          </a:xfrm>
          <a:prstGeom prst="rect">
            <a:avLst/>
          </a:prstGeom>
        </p:spPr>
      </p:pic>
      <p:pic>
        <p:nvPicPr>
          <p:cNvPr id="138" name="Picture 137" descr="A picture containing icon&#10;&#10;Description automatically generated">
            <a:extLst>
              <a:ext uri="{FF2B5EF4-FFF2-40B4-BE49-F238E27FC236}">
                <a16:creationId xmlns:a16="http://schemas.microsoft.com/office/drawing/2014/main" id="{44735F31-8CBE-5939-D378-01A6F67FB5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4940" y="6233853"/>
            <a:ext cx="923176" cy="45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08A7A2B-379D-0E11-55D9-DD73DE6A4A3B}"/>
              </a:ext>
            </a:extLst>
          </p:cNvPr>
          <p:cNvSpPr/>
          <p:nvPr/>
        </p:nvSpPr>
        <p:spPr>
          <a:xfrm>
            <a:off x="6323682" y="1891756"/>
            <a:ext cx="5868318" cy="4006138"/>
          </a:xfrm>
          <a:prstGeom prst="rect">
            <a:avLst/>
          </a:prstGeom>
          <a:solidFill>
            <a:srgbClr val="7A8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474CD4E-3B7C-CE91-F2E5-6A2E47163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A015BF39-BD49-2263-BB0F-EF2C6AF2BC12}"/>
              </a:ext>
            </a:extLst>
          </p:cNvPr>
          <p:cNvSpPr txBox="1"/>
          <p:nvPr/>
        </p:nvSpPr>
        <p:spPr>
          <a:xfrm>
            <a:off x="6610761" y="2164120"/>
            <a:ext cx="1219114" cy="623718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4000" spc="-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6</a:t>
            </a:r>
            <a:r>
              <a:rPr lang="it-IT" sz="4000" spc="-12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4</a:t>
            </a:r>
            <a:r>
              <a:rPr sz="4000" spc="-54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400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6" name="object 27">
            <a:extLst>
              <a:ext uri="{FF2B5EF4-FFF2-40B4-BE49-F238E27FC236}">
                <a16:creationId xmlns:a16="http://schemas.microsoft.com/office/drawing/2014/main" id="{812813B2-64DB-A12A-DE3F-07C3631E472E}"/>
              </a:ext>
            </a:extLst>
          </p:cNvPr>
          <p:cNvSpPr txBox="1"/>
          <p:nvPr/>
        </p:nvSpPr>
        <p:spPr>
          <a:xfrm>
            <a:off x="7736557" y="2232584"/>
            <a:ext cx="2075549" cy="62332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fr-FR" sz="2000" b="1" spc="300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SENSE OF BELONGING</a:t>
            </a:r>
          </a:p>
        </p:txBody>
      </p:sp>
      <p:sp>
        <p:nvSpPr>
          <p:cNvPr id="37" name="object 28">
            <a:extLst>
              <a:ext uri="{FF2B5EF4-FFF2-40B4-BE49-F238E27FC236}">
                <a16:creationId xmlns:a16="http://schemas.microsoft.com/office/drawing/2014/main" id="{CC2A3089-D982-CCAB-4CB2-84F7B5D8B55E}"/>
              </a:ext>
            </a:extLst>
          </p:cNvPr>
          <p:cNvSpPr txBox="1"/>
          <p:nvPr/>
        </p:nvSpPr>
        <p:spPr>
          <a:xfrm>
            <a:off x="7736557" y="3559498"/>
            <a:ext cx="2736995" cy="62332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fr-FR" sz="2000" b="1" spc="300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ABSENCE OF DISCRIMINATION</a:t>
            </a: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DFE1B4F7-D5F1-6239-66A5-C2D87A7A782B}"/>
              </a:ext>
            </a:extLst>
          </p:cNvPr>
          <p:cNvSpPr txBox="1"/>
          <p:nvPr/>
        </p:nvSpPr>
        <p:spPr>
          <a:xfrm>
            <a:off x="6610761" y="3534351"/>
            <a:ext cx="1571058" cy="62332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4000" spc="-15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98</a:t>
            </a:r>
            <a:r>
              <a:rPr sz="4000" spc="-540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400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45" name="object 28">
            <a:extLst>
              <a:ext uri="{FF2B5EF4-FFF2-40B4-BE49-F238E27FC236}">
                <a16:creationId xmlns:a16="http://schemas.microsoft.com/office/drawing/2014/main" id="{B098A9D9-6AC1-E6FF-55CE-29D8263D02FB}"/>
              </a:ext>
            </a:extLst>
          </p:cNvPr>
          <p:cNvSpPr txBox="1"/>
          <p:nvPr/>
        </p:nvSpPr>
        <p:spPr>
          <a:xfrm>
            <a:off x="7736557" y="4776243"/>
            <a:ext cx="2736995" cy="93110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2000" b="1" spc="300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PRESENCE </a:t>
            </a:r>
            <a:br>
              <a:rPr lang="it-IT" sz="2000" b="1" spc="300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</a:br>
            <a:r>
              <a:rPr lang="it-IT" sz="2000" b="1" spc="300" dirty="0">
                <a:solidFill>
                  <a:srgbClr val="FFFFFF"/>
                </a:solidFill>
                <a:latin typeface="Century Gothic" panose="020B0502020202020204" pitchFamily="34" charset="0"/>
                <a:cs typeface="Tahoma"/>
              </a:rPr>
              <a:t>OF NEGATIVE BEHAVIOUR</a:t>
            </a:r>
          </a:p>
        </p:txBody>
      </p:sp>
      <p:sp>
        <p:nvSpPr>
          <p:cNvPr id="11" name="Titre 7">
            <a:extLst>
              <a:ext uri="{FF2B5EF4-FFF2-40B4-BE49-F238E27FC236}">
                <a16:creationId xmlns:a16="http://schemas.microsoft.com/office/drawing/2014/main" id="{6CE512B2-3F23-0FE7-0F92-1F410AECDC6B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DEI CENSUS INCLUSION INDEX SCORE 2023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A4F655D2-E13D-2519-F7B6-1A1439EB9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7114253"/>
              </p:ext>
            </p:extLst>
          </p:nvPr>
        </p:nvGraphicFramePr>
        <p:xfrm>
          <a:off x="267680" y="2268142"/>
          <a:ext cx="3417496" cy="3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e 12">
            <a:extLst>
              <a:ext uri="{FF2B5EF4-FFF2-40B4-BE49-F238E27FC236}">
                <a16:creationId xmlns:a16="http://schemas.microsoft.com/office/drawing/2014/main" id="{853ADCC3-E5FB-5FA7-7719-FC92DB2BE44B}"/>
              </a:ext>
            </a:extLst>
          </p:cNvPr>
          <p:cNvGrpSpPr/>
          <p:nvPr/>
        </p:nvGrpSpPr>
        <p:grpSpPr>
          <a:xfrm>
            <a:off x="676785" y="2443774"/>
            <a:ext cx="3008392" cy="3008384"/>
            <a:chOff x="357745" y="1924807"/>
            <a:chExt cx="3373175" cy="3373166"/>
          </a:xfrm>
        </p:grpSpPr>
        <p:sp>
          <p:nvSpPr>
            <p:cNvPr id="16" name="object 21">
              <a:extLst>
                <a:ext uri="{FF2B5EF4-FFF2-40B4-BE49-F238E27FC236}">
                  <a16:creationId xmlns:a16="http://schemas.microsoft.com/office/drawing/2014/main" id="{D67A3B15-6789-D7F4-AE32-BC302D5ABD0D}"/>
                </a:ext>
              </a:extLst>
            </p:cNvPr>
            <p:cNvSpPr/>
            <p:nvPr/>
          </p:nvSpPr>
          <p:spPr>
            <a:xfrm>
              <a:off x="814826" y="1924807"/>
              <a:ext cx="2916094" cy="3373166"/>
            </a:xfrm>
            <a:custGeom>
              <a:avLst/>
              <a:gdLst/>
              <a:ahLst/>
              <a:cxnLst/>
              <a:rect l="l" t="t" r="r" b="b"/>
              <a:pathLst>
                <a:path w="4808855" h="5562600">
                  <a:moveTo>
                    <a:pt x="2027170" y="675"/>
                  </a:moveTo>
                  <a:lnTo>
                    <a:pt x="2027170" y="668120"/>
                  </a:lnTo>
                  <a:lnTo>
                    <a:pt x="2077118" y="668709"/>
                  </a:lnTo>
                  <a:lnTo>
                    <a:pt x="2126922" y="670473"/>
                  </a:lnTo>
                  <a:lnTo>
                    <a:pt x="2176562" y="673402"/>
                  </a:lnTo>
                  <a:lnTo>
                    <a:pt x="2226021" y="677489"/>
                  </a:lnTo>
                  <a:lnTo>
                    <a:pt x="2275279" y="682725"/>
                  </a:lnTo>
                  <a:lnTo>
                    <a:pt x="2324319" y="689104"/>
                  </a:lnTo>
                  <a:lnTo>
                    <a:pt x="2373120" y="696616"/>
                  </a:lnTo>
                  <a:lnTo>
                    <a:pt x="2421666" y="705254"/>
                  </a:lnTo>
                  <a:lnTo>
                    <a:pt x="2469937" y="715009"/>
                  </a:lnTo>
                  <a:lnTo>
                    <a:pt x="2517915" y="725875"/>
                  </a:lnTo>
                  <a:lnTo>
                    <a:pt x="2565582" y="737842"/>
                  </a:lnTo>
                  <a:lnTo>
                    <a:pt x="2612918" y="750903"/>
                  </a:lnTo>
                  <a:lnTo>
                    <a:pt x="2659906" y="765050"/>
                  </a:lnTo>
                  <a:lnTo>
                    <a:pt x="2706527" y="780275"/>
                  </a:lnTo>
                  <a:lnTo>
                    <a:pt x="2752761" y="796569"/>
                  </a:lnTo>
                  <a:lnTo>
                    <a:pt x="2798592" y="813926"/>
                  </a:lnTo>
                  <a:lnTo>
                    <a:pt x="2843999" y="832336"/>
                  </a:lnTo>
                  <a:lnTo>
                    <a:pt x="2888966" y="851792"/>
                  </a:lnTo>
                  <a:lnTo>
                    <a:pt x="2933472" y="872285"/>
                  </a:lnTo>
                  <a:lnTo>
                    <a:pt x="2977500" y="893809"/>
                  </a:lnTo>
                  <a:lnTo>
                    <a:pt x="3021031" y="916354"/>
                  </a:lnTo>
                  <a:lnTo>
                    <a:pt x="3064047" y="939913"/>
                  </a:lnTo>
                  <a:lnTo>
                    <a:pt x="3106528" y="964478"/>
                  </a:lnTo>
                  <a:lnTo>
                    <a:pt x="3148457" y="990041"/>
                  </a:lnTo>
                  <a:lnTo>
                    <a:pt x="3189815" y="1016594"/>
                  </a:lnTo>
                  <a:lnTo>
                    <a:pt x="3230583" y="1044129"/>
                  </a:lnTo>
                  <a:lnTo>
                    <a:pt x="3270743" y="1072637"/>
                  </a:lnTo>
                  <a:lnTo>
                    <a:pt x="3310276" y="1102111"/>
                  </a:lnTo>
                  <a:lnTo>
                    <a:pt x="3349164" y="1132543"/>
                  </a:lnTo>
                  <a:lnTo>
                    <a:pt x="3387389" y="1163925"/>
                  </a:lnTo>
                  <a:lnTo>
                    <a:pt x="3424931" y="1196249"/>
                  </a:lnTo>
                  <a:lnTo>
                    <a:pt x="3461772" y="1229506"/>
                  </a:lnTo>
                  <a:lnTo>
                    <a:pt x="3497894" y="1263690"/>
                  </a:lnTo>
                  <a:lnTo>
                    <a:pt x="3533278" y="1298791"/>
                  </a:lnTo>
                  <a:lnTo>
                    <a:pt x="3567905" y="1334802"/>
                  </a:lnTo>
                  <a:lnTo>
                    <a:pt x="3600710" y="1370537"/>
                  </a:lnTo>
                  <a:lnTo>
                    <a:pt x="3632542" y="1406819"/>
                  </a:lnTo>
                  <a:lnTo>
                    <a:pt x="3663402" y="1443630"/>
                  </a:lnTo>
                  <a:lnTo>
                    <a:pt x="3693290" y="1480956"/>
                  </a:lnTo>
                  <a:lnTo>
                    <a:pt x="3722207" y="1518779"/>
                  </a:lnTo>
                  <a:lnTo>
                    <a:pt x="3750153" y="1557082"/>
                  </a:lnTo>
                  <a:lnTo>
                    <a:pt x="3777128" y="1595850"/>
                  </a:lnTo>
                  <a:lnTo>
                    <a:pt x="3803134" y="1635066"/>
                  </a:lnTo>
                  <a:lnTo>
                    <a:pt x="3828170" y="1674713"/>
                  </a:lnTo>
                  <a:lnTo>
                    <a:pt x="3852238" y="1714775"/>
                  </a:lnTo>
                  <a:lnTo>
                    <a:pt x="3875337" y="1755236"/>
                  </a:lnTo>
                  <a:lnTo>
                    <a:pt x="3897469" y="1796079"/>
                  </a:lnTo>
                  <a:lnTo>
                    <a:pt x="3918633" y="1837287"/>
                  </a:lnTo>
                  <a:lnTo>
                    <a:pt x="3938831" y="1878844"/>
                  </a:lnTo>
                  <a:lnTo>
                    <a:pt x="3958063" y="1920733"/>
                  </a:lnTo>
                  <a:lnTo>
                    <a:pt x="3976328" y="1962939"/>
                  </a:lnTo>
                  <a:lnTo>
                    <a:pt x="3993629" y="2005444"/>
                  </a:lnTo>
                  <a:lnTo>
                    <a:pt x="4009965" y="2048232"/>
                  </a:lnTo>
                  <a:lnTo>
                    <a:pt x="4025337" y="2091287"/>
                  </a:lnTo>
                  <a:lnTo>
                    <a:pt x="4039745" y="2134592"/>
                  </a:lnTo>
                  <a:lnTo>
                    <a:pt x="4053190" y="2178131"/>
                  </a:lnTo>
                  <a:lnTo>
                    <a:pt x="4065673" y="2221887"/>
                  </a:lnTo>
                  <a:lnTo>
                    <a:pt x="4077194" y="2265843"/>
                  </a:lnTo>
                  <a:lnTo>
                    <a:pt x="4087753" y="2309984"/>
                  </a:lnTo>
                  <a:lnTo>
                    <a:pt x="4097351" y="2354292"/>
                  </a:lnTo>
                  <a:lnTo>
                    <a:pt x="4105988" y="2398752"/>
                  </a:lnTo>
                  <a:lnTo>
                    <a:pt x="4113666" y="2443347"/>
                  </a:lnTo>
                  <a:lnTo>
                    <a:pt x="4120384" y="2488060"/>
                  </a:lnTo>
                  <a:lnTo>
                    <a:pt x="4126143" y="2532874"/>
                  </a:lnTo>
                  <a:lnTo>
                    <a:pt x="4130943" y="2577774"/>
                  </a:lnTo>
                  <a:lnTo>
                    <a:pt x="4134786" y="2622743"/>
                  </a:lnTo>
                  <a:lnTo>
                    <a:pt x="4137671" y="2667765"/>
                  </a:lnTo>
                  <a:lnTo>
                    <a:pt x="4139600" y="2712822"/>
                  </a:lnTo>
                  <a:lnTo>
                    <a:pt x="4140572" y="2757899"/>
                  </a:lnTo>
                  <a:lnTo>
                    <a:pt x="4140588" y="2802979"/>
                  </a:lnTo>
                  <a:lnTo>
                    <a:pt x="4139649" y="2848045"/>
                  </a:lnTo>
                  <a:lnTo>
                    <a:pt x="4137755" y="2893081"/>
                  </a:lnTo>
                  <a:lnTo>
                    <a:pt x="4134906" y="2938071"/>
                  </a:lnTo>
                  <a:lnTo>
                    <a:pt x="4131104" y="2982998"/>
                  </a:lnTo>
                  <a:lnTo>
                    <a:pt x="4126349" y="3027845"/>
                  </a:lnTo>
                  <a:lnTo>
                    <a:pt x="4120641" y="3072597"/>
                  </a:lnTo>
                  <a:lnTo>
                    <a:pt x="4113980" y="3117236"/>
                  </a:lnTo>
                  <a:lnTo>
                    <a:pt x="4106368" y="3161746"/>
                  </a:lnTo>
                  <a:lnTo>
                    <a:pt x="4097805" y="3206111"/>
                  </a:lnTo>
                  <a:lnTo>
                    <a:pt x="4088291" y="3250314"/>
                  </a:lnTo>
                  <a:lnTo>
                    <a:pt x="4077826" y="3294339"/>
                  </a:lnTo>
                  <a:lnTo>
                    <a:pt x="4066412" y="3338169"/>
                  </a:lnTo>
                  <a:lnTo>
                    <a:pt x="4054049" y="3381788"/>
                  </a:lnTo>
                  <a:lnTo>
                    <a:pt x="4040738" y="3425180"/>
                  </a:lnTo>
                  <a:lnTo>
                    <a:pt x="4026478" y="3468327"/>
                  </a:lnTo>
                  <a:lnTo>
                    <a:pt x="4011270" y="3511213"/>
                  </a:lnTo>
                  <a:lnTo>
                    <a:pt x="3995116" y="3553822"/>
                  </a:lnTo>
                  <a:lnTo>
                    <a:pt x="3978015" y="3596138"/>
                  </a:lnTo>
                  <a:lnTo>
                    <a:pt x="3959968" y="3638143"/>
                  </a:lnTo>
                  <a:lnTo>
                    <a:pt x="3940975" y="3679822"/>
                  </a:lnTo>
                  <a:lnTo>
                    <a:pt x="3921038" y="3721158"/>
                  </a:lnTo>
                  <a:lnTo>
                    <a:pt x="3900155" y="3762134"/>
                  </a:lnTo>
                  <a:lnTo>
                    <a:pt x="3878329" y="3802734"/>
                  </a:lnTo>
                  <a:lnTo>
                    <a:pt x="3855560" y="3842942"/>
                  </a:lnTo>
                  <a:lnTo>
                    <a:pt x="3831847" y="3882741"/>
                  </a:lnTo>
                  <a:lnTo>
                    <a:pt x="3807192" y="3922114"/>
                  </a:lnTo>
                  <a:lnTo>
                    <a:pt x="3781595" y="3961046"/>
                  </a:lnTo>
                  <a:lnTo>
                    <a:pt x="3755057" y="3999519"/>
                  </a:lnTo>
                  <a:lnTo>
                    <a:pt x="3727578" y="4037517"/>
                  </a:lnTo>
                  <a:lnTo>
                    <a:pt x="3699158" y="4075024"/>
                  </a:lnTo>
                  <a:lnTo>
                    <a:pt x="3669799" y="4112023"/>
                  </a:lnTo>
                  <a:lnTo>
                    <a:pt x="3639500" y="4148497"/>
                  </a:lnTo>
                  <a:lnTo>
                    <a:pt x="3608262" y="4184431"/>
                  </a:lnTo>
                  <a:lnTo>
                    <a:pt x="3576087" y="4219808"/>
                  </a:lnTo>
                  <a:lnTo>
                    <a:pt x="3542973" y="4254611"/>
                  </a:lnTo>
                  <a:lnTo>
                    <a:pt x="3508922" y="4288823"/>
                  </a:lnTo>
                  <a:lnTo>
                    <a:pt x="3473934" y="4322429"/>
                  </a:lnTo>
                  <a:lnTo>
                    <a:pt x="3438200" y="4355235"/>
                  </a:lnTo>
                  <a:lnTo>
                    <a:pt x="3401918" y="4387067"/>
                  </a:lnTo>
                  <a:lnTo>
                    <a:pt x="3365106" y="4417927"/>
                  </a:lnTo>
                  <a:lnTo>
                    <a:pt x="3327781" y="4447815"/>
                  </a:lnTo>
                  <a:lnTo>
                    <a:pt x="3289958" y="4476731"/>
                  </a:lnTo>
                  <a:lnTo>
                    <a:pt x="3251655" y="4504677"/>
                  </a:lnTo>
                  <a:lnTo>
                    <a:pt x="3212887" y="4531653"/>
                  </a:lnTo>
                  <a:lnTo>
                    <a:pt x="3173671" y="4557659"/>
                  </a:lnTo>
                  <a:lnTo>
                    <a:pt x="3134024" y="4582695"/>
                  </a:lnTo>
                  <a:lnTo>
                    <a:pt x="3093961" y="4606763"/>
                  </a:lnTo>
                  <a:lnTo>
                    <a:pt x="3053501" y="4629862"/>
                  </a:lnTo>
                  <a:lnTo>
                    <a:pt x="3012658" y="4651994"/>
                  </a:lnTo>
                  <a:lnTo>
                    <a:pt x="2971450" y="4673159"/>
                  </a:lnTo>
                  <a:lnTo>
                    <a:pt x="2929893" y="4693356"/>
                  </a:lnTo>
                  <a:lnTo>
                    <a:pt x="2888004" y="4712588"/>
                  </a:lnTo>
                  <a:lnTo>
                    <a:pt x="2845798" y="4730854"/>
                  </a:lnTo>
                  <a:lnTo>
                    <a:pt x="2803293" y="4748155"/>
                  </a:lnTo>
                  <a:lnTo>
                    <a:pt x="2760505" y="4764491"/>
                  </a:lnTo>
                  <a:lnTo>
                    <a:pt x="2717450" y="4779864"/>
                  </a:lnTo>
                  <a:lnTo>
                    <a:pt x="2674145" y="4794272"/>
                  </a:lnTo>
                  <a:lnTo>
                    <a:pt x="2630606" y="4807718"/>
                  </a:lnTo>
                  <a:lnTo>
                    <a:pt x="2586850" y="4820201"/>
                  </a:lnTo>
                  <a:lnTo>
                    <a:pt x="2542894" y="4831722"/>
                  </a:lnTo>
                  <a:lnTo>
                    <a:pt x="2498753" y="4842282"/>
                  </a:lnTo>
                  <a:lnTo>
                    <a:pt x="2454444" y="4851880"/>
                  </a:lnTo>
                  <a:lnTo>
                    <a:pt x="2409985" y="4860519"/>
                  </a:lnTo>
                  <a:lnTo>
                    <a:pt x="2365390" y="4868197"/>
                  </a:lnTo>
                  <a:lnTo>
                    <a:pt x="2320677" y="4874916"/>
                  </a:lnTo>
                  <a:lnTo>
                    <a:pt x="2275862" y="4880676"/>
                  </a:lnTo>
                  <a:lnTo>
                    <a:pt x="2230962" y="4885477"/>
                  </a:lnTo>
                  <a:lnTo>
                    <a:pt x="2185993" y="4889321"/>
                  </a:lnTo>
                  <a:lnTo>
                    <a:pt x="2140972" y="4892207"/>
                  </a:lnTo>
                  <a:lnTo>
                    <a:pt x="2095915" y="4894136"/>
                  </a:lnTo>
                  <a:lnTo>
                    <a:pt x="2050838" y="4895110"/>
                  </a:lnTo>
                  <a:lnTo>
                    <a:pt x="2005758" y="4895127"/>
                  </a:lnTo>
                  <a:lnTo>
                    <a:pt x="1960692" y="4894189"/>
                  </a:lnTo>
                  <a:lnTo>
                    <a:pt x="1915656" y="4892296"/>
                  </a:lnTo>
                  <a:lnTo>
                    <a:pt x="1870666" y="4889449"/>
                  </a:lnTo>
                  <a:lnTo>
                    <a:pt x="1825739" y="4885649"/>
                  </a:lnTo>
                  <a:lnTo>
                    <a:pt x="1780892" y="4880895"/>
                  </a:lnTo>
                  <a:lnTo>
                    <a:pt x="1736140" y="4875188"/>
                  </a:lnTo>
                  <a:lnTo>
                    <a:pt x="1691501" y="4868530"/>
                  </a:lnTo>
                  <a:lnTo>
                    <a:pt x="1646991" y="4860920"/>
                  </a:lnTo>
                  <a:lnTo>
                    <a:pt x="1602626" y="4852358"/>
                  </a:lnTo>
                  <a:lnTo>
                    <a:pt x="1558422" y="4842846"/>
                  </a:lnTo>
                  <a:lnTo>
                    <a:pt x="1514397" y="4832384"/>
                  </a:lnTo>
                  <a:lnTo>
                    <a:pt x="1470567" y="4820972"/>
                  </a:lnTo>
                  <a:lnTo>
                    <a:pt x="1426948" y="4808611"/>
                  </a:lnTo>
                  <a:lnTo>
                    <a:pt x="1383557" y="4795302"/>
                  </a:lnTo>
                  <a:lnTo>
                    <a:pt x="1340410" y="4781045"/>
                  </a:lnTo>
                  <a:lnTo>
                    <a:pt x="1297524" y="4765840"/>
                  </a:lnTo>
                  <a:lnTo>
                    <a:pt x="1254915" y="4749688"/>
                  </a:lnTo>
                  <a:lnTo>
                    <a:pt x="1212599" y="4732590"/>
                  </a:lnTo>
                  <a:lnTo>
                    <a:pt x="1170594" y="4714546"/>
                  </a:lnTo>
                  <a:lnTo>
                    <a:pt x="1128915" y="4695556"/>
                  </a:lnTo>
                  <a:lnTo>
                    <a:pt x="1087579" y="4675622"/>
                  </a:lnTo>
                  <a:lnTo>
                    <a:pt x="1046603" y="4654743"/>
                  </a:lnTo>
                  <a:lnTo>
                    <a:pt x="1006002" y="4632920"/>
                  </a:lnTo>
                  <a:lnTo>
                    <a:pt x="965795" y="4610154"/>
                  </a:lnTo>
                  <a:lnTo>
                    <a:pt x="925996" y="4586445"/>
                  </a:lnTo>
                  <a:lnTo>
                    <a:pt x="886622" y="4561794"/>
                  </a:lnTo>
                  <a:lnTo>
                    <a:pt x="847691" y="4536201"/>
                  </a:lnTo>
                  <a:lnTo>
                    <a:pt x="809218" y="4509666"/>
                  </a:lnTo>
                  <a:lnTo>
                    <a:pt x="771220" y="4482191"/>
                  </a:lnTo>
                  <a:lnTo>
                    <a:pt x="733713" y="4453776"/>
                  </a:lnTo>
                  <a:lnTo>
                    <a:pt x="696714" y="4424421"/>
                  </a:lnTo>
                  <a:lnTo>
                    <a:pt x="660239" y="4394127"/>
                  </a:lnTo>
                  <a:lnTo>
                    <a:pt x="624305" y="4362894"/>
                  </a:lnTo>
                  <a:lnTo>
                    <a:pt x="588929" y="4330723"/>
                  </a:lnTo>
                  <a:lnTo>
                    <a:pt x="554126" y="4297614"/>
                  </a:lnTo>
                  <a:lnTo>
                    <a:pt x="519913" y="4263568"/>
                  </a:lnTo>
                  <a:lnTo>
                    <a:pt x="486307" y="4228586"/>
                  </a:lnTo>
                  <a:lnTo>
                    <a:pt x="-179" y="4685486"/>
                  </a:lnTo>
                  <a:lnTo>
                    <a:pt x="34391" y="4721647"/>
                  </a:lnTo>
                  <a:lnTo>
                    <a:pt x="69542" y="4757117"/>
                  </a:lnTo>
                  <a:lnTo>
                    <a:pt x="105262" y="4791891"/>
                  </a:lnTo>
                  <a:lnTo>
                    <a:pt x="141540" y="4825964"/>
                  </a:lnTo>
                  <a:lnTo>
                    <a:pt x="178365" y="4859331"/>
                  </a:lnTo>
                  <a:lnTo>
                    <a:pt x="215726" y="4891989"/>
                  </a:lnTo>
                  <a:lnTo>
                    <a:pt x="253614" y="4923931"/>
                  </a:lnTo>
                  <a:lnTo>
                    <a:pt x="292017" y="4955154"/>
                  </a:lnTo>
                  <a:lnTo>
                    <a:pt x="330924" y="4985652"/>
                  </a:lnTo>
                  <a:lnTo>
                    <a:pt x="370324" y="5015422"/>
                  </a:lnTo>
                  <a:lnTo>
                    <a:pt x="410208" y="5044459"/>
                  </a:lnTo>
                  <a:lnTo>
                    <a:pt x="450564" y="5072758"/>
                  </a:lnTo>
                  <a:lnTo>
                    <a:pt x="491382" y="5100314"/>
                  </a:lnTo>
                  <a:lnTo>
                    <a:pt x="532651" y="5127122"/>
                  </a:lnTo>
                  <a:lnTo>
                    <a:pt x="574359" y="5153179"/>
                  </a:lnTo>
                  <a:lnTo>
                    <a:pt x="616497" y="5178479"/>
                  </a:lnTo>
                  <a:lnTo>
                    <a:pt x="659054" y="5203019"/>
                  </a:lnTo>
                  <a:lnTo>
                    <a:pt x="702019" y="5226792"/>
                  </a:lnTo>
                  <a:lnTo>
                    <a:pt x="745381" y="5249795"/>
                  </a:lnTo>
                  <a:lnTo>
                    <a:pt x="789130" y="5272022"/>
                  </a:lnTo>
                  <a:lnTo>
                    <a:pt x="833254" y="5293471"/>
                  </a:lnTo>
                  <a:lnTo>
                    <a:pt x="877744" y="5314134"/>
                  </a:lnTo>
                  <a:lnTo>
                    <a:pt x="922588" y="5334009"/>
                  </a:lnTo>
                  <a:lnTo>
                    <a:pt x="967775" y="5353090"/>
                  </a:lnTo>
                  <a:lnTo>
                    <a:pt x="1013296" y="5371373"/>
                  </a:lnTo>
                  <a:lnTo>
                    <a:pt x="1059139" y="5388853"/>
                  </a:lnTo>
                  <a:lnTo>
                    <a:pt x="1105294" y="5405526"/>
                  </a:lnTo>
                  <a:lnTo>
                    <a:pt x="1151749" y="5421386"/>
                  </a:lnTo>
                  <a:lnTo>
                    <a:pt x="1198494" y="5436430"/>
                  </a:lnTo>
                  <a:lnTo>
                    <a:pt x="1245519" y="5450652"/>
                  </a:lnTo>
                  <a:lnTo>
                    <a:pt x="1292813" y="5464048"/>
                  </a:lnTo>
                  <a:lnTo>
                    <a:pt x="1340364" y="5476613"/>
                  </a:lnTo>
                  <a:lnTo>
                    <a:pt x="1388163" y="5488343"/>
                  </a:lnTo>
                  <a:lnTo>
                    <a:pt x="1436198" y="5499234"/>
                  </a:lnTo>
                  <a:lnTo>
                    <a:pt x="1484459" y="5509279"/>
                  </a:lnTo>
                  <a:lnTo>
                    <a:pt x="1532935" y="5518476"/>
                  </a:lnTo>
                  <a:lnTo>
                    <a:pt x="1581616" y="5526818"/>
                  </a:lnTo>
                  <a:lnTo>
                    <a:pt x="1630490" y="5534302"/>
                  </a:lnTo>
                  <a:lnTo>
                    <a:pt x="1679547" y="5540923"/>
                  </a:lnTo>
                  <a:lnTo>
                    <a:pt x="1728777" y="5546676"/>
                  </a:lnTo>
                  <a:lnTo>
                    <a:pt x="1778167" y="5551557"/>
                  </a:lnTo>
                  <a:lnTo>
                    <a:pt x="1827709" y="5555561"/>
                  </a:lnTo>
                  <a:lnTo>
                    <a:pt x="1877391" y="5558683"/>
                  </a:lnTo>
                  <a:lnTo>
                    <a:pt x="1927202" y="5560919"/>
                  </a:lnTo>
                  <a:lnTo>
                    <a:pt x="1977132" y="5562264"/>
                  </a:lnTo>
                  <a:lnTo>
                    <a:pt x="2027170" y="5562713"/>
                  </a:lnTo>
                  <a:lnTo>
                    <a:pt x="2075574" y="5562300"/>
                  </a:lnTo>
                  <a:lnTo>
                    <a:pt x="2123779" y="5561066"/>
                  </a:lnTo>
                  <a:lnTo>
                    <a:pt x="2171777" y="5559018"/>
                  </a:lnTo>
                  <a:lnTo>
                    <a:pt x="2219561" y="5556162"/>
                  </a:lnTo>
                  <a:lnTo>
                    <a:pt x="2267126" y="5552505"/>
                  </a:lnTo>
                  <a:lnTo>
                    <a:pt x="2314464" y="5548053"/>
                  </a:lnTo>
                  <a:lnTo>
                    <a:pt x="2361568" y="5542814"/>
                  </a:lnTo>
                  <a:lnTo>
                    <a:pt x="2408433" y="5536794"/>
                  </a:lnTo>
                  <a:lnTo>
                    <a:pt x="2455050" y="5530000"/>
                  </a:lnTo>
                  <a:lnTo>
                    <a:pt x="2501414" y="5522437"/>
                  </a:lnTo>
                  <a:lnTo>
                    <a:pt x="2547518" y="5514114"/>
                  </a:lnTo>
                  <a:lnTo>
                    <a:pt x="2593355" y="5505037"/>
                  </a:lnTo>
                  <a:lnTo>
                    <a:pt x="2638919" y="5495211"/>
                  </a:lnTo>
                  <a:lnTo>
                    <a:pt x="2684203" y="5484645"/>
                  </a:lnTo>
                  <a:lnTo>
                    <a:pt x="2729200" y="5473345"/>
                  </a:lnTo>
                  <a:lnTo>
                    <a:pt x="2773903" y="5461317"/>
                  </a:lnTo>
                  <a:lnTo>
                    <a:pt x="2818306" y="5448568"/>
                  </a:lnTo>
                  <a:lnTo>
                    <a:pt x="2862402" y="5435105"/>
                  </a:lnTo>
                  <a:lnTo>
                    <a:pt x="2906185" y="5420934"/>
                  </a:lnTo>
                  <a:lnTo>
                    <a:pt x="2949647" y="5406063"/>
                  </a:lnTo>
                  <a:lnTo>
                    <a:pt x="2992783" y="5390497"/>
                  </a:lnTo>
                  <a:lnTo>
                    <a:pt x="3035585" y="5374244"/>
                  </a:lnTo>
                  <a:lnTo>
                    <a:pt x="3078047" y="5357309"/>
                  </a:lnTo>
                  <a:lnTo>
                    <a:pt x="3120162" y="5339701"/>
                  </a:lnTo>
                  <a:lnTo>
                    <a:pt x="3161923" y="5321425"/>
                  </a:lnTo>
                  <a:lnTo>
                    <a:pt x="3203324" y="5302489"/>
                  </a:lnTo>
                  <a:lnTo>
                    <a:pt x="3244358" y="5282898"/>
                  </a:lnTo>
                  <a:lnTo>
                    <a:pt x="3285018" y="5262660"/>
                  </a:lnTo>
                  <a:lnTo>
                    <a:pt x="3325298" y="5241781"/>
                  </a:lnTo>
                  <a:lnTo>
                    <a:pt x="3365191" y="5220267"/>
                  </a:lnTo>
                  <a:lnTo>
                    <a:pt x="3404690" y="5198127"/>
                  </a:lnTo>
                  <a:lnTo>
                    <a:pt x="3443789" y="5175366"/>
                  </a:lnTo>
                  <a:lnTo>
                    <a:pt x="3482481" y="5151990"/>
                  </a:lnTo>
                  <a:lnTo>
                    <a:pt x="3520759" y="5128008"/>
                  </a:lnTo>
                  <a:lnTo>
                    <a:pt x="3558617" y="5103424"/>
                  </a:lnTo>
                  <a:lnTo>
                    <a:pt x="3596048" y="5078247"/>
                  </a:lnTo>
                  <a:lnTo>
                    <a:pt x="3633045" y="5052482"/>
                  </a:lnTo>
                  <a:lnTo>
                    <a:pt x="3669601" y="5026136"/>
                  </a:lnTo>
                  <a:lnTo>
                    <a:pt x="3705711" y="4999217"/>
                  </a:lnTo>
                  <a:lnTo>
                    <a:pt x="3741366" y="4971730"/>
                  </a:lnTo>
                  <a:lnTo>
                    <a:pt x="3776562" y="4943683"/>
                  </a:lnTo>
                  <a:lnTo>
                    <a:pt x="3811290" y="4915081"/>
                  </a:lnTo>
                  <a:lnTo>
                    <a:pt x="3845544" y="4885932"/>
                  </a:lnTo>
                  <a:lnTo>
                    <a:pt x="3879318" y="4856243"/>
                  </a:lnTo>
                  <a:lnTo>
                    <a:pt x="3912604" y="4826020"/>
                  </a:lnTo>
                  <a:lnTo>
                    <a:pt x="3945397" y="4795269"/>
                  </a:lnTo>
                  <a:lnTo>
                    <a:pt x="3977689" y="4763998"/>
                  </a:lnTo>
                  <a:lnTo>
                    <a:pt x="4009474" y="4732213"/>
                  </a:lnTo>
                  <a:lnTo>
                    <a:pt x="4040745" y="4699921"/>
                  </a:lnTo>
                  <a:lnTo>
                    <a:pt x="4071495" y="4667129"/>
                  </a:lnTo>
                  <a:lnTo>
                    <a:pt x="4101719" y="4633842"/>
                  </a:lnTo>
                  <a:lnTo>
                    <a:pt x="4131408" y="4600068"/>
                  </a:lnTo>
                  <a:lnTo>
                    <a:pt x="4160557" y="4565814"/>
                  </a:lnTo>
                  <a:lnTo>
                    <a:pt x="4189158" y="4531086"/>
                  </a:lnTo>
                  <a:lnTo>
                    <a:pt x="4217206" y="4495891"/>
                  </a:lnTo>
                  <a:lnTo>
                    <a:pt x="4244692" y="4460235"/>
                  </a:lnTo>
                  <a:lnTo>
                    <a:pt x="4271612" y="4424126"/>
                  </a:lnTo>
                  <a:lnTo>
                    <a:pt x="4297957" y="4387569"/>
                  </a:lnTo>
                  <a:lnTo>
                    <a:pt x="4323722" y="4350572"/>
                  </a:lnTo>
                  <a:lnTo>
                    <a:pt x="4348900" y="4313141"/>
                  </a:lnTo>
                  <a:lnTo>
                    <a:pt x="4373483" y="4275284"/>
                  </a:lnTo>
                  <a:lnTo>
                    <a:pt x="4397466" y="4237006"/>
                  </a:lnTo>
                  <a:lnTo>
                    <a:pt x="4420841" y="4198314"/>
                  </a:lnTo>
                  <a:lnTo>
                    <a:pt x="4443603" y="4159215"/>
                  </a:lnTo>
                  <a:lnTo>
                    <a:pt x="4465743" y="4119715"/>
                  </a:lnTo>
                  <a:lnTo>
                    <a:pt x="4487256" y="4079822"/>
                  </a:lnTo>
                  <a:lnTo>
                    <a:pt x="4508135" y="4039542"/>
                  </a:lnTo>
                  <a:lnTo>
                    <a:pt x="4528373" y="3998882"/>
                  </a:lnTo>
                  <a:lnTo>
                    <a:pt x="4547964" y="3957848"/>
                  </a:lnTo>
                  <a:lnTo>
                    <a:pt x="4566901" y="3916447"/>
                  </a:lnTo>
                  <a:lnTo>
                    <a:pt x="4585177" y="3874686"/>
                  </a:lnTo>
                  <a:lnTo>
                    <a:pt x="4602785" y="3832571"/>
                  </a:lnTo>
                  <a:lnTo>
                    <a:pt x="4619719" y="3790109"/>
                  </a:lnTo>
                  <a:lnTo>
                    <a:pt x="4635973" y="3747307"/>
                  </a:lnTo>
                  <a:lnTo>
                    <a:pt x="4651538" y="3704172"/>
                  </a:lnTo>
                  <a:lnTo>
                    <a:pt x="4666410" y="3660709"/>
                  </a:lnTo>
                  <a:lnTo>
                    <a:pt x="4680581" y="3616927"/>
                  </a:lnTo>
                  <a:lnTo>
                    <a:pt x="4694044" y="3572830"/>
                  </a:lnTo>
                  <a:lnTo>
                    <a:pt x="4706793" y="3528427"/>
                  </a:lnTo>
                  <a:lnTo>
                    <a:pt x="4718821" y="3483724"/>
                  </a:lnTo>
                  <a:lnTo>
                    <a:pt x="4730121" y="3438727"/>
                  </a:lnTo>
                  <a:lnTo>
                    <a:pt x="4740687" y="3393444"/>
                  </a:lnTo>
                  <a:lnTo>
                    <a:pt x="4750512" y="3347880"/>
                  </a:lnTo>
                  <a:lnTo>
                    <a:pt x="4759590" y="3302043"/>
                  </a:lnTo>
                  <a:lnTo>
                    <a:pt x="4767913" y="3255939"/>
                  </a:lnTo>
                  <a:lnTo>
                    <a:pt x="4775475" y="3209575"/>
                  </a:lnTo>
                  <a:lnTo>
                    <a:pt x="4782270" y="3162957"/>
                  </a:lnTo>
                  <a:lnTo>
                    <a:pt x="4788290" y="3116093"/>
                  </a:lnTo>
                  <a:lnTo>
                    <a:pt x="4793529" y="3068988"/>
                  </a:lnTo>
                  <a:lnTo>
                    <a:pt x="4797980" y="3021650"/>
                  </a:lnTo>
                  <a:lnTo>
                    <a:pt x="4801638" y="2974086"/>
                  </a:lnTo>
                  <a:lnTo>
                    <a:pt x="4804494" y="2926301"/>
                  </a:lnTo>
                  <a:lnTo>
                    <a:pt x="4806542" y="2878303"/>
                  </a:lnTo>
                  <a:lnTo>
                    <a:pt x="4807776" y="2830099"/>
                  </a:lnTo>
                  <a:lnTo>
                    <a:pt x="4808189" y="2781694"/>
                  </a:lnTo>
                  <a:lnTo>
                    <a:pt x="4807776" y="2733289"/>
                  </a:lnTo>
                  <a:lnTo>
                    <a:pt x="4806542" y="2685085"/>
                  </a:lnTo>
                  <a:lnTo>
                    <a:pt x="4804494" y="2637087"/>
                  </a:lnTo>
                  <a:lnTo>
                    <a:pt x="4801638" y="2589302"/>
                  </a:lnTo>
                  <a:lnTo>
                    <a:pt x="4797980" y="2541738"/>
                  </a:lnTo>
                  <a:lnTo>
                    <a:pt x="4793529" y="2494400"/>
                  </a:lnTo>
                  <a:lnTo>
                    <a:pt x="4788290" y="2447296"/>
                  </a:lnTo>
                  <a:lnTo>
                    <a:pt x="4782270" y="2400431"/>
                  </a:lnTo>
                  <a:lnTo>
                    <a:pt x="4775475" y="2353814"/>
                  </a:lnTo>
                  <a:lnTo>
                    <a:pt x="4767913" y="2307450"/>
                  </a:lnTo>
                  <a:lnTo>
                    <a:pt x="4759590" y="2261346"/>
                  </a:lnTo>
                  <a:lnTo>
                    <a:pt x="4750512" y="2215508"/>
                  </a:lnTo>
                  <a:lnTo>
                    <a:pt x="4740687" y="2169945"/>
                  </a:lnTo>
                  <a:lnTo>
                    <a:pt x="4730121" y="2124661"/>
                  </a:lnTo>
                  <a:lnTo>
                    <a:pt x="4718821" y="2079664"/>
                  </a:lnTo>
                  <a:lnTo>
                    <a:pt x="4706793" y="2034961"/>
                  </a:lnTo>
                  <a:lnTo>
                    <a:pt x="4694044" y="1990558"/>
                  </a:lnTo>
                  <a:lnTo>
                    <a:pt x="4680581" y="1946462"/>
                  </a:lnTo>
                  <a:lnTo>
                    <a:pt x="4666410" y="1902679"/>
                  </a:lnTo>
                  <a:lnTo>
                    <a:pt x="4651538" y="1859216"/>
                  </a:lnTo>
                  <a:lnTo>
                    <a:pt x="4635973" y="1816081"/>
                  </a:lnTo>
                  <a:lnTo>
                    <a:pt x="4619719" y="1773279"/>
                  </a:lnTo>
                  <a:lnTo>
                    <a:pt x="4602785" y="1730817"/>
                  </a:lnTo>
                  <a:lnTo>
                    <a:pt x="4585177" y="1688702"/>
                  </a:lnTo>
                  <a:lnTo>
                    <a:pt x="4566901" y="1646941"/>
                  </a:lnTo>
                  <a:lnTo>
                    <a:pt x="4547964" y="1605540"/>
                  </a:lnTo>
                  <a:lnTo>
                    <a:pt x="4528373" y="1564506"/>
                  </a:lnTo>
                  <a:lnTo>
                    <a:pt x="4508135" y="1523846"/>
                  </a:lnTo>
                  <a:lnTo>
                    <a:pt x="4487256" y="1483566"/>
                  </a:lnTo>
                  <a:lnTo>
                    <a:pt x="4465743" y="1443673"/>
                  </a:lnTo>
                  <a:lnTo>
                    <a:pt x="4443603" y="1404174"/>
                  </a:lnTo>
                  <a:lnTo>
                    <a:pt x="4420841" y="1365075"/>
                  </a:lnTo>
                  <a:lnTo>
                    <a:pt x="4397466" y="1326383"/>
                  </a:lnTo>
                  <a:lnTo>
                    <a:pt x="4373483" y="1288104"/>
                  </a:lnTo>
                  <a:lnTo>
                    <a:pt x="4348900" y="1250247"/>
                  </a:lnTo>
                  <a:lnTo>
                    <a:pt x="4323722" y="1212816"/>
                  </a:lnTo>
                  <a:lnTo>
                    <a:pt x="4297957" y="1175819"/>
                  </a:lnTo>
                  <a:lnTo>
                    <a:pt x="4271612" y="1139262"/>
                  </a:lnTo>
                  <a:lnTo>
                    <a:pt x="4244692" y="1103153"/>
                  </a:lnTo>
                  <a:lnTo>
                    <a:pt x="4217206" y="1067497"/>
                  </a:lnTo>
                  <a:lnTo>
                    <a:pt x="4189158" y="1032302"/>
                  </a:lnTo>
                  <a:lnTo>
                    <a:pt x="4160557" y="997574"/>
                  </a:lnTo>
                  <a:lnTo>
                    <a:pt x="4131408" y="963320"/>
                  </a:lnTo>
                  <a:lnTo>
                    <a:pt x="4101719" y="929546"/>
                  </a:lnTo>
                  <a:lnTo>
                    <a:pt x="4071495" y="896260"/>
                  </a:lnTo>
                  <a:lnTo>
                    <a:pt x="4040745" y="863467"/>
                  </a:lnTo>
                  <a:lnTo>
                    <a:pt x="4009474" y="831175"/>
                  </a:lnTo>
                  <a:lnTo>
                    <a:pt x="3977689" y="799390"/>
                  </a:lnTo>
                  <a:lnTo>
                    <a:pt x="3945397" y="768119"/>
                  </a:lnTo>
                  <a:lnTo>
                    <a:pt x="3912604" y="737368"/>
                  </a:lnTo>
                  <a:lnTo>
                    <a:pt x="3879318" y="707145"/>
                  </a:lnTo>
                  <a:lnTo>
                    <a:pt x="3845544" y="677456"/>
                  </a:lnTo>
                  <a:lnTo>
                    <a:pt x="3811290" y="648307"/>
                  </a:lnTo>
                  <a:lnTo>
                    <a:pt x="3776562" y="619706"/>
                  </a:lnTo>
                  <a:lnTo>
                    <a:pt x="3741366" y="591658"/>
                  </a:lnTo>
                  <a:lnTo>
                    <a:pt x="3705711" y="564171"/>
                  </a:lnTo>
                  <a:lnTo>
                    <a:pt x="3669601" y="537252"/>
                  </a:lnTo>
                  <a:lnTo>
                    <a:pt x="3633045" y="510906"/>
                  </a:lnTo>
                  <a:lnTo>
                    <a:pt x="3596048" y="485142"/>
                  </a:lnTo>
                  <a:lnTo>
                    <a:pt x="3558617" y="459964"/>
                  </a:lnTo>
                  <a:lnTo>
                    <a:pt x="3520759" y="435381"/>
                  </a:lnTo>
                  <a:lnTo>
                    <a:pt x="3482481" y="411398"/>
                  </a:lnTo>
                  <a:lnTo>
                    <a:pt x="3443789" y="388023"/>
                  </a:lnTo>
                  <a:lnTo>
                    <a:pt x="3404690" y="365261"/>
                  </a:lnTo>
                  <a:lnTo>
                    <a:pt x="3365191" y="343121"/>
                  </a:lnTo>
                  <a:lnTo>
                    <a:pt x="3325298" y="321608"/>
                  </a:lnTo>
                  <a:lnTo>
                    <a:pt x="3285018" y="300729"/>
                  </a:lnTo>
                  <a:lnTo>
                    <a:pt x="3244358" y="280490"/>
                  </a:lnTo>
                  <a:lnTo>
                    <a:pt x="3203324" y="260900"/>
                  </a:lnTo>
                  <a:lnTo>
                    <a:pt x="3161923" y="241963"/>
                  </a:lnTo>
                  <a:lnTo>
                    <a:pt x="3120162" y="223687"/>
                  </a:lnTo>
                  <a:lnTo>
                    <a:pt x="3078047" y="206079"/>
                  </a:lnTo>
                  <a:lnTo>
                    <a:pt x="3035585" y="189145"/>
                  </a:lnTo>
                  <a:lnTo>
                    <a:pt x="2992783" y="172891"/>
                  </a:lnTo>
                  <a:lnTo>
                    <a:pt x="2949647" y="157325"/>
                  </a:lnTo>
                  <a:lnTo>
                    <a:pt x="2906185" y="142454"/>
                  </a:lnTo>
                  <a:lnTo>
                    <a:pt x="2862402" y="128283"/>
                  </a:lnTo>
                  <a:lnTo>
                    <a:pt x="2818306" y="114820"/>
                  </a:lnTo>
                  <a:lnTo>
                    <a:pt x="2773903" y="102071"/>
                  </a:lnTo>
                  <a:lnTo>
                    <a:pt x="2729200" y="90043"/>
                  </a:lnTo>
                  <a:lnTo>
                    <a:pt x="2684203" y="78743"/>
                  </a:lnTo>
                  <a:lnTo>
                    <a:pt x="2638919" y="68177"/>
                  </a:lnTo>
                  <a:lnTo>
                    <a:pt x="2593355" y="58352"/>
                  </a:lnTo>
                  <a:lnTo>
                    <a:pt x="2547518" y="49274"/>
                  </a:lnTo>
                  <a:lnTo>
                    <a:pt x="2501414" y="40951"/>
                  </a:lnTo>
                  <a:lnTo>
                    <a:pt x="2455050" y="33389"/>
                  </a:lnTo>
                  <a:lnTo>
                    <a:pt x="2408433" y="26594"/>
                  </a:lnTo>
                  <a:lnTo>
                    <a:pt x="2361568" y="20574"/>
                  </a:lnTo>
                  <a:lnTo>
                    <a:pt x="2314464" y="15335"/>
                  </a:lnTo>
                  <a:lnTo>
                    <a:pt x="2267126" y="10883"/>
                  </a:lnTo>
                  <a:lnTo>
                    <a:pt x="2219561" y="7226"/>
                  </a:lnTo>
                  <a:lnTo>
                    <a:pt x="2171777" y="4370"/>
                  </a:lnTo>
                  <a:lnTo>
                    <a:pt x="2123779" y="2322"/>
                  </a:lnTo>
                  <a:lnTo>
                    <a:pt x="2075574" y="1088"/>
                  </a:lnTo>
                  <a:lnTo>
                    <a:pt x="2027170" y="675"/>
                  </a:lnTo>
                  <a:close/>
                </a:path>
              </a:pathLst>
            </a:custGeom>
            <a:solidFill>
              <a:srgbClr val="F2445B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3475D52D-F3AA-B264-B71C-ED87E2CED4BB}"/>
                </a:ext>
              </a:extLst>
            </p:cNvPr>
            <p:cNvSpPr/>
            <p:nvPr/>
          </p:nvSpPr>
          <p:spPr>
            <a:xfrm>
              <a:off x="357745" y="1924807"/>
              <a:ext cx="1686968" cy="2841392"/>
            </a:xfrm>
            <a:custGeom>
              <a:avLst/>
              <a:gdLst/>
              <a:ahLst/>
              <a:cxnLst/>
              <a:rect l="l" t="t" r="r" b="b"/>
              <a:pathLst>
                <a:path w="2781935" h="4685665">
                  <a:moveTo>
                    <a:pt x="2780930" y="675"/>
                  </a:moveTo>
                  <a:lnTo>
                    <a:pt x="2730446" y="1133"/>
                  </a:lnTo>
                  <a:lnTo>
                    <a:pt x="2680063" y="2502"/>
                  </a:lnTo>
                  <a:lnTo>
                    <a:pt x="2629793" y="4780"/>
                  </a:lnTo>
                  <a:lnTo>
                    <a:pt x="2579648" y="7960"/>
                  </a:lnTo>
                  <a:lnTo>
                    <a:pt x="2529639" y="12040"/>
                  </a:lnTo>
                  <a:lnTo>
                    <a:pt x="2479776" y="17014"/>
                  </a:lnTo>
                  <a:lnTo>
                    <a:pt x="2430071" y="22877"/>
                  </a:lnTo>
                  <a:lnTo>
                    <a:pt x="2380536" y="29627"/>
                  </a:lnTo>
                  <a:lnTo>
                    <a:pt x="2331181" y="37257"/>
                  </a:lnTo>
                  <a:lnTo>
                    <a:pt x="2282017" y="45764"/>
                  </a:lnTo>
                  <a:lnTo>
                    <a:pt x="2233057" y="55143"/>
                  </a:lnTo>
                  <a:lnTo>
                    <a:pt x="2184310" y="65391"/>
                  </a:lnTo>
                  <a:lnTo>
                    <a:pt x="2135789" y="76501"/>
                  </a:lnTo>
                  <a:lnTo>
                    <a:pt x="2087505" y="88470"/>
                  </a:lnTo>
                  <a:lnTo>
                    <a:pt x="2039468" y="101294"/>
                  </a:lnTo>
                  <a:lnTo>
                    <a:pt x="1991691" y="114968"/>
                  </a:lnTo>
                  <a:lnTo>
                    <a:pt x="1944183" y="129488"/>
                  </a:lnTo>
                  <a:lnTo>
                    <a:pt x="1896957" y="144849"/>
                  </a:lnTo>
                  <a:lnTo>
                    <a:pt x="1850024" y="161046"/>
                  </a:lnTo>
                  <a:lnTo>
                    <a:pt x="1803395" y="178076"/>
                  </a:lnTo>
                  <a:lnTo>
                    <a:pt x="1757080" y="195934"/>
                  </a:lnTo>
                  <a:lnTo>
                    <a:pt x="1711092" y="214615"/>
                  </a:lnTo>
                  <a:lnTo>
                    <a:pt x="1665442" y="234115"/>
                  </a:lnTo>
                  <a:lnTo>
                    <a:pt x="1620140" y="254430"/>
                  </a:lnTo>
                  <a:lnTo>
                    <a:pt x="1575198" y="275556"/>
                  </a:lnTo>
                  <a:lnTo>
                    <a:pt x="1530628" y="297486"/>
                  </a:lnTo>
                  <a:lnTo>
                    <a:pt x="1486440" y="320219"/>
                  </a:lnTo>
                  <a:lnTo>
                    <a:pt x="1442645" y="343748"/>
                  </a:lnTo>
                  <a:lnTo>
                    <a:pt x="1399256" y="368069"/>
                  </a:lnTo>
                  <a:lnTo>
                    <a:pt x="1356282" y="393179"/>
                  </a:lnTo>
                  <a:lnTo>
                    <a:pt x="1313736" y="419072"/>
                  </a:lnTo>
                  <a:lnTo>
                    <a:pt x="1271628" y="445744"/>
                  </a:lnTo>
                  <a:lnTo>
                    <a:pt x="1229971" y="473191"/>
                  </a:lnTo>
                  <a:lnTo>
                    <a:pt x="1188774" y="501408"/>
                  </a:lnTo>
                  <a:lnTo>
                    <a:pt x="1148049" y="530391"/>
                  </a:lnTo>
                  <a:lnTo>
                    <a:pt x="1107807" y="560136"/>
                  </a:lnTo>
                  <a:lnTo>
                    <a:pt x="1068061" y="590637"/>
                  </a:lnTo>
                  <a:lnTo>
                    <a:pt x="1028820" y="621891"/>
                  </a:lnTo>
                  <a:lnTo>
                    <a:pt x="990096" y="653893"/>
                  </a:lnTo>
                  <a:lnTo>
                    <a:pt x="951900" y="686639"/>
                  </a:lnTo>
                  <a:lnTo>
                    <a:pt x="914244" y="720124"/>
                  </a:lnTo>
                  <a:lnTo>
                    <a:pt x="877139" y="754344"/>
                  </a:lnTo>
                  <a:lnTo>
                    <a:pt x="842134" y="787782"/>
                  </a:lnTo>
                  <a:lnTo>
                    <a:pt x="807838" y="821681"/>
                  </a:lnTo>
                  <a:lnTo>
                    <a:pt x="774250" y="856033"/>
                  </a:lnTo>
                  <a:lnTo>
                    <a:pt x="741371" y="890827"/>
                  </a:lnTo>
                  <a:lnTo>
                    <a:pt x="709200" y="926055"/>
                  </a:lnTo>
                  <a:lnTo>
                    <a:pt x="677738" y="961707"/>
                  </a:lnTo>
                  <a:lnTo>
                    <a:pt x="646986" y="997773"/>
                  </a:lnTo>
                  <a:lnTo>
                    <a:pt x="616943" y="1034244"/>
                  </a:lnTo>
                  <a:lnTo>
                    <a:pt x="587611" y="1071110"/>
                  </a:lnTo>
                  <a:lnTo>
                    <a:pt x="558988" y="1108363"/>
                  </a:lnTo>
                  <a:lnTo>
                    <a:pt x="531077" y="1145992"/>
                  </a:lnTo>
                  <a:lnTo>
                    <a:pt x="503876" y="1183989"/>
                  </a:lnTo>
                  <a:lnTo>
                    <a:pt x="477386" y="1222343"/>
                  </a:lnTo>
                  <a:lnTo>
                    <a:pt x="451608" y="1261046"/>
                  </a:lnTo>
                  <a:lnTo>
                    <a:pt x="426541" y="1300088"/>
                  </a:lnTo>
                  <a:lnTo>
                    <a:pt x="402187" y="1339459"/>
                  </a:lnTo>
                  <a:lnTo>
                    <a:pt x="378545" y="1379150"/>
                  </a:lnTo>
                  <a:lnTo>
                    <a:pt x="355615" y="1419152"/>
                  </a:lnTo>
                  <a:lnTo>
                    <a:pt x="333399" y="1459455"/>
                  </a:lnTo>
                  <a:lnTo>
                    <a:pt x="311896" y="1500050"/>
                  </a:lnTo>
                  <a:lnTo>
                    <a:pt x="291106" y="1540927"/>
                  </a:lnTo>
                  <a:lnTo>
                    <a:pt x="271030" y="1582076"/>
                  </a:lnTo>
                  <a:lnTo>
                    <a:pt x="251668" y="1623490"/>
                  </a:lnTo>
                  <a:lnTo>
                    <a:pt x="233021" y="1665157"/>
                  </a:lnTo>
                  <a:lnTo>
                    <a:pt x="215089" y="1707069"/>
                  </a:lnTo>
                  <a:lnTo>
                    <a:pt x="197871" y="1749215"/>
                  </a:lnTo>
                  <a:lnTo>
                    <a:pt x="181369" y="1791588"/>
                  </a:lnTo>
                  <a:lnTo>
                    <a:pt x="165582" y="1834176"/>
                  </a:lnTo>
                  <a:lnTo>
                    <a:pt x="150512" y="1876972"/>
                  </a:lnTo>
                  <a:lnTo>
                    <a:pt x="136157" y="1919964"/>
                  </a:lnTo>
                  <a:lnTo>
                    <a:pt x="122519" y="1963145"/>
                  </a:lnTo>
                  <a:lnTo>
                    <a:pt x="109598" y="2006504"/>
                  </a:lnTo>
                  <a:lnTo>
                    <a:pt x="97394" y="2050032"/>
                  </a:lnTo>
                  <a:lnTo>
                    <a:pt x="85907" y="2093719"/>
                  </a:lnTo>
                  <a:lnTo>
                    <a:pt x="75138" y="2137557"/>
                  </a:lnTo>
                  <a:lnTo>
                    <a:pt x="65087" y="2181535"/>
                  </a:lnTo>
                  <a:lnTo>
                    <a:pt x="55755" y="2225645"/>
                  </a:lnTo>
                  <a:lnTo>
                    <a:pt x="47140" y="2269876"/>
                  </a:lnTo>
                  <a:lnTo>
                    <a:pt x="39245" y="2314220"/>
                  </a:lnTo>
                  <a:lnTo>
                    <a:pt x="32069" y="2358666"/>
                  </a:lnTo>
                  <a:lnTo>
                    <a:pt x="25612" y="2403206"/>
                  </a:lnTo>
                  <a:lnTo>
                    <a:pt x="19876" y="2447830"/>
                  </a:lnTo>
                  <a:lnTo>
                    <a:pt x="14859" y="2492529"/>
                  </a:lnTo>
                  <a:lnTo>
                    <a:pt x="10562" y="2537293"/>
                  </a:lnTo>
                  <a:lnTo>
                    <a:pt x="6987" y="2582112"/>
                  </a:lnTo>
                  <a:lnTo>
                    <a:pt x="4132" y="2626978"/>
                  </a:lnTo>
                  <a:lnTo>
                    <a:pt x="1998" y="2671881"/>
                  </a:lnTo>
                  <a:lnTo>
                    <a:pt x="586" y="2716811"/>
                  </a:lnTo>
                  <a:lnTo>
                    <a:pt x="-103" y="2761759"/>
                  </a:lnTo>
                  <a:lnTo>
                    <a:pt x="-71" y="2806715"/>
                  </a:lnTo>
                  <a:lnTo>
                    <a:pt x="682" y="2851671"/>
                  </a:lnTo>
                  <a:lnTo>
                    <a:pt x="2159" y="2896616"/>
                  </a:lnTo>
                  <a:lnTo>
                    <a:pt x="4359" y="2941541"/>
                  </a:lnTo>
                  <a:lnTo>
                    <a:pt x="7283" y="2986437"/>
                  </a:lnTo>
                  <a:lnTo>
                    <a:pt x="10930" y="3031295"/>
                  </a:lnTo>
                  <a:lnTo>
                    <a:pt x="15301" y="3076104"/>
                  </a:lnTo>
                  <a:lnTo>
                    <a:pt x="20396" y="3120855"/>
                  </a:lnTo>
                  <a:lnTo>
                    <a:pt x="26216" y="3165540"/>
                  </a:lnTo>
                  <a:lnTo>
                    <a:pt x="32760" y="3210148"/>
                  </a:lnTo>
                  <a:lnTo>
                    <a:pt x="40030" y="3254671"/>
                  </a:lnTo>
                  <a:lnTo>
                    <a:pt x="48025" y="3299098"/>
                  </a:lnTo>
                  <a:lnTo>
                    <a:pt x="56745" y="3343420"/>
                  </a:lnTo>
                  <a:lnTo>
                    <a:pt x="66192" y="3387628"/>
                  </a:lnTo>
                  <a:lnTo>
                    <a:pt x="76365" y="3431712"/>
                  </a:lnTo>
                  <a:lnTo>
                    <a:pt x="87264" y="3475663"/>
                  </a:lnTo>
                  <a:lnTo>
                    <a:pt x="98891" y="3519472"/>
                  </a:lnTo>
                  <a:lnTo>
                    <a:pt x="111244" y="3563129"/>
                  </a:lnTo>
                  <a:lnTo>
                    <a:pt x="124325" y="3606624"/>
                  </a:lnTo>
                  <a:lnTo>
                    <a:pt x="138134" y="3649948"/>
                  </a:lnTo>
                  <a:lnTo>
                    <a:pt x="152671" y="3693093"/>
                  </a:lnTo>
                  <a:lnTo>
                    <a:pt x="167936" y="3736047"/>
                  </a:lnTo>
                  <a:lnTo>
                    <a:pt x="183930" y="3778802"/>
                  </a:lnTo>
                  <a:lnTo>
                    <a:pt x="200653" y="3821349"/>
                  </a:lnTo>
                  <a:lnTo>
                    <a:pt x="218105" y="3863677"/>
                  </a:lnTo>
                  <a:lnTo>
                    <a:pt x="236287" y="3905778"/>
                  </a:lnTo>
                  <a:lnTo>
                    <a:pt x="255198" y="3947642"/>
                  </a:lnTo>
                  <a:lnTo>
                    <a:pt x="274840" y="3989260"/>
                  </a:lnTo>
                  <a:lnTo>
                    <a:pt x="295212" y="4030622"/>
                  </a:lnTo>
                  <a:lnTo>
                    <a:pt x="316315" y="4071719"/>
                  </a:lnTo>
                  <a:lnTo>
                    <a:pt x="338148" y="4112541"/>
                  </a:lnTo>
                  <a:lnTo>
                    <a:pt x="360714" y="4153078"/>
                  </a:lnTo>
                  <a:lnTo>
                    <a:pt x="384010" y="4193323"/>
                  </a:lnTo>
                  <a:lnTo>
                    <a:pt x="408039" y="4233264"/>
                  </a:lnTo>
                  <a:lnTo>
                    <a:pt x="432800" y="4272892"/>
                  </a:lnTo>
                  <a:lnTo>
                    <a:pt x="458293" y="4312199"/>
                  </a:lnTo>
                  <a:lnTo>
                    <a:pt x="484519" y="4351175"/>
                  </a:lnTo>
                  <a:lnTo>
                    <a:pt x="511479" y="4389809"/>
                  </a:lnTo>
                  <a:lnTo>
                    <a:pt x="539171" y="4428094"/>
                  </a:lnTo>
                  <a:lnTo>
                    <a:pt x="567598" y="4466019"/>
                  </a:lnTo>
                  <a:lnTo>
                    <a:pt x="596758" y="4503574"/>
                  </a:lnTo>
                  <a:lnTo>
                    <a:pt x="626653" y="4540751"/>
                  </a:lnTo>
                  <a:lnTo>
                    <a:pt x="657282" y="4577541"/>
                  </a:lnTo>
                  <a:lnTo>
                    <a:pt x="688646" y="4613932"/>
                  </a:lnTo>
                  <a:lnTo>
                    <a:pt x="720745" y="4649917"/>
                  </a:lnTo>
                  <a:lnTo>
                    <a:pt x="753580" y="4685486"/>
                  </a:lnTo>
                  <a:lnTo>
                    <a:pt x="1240068" y="4228586"/>
                  </a:lnTo>
                  <a:lnTo>
                    <a:pt x="1206046" y="4191482"/>
                  </a:lnTo>
                  <a:lnTo>
                    <a:pt x="1172989" y="4153662"/>
                  </a:lnTo>
                  <a:lnTo>
                    <a:pt x="1140902" y="4115144"/>
                  </a:lnTo>
                  <a:lnTo>
                    <a:pt x="1109795" y="4075949"/>
                  </a:lnTo>
                  <a:lnTo>
                    <a:pt x="1079674" y="4036095"/>
                  </a:lnTo>
                  <a:lnTo>
                    <a:pt x="1050548" y="3995602"/>
                  </a:lnTo>
                  <a:lnTo>
                    <a:pt x="1022423" y="3954489"/>
                  </a:lnTo>
                  <a:lnTo>
                    <a:pt x="995308" y="3912775"/>
                  </a:lnTo>
                  <a:lnTo>
                    <a:pt x="969210" y="3870480"/>
                  </a:lnTo>
                  <a:lnTo>
                    <a:pt x="944137" y="3827622"/>
                  </a:lnTo>
                  <a:lnTo>
                    <a:pt x="920096" y="3784223"/>
                  </a:lnTo>
                  <a:lnTo>
                    <a:pt x="897095" y="3740300"/>
                  </a:lnTo>
                  <a:lnTo>
                    <a:pt x="875142" y="3695872"/>
                  </a:lnTo>
                  <a:lnTo>
                    <a:pt x="854245" y="3650961"/>
                  </a:lnTo>
                  <a:lnTo>
                    <a:pt x="834410" y="3605584"/>
                  </a:lnTo>
                  <a:lnTo>
                    <a:pt x="815645" y="3559760"/>
                  </a:lnTo>
                  <a:lnTo>
                    <a:pt x="797959" y="3513510"/>
                  </a:lnTo>
                  <a:lnTo>
                    <a:pt x="781358" y="3466853"/>
                  </a:lnTo>
                  <a:lnTo>
                    <a:pt x="765851" y="3419808"/>
                  </a:lnTo>
                  <a:lnTo>
                    <a:pt x="751445" y="3372393"/>
                  </a:lnTo>
                  <a:lnTo>
                    <a:pt x="738148" y="3324630"/>
                  </a:lnTo>
                  <a:lnTo>
                    <a:pt x="725967" y="3276536"/>
                  </a:lnTo>
                  <a:lnTo>
                    <a:pt x="714909" y="3228132"/>
                  </a:lnTo>
                  <a:lnTo>
                    <a:pt x="704984" y="3179436"/>
                  </a:lnTo>
                  <a:lnTo>
                    <a:pt x="696197" y="3130468"/>
                  </a:lnTo>
                  <a:lnTo>
                    <a:pt x="688558" y="3081247"/>
                  </a:lnTo>
                  <a:lnTo>
                    <a:pt x="682072" y="3031792"/>
                  </a:lnTo>
                  <a:lnTo>
                    <a:pt x="676749" y="2982124"/>
                  </a:lnTo>
                  <a:lnTo>
                    <a:pt x="672595" y="2932260"/>
                  </a:lnTo>
                  <a:lnTo>
                    <a:pt x="669619" y="2882221"/>
                  </a:lnTo>
                  <a:lnTo>
                    <a:pt x="667828" y="2832026"/>
                  </a:lnTo>
                  <a:lnTo>
                    <a:pt x="667229" y="2781694"/>
                  </a:lnTo>
                  <a:lnTo>
                    <a:pt x="667775" y="2733183"/>
                  </a:lnTo>
                  <a:lnTo>
                    <a:pt x="669404" y="2684939"/>
                  </a:lnTo>
                  <a:lnTo>
                    <a:pt x="672105" y="2636975"/>
                  </a:lnTo>
                  <a:lnTo>
                    <a:pt x="675867" y="2589301"/>
                  </a:lnTo>
                  <a:lnTo>
                    <a:pt x="680677" y="2541930"/>
                  </a:lnTo>
                  <a:lnTo>
                    <a:pt x="686524" y="2494874"/>
                  </a:lnTo>
                  <a:lnTo>
                    <a:pt x="693396" y="2448143"/>
                  </a:lnTo>
                  <a:lnTo>
                    <a:pt x="701283" y="2401751"/>
                  </a:lnTo>
                  <a:lnTo>
                    <a:pt x="710171" y="2355707"/>
                  </a:lnTo>
                  <a:lnTo>
                    <a:pt x="720049" y="2310024"/>
                  </a:lnTo>
                  <a:lnTo>
                    <a:pt x="730906" y="2264714"/>
                  </a:lnTo>
                  <a:lnTo>
                    <a:pt x="742730" y="2219788"/>
                  </a:lnTo>
                  <a:lnTo>
                    <a:pt x="755510" y="2175258"/>
                  </a:lnTo>
                  <a:lnTo>
                    <a:pt x="769233" y="2131136"/>
                  </a:lnTo>
                  <a:lnTo>
                    <a:pt x="783888" y="2087432"/>
                  </a:lnTo>
                  <a:lnTo>
                    <a:pt x="799464" y="2044160"/>
                  </a:lnTo>
                  <a:lnTo>
                    <a:pt x="815949" y="2001330"/>
                  </a:lnTo>
                  <a:lnTo>
                    <a:pt x="833330" y="1958954"/>
                  </a:lnTo>
                  <a:lnTo>
                    <a:pt x="851597" y="1917044"/>
                  </a:lnTo>
                  <a:lnTo>
                    <a:pt x="870738" y="1875612"/>
                  </a:lnTo>
                  <a:lnTo>
                    <a:pt x="890740" y="1834668"/>
                  </a:lnTo>
                  <a:lnTo>
                    <a:pt x="911594" y="1794226"/>
                  </a:lnTo>
                  <a:lnTo>
                    <a:pt x="933286" y="1754295"/>
                  </a:lnTo>
                  <a:lnTo>
                    <a:pt x="955805" y="1714889"/>
                  </a:lnTo>
                  <a:lnTo>
                    <a:pt x="979139" y="1676019"/>
                  </a:lnTo>
                  <a:lnTo>
                    <a:pt x="1003278" y="1637696"/>
                  </a:lnTo>
                  <a:lnTo>
                    <a:pt x="1028208" y="1599931"/>
                  </a:lnTo>
                  <a:lnTo>
                    <a:pt x="1053920" y="1562738"/>
                  </a:lnTo>
                  <a:lnTo>
                    <a:pt x="1080400" y="1526127"/>
                  </a:lnTo>
                  <a:lnTo>
                    <a:pt x="1107637" y="1490110"/>
                  </a:lnTo>
                  <a:lnTo>
                    <a:pt x="1135619" y="1454699"/>
                  </a:lnTo>
                  <a:lnTo>
                    <a:pt x="1164336" y="1419905"/>
                  </a:lnTo>
                  <a:lnTo>
                    <a:pt x="1193774" y="1385740"/>
                  </a:lnTo>
                  <a:lnTo>
                    <a:pt x="1223924" y="1352215"/>
                  </a:lnTo>
                  <a:lnTo>
                    <a:pt x="1254772" y="1319343"/>
                  </a:lnTo>
                  <a:lnTo>
                    <a:pt x="1286307" y="1287135"/>
                  </a:lnTo>
                  <a:lnTo>
                    <a:pt x="1318518" y="1255602"/>
                  </a:lnTo>
                  <a:lnTo>
                    <a:pt x="1351393" y="1224756"/>
                  </a:lnTo>
                  <a:lnTo>
                    <a:pt x="1384920" y="1194610"/>
                  </a:lnTo>
                  <a:lnTo>
                    <a:pt x="1419088" y="1165174"/>
                  </a:lnTo>
                  <a:lnTo>
                    <a:pt x="1453884" y="1136460"/>
                  </a:lnTo>
                  <a:lnTo>
                    <a:pt x="1489298" y="1108480"/>
                  </a:lnTo>
                  <a:lnTo>
                    <a:pt x="1525318" y="1081245"/>
                  </a:lnTo>
                  <a:lnTo>
                    <a:pt x="1561932" y="1054768"/>
                  </a:lnTo>
                  <a:lnTo>
                    <a:pt x="1599127" y="1029059"/>
                  </a:lnTo>
                  <a:lnTo>
                    <a:pt x="1636894" y="1004131"/>
                  </a:lnTo>
                  <a:lnTo>
                    <a:pt x="1675219" y="979995"/>
                  </a:lnTo>
                  <a:lnTo>
                    <a:pt x="1714092" y="956663"/>
                  </a:lnTo>
                  <a:lnTo>
                    <a:pt x="1753501" y="934146"/>
                  </a:lnTo>
                  <a:lnTo>
                    <a:pt x="1793433" y="912456"/>
                  </a:lnTo>
                  <a:lnTo>
                    <a:pt x="1833878" y="891605"/>
                  </a:lnTo>
                  <a:lnTo>
                    <a:pt x="1874824" y="871605"/>
                  </a:lnTo>
                  <a:lnTo>
                    <a:pt x="1916258" y="852466"/>
                  </a:lnTo>
                  <a:lnTo>
                    <a:pt x="1958170" y="834201"/>
                  </a:lnTo>
                  <a:lnTo>
                    <a:pt x="2000548" y="816822"/>
                  </a:lnTo>
                  <a:lnTo>
                    <a:pt x="2043380" y="800339"/>
                  </a:lnTo>
                  <a:lnTo>
                    <a:pt x="2086654" y="784765"/>
                  </a:lnTo>
                  <a:lnTo>
                    <a:pt x="2130359" y="770112"/>
                  </a:lnTo>
                  <a:lnTo>
                    <a:pt x="2174483" y="756390"/>
                  </a:lnTo>
                  <a:lnTo>
                    <a:pt x="2219015" y="743612"/>
                  </a:lnTo>
                  <a:lnTo>
                    <a:pt x="2263942" y="731789"/>
                  </a:lnTo>
                  <a:lnTo>
                    <a:pt x="2309254" y="720933"/>
                  </a:lnTo>
                  <a:lnTo>
                    <a:pt x="2354938" y="711056"/>
                  </a:lnTo>
                  <a:lnTo>
                    <a:pt x="2400982" y="702169"/>
                  </a:lnTo>
                  <a:lnTo>
                    <a:pt x="2447376" y="694284"/>
                  </a:lnTo>
                  <a:lnTo>
                    <a:pt x="2494108" y="687412"/>
                  </a:lnTo>
                  <a:lnTo>
                    <a:pt x="2541165" y="681566"/>
                  </a:lnTo>
                  <a:lnTo>
                    <a:pt x="2588536" y="676756"/>
                  </a:lnTo>
                  <a:lnTo>
                    <a:pt x="2636210" y="672995"/>
                  </a:lnTo>
                  <a:lnTo>
                    <a:pt x="2684175" y="670294"/>
                  </a:lnTo>
                  <a:lnTo>
                    <a:pt x="2732419" y="668665"/>
                  </a:lnTo>
                  <a:lnTo>
                    <a:pt x="2780930" y="668120"/>
                  </a:lnTo>
                  <a:lnTo>
                    <a:pt x="2780930" y="6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8" name="object 24">
            <a:extLst>
              <a:ext uri="{FF2B5EF4-FFF2-40B4-BE49-F238E27FC236}">
                <a16:creationId xmlns:a16="http://schemas.microsoft.com/office/drawing/2014/main" id="{78EBB31D-A023-E81E-D457-3315410B3E06}"/>
              </a:ext>
            </a:extLst>
          </p:cNvPr>
          <p:cNvSpPr txBox="1"/>
          <p:nvPr/>
        </p:nvSpPr>
        <p:spPr>
          <a:xfrm>
            <a:off x="4127716" y="2232584"/>
            <a:ext cx="1628992" cy="93110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6000" spc="3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59</a:t>
            </a:r>
            <a:r>
              <a:rPr sz="6000" spc="-652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6000" dirty="0">
              <a:solidFill>
                <a:srgbClr val="F2445B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9" name="Graphique 18">
            <a:extLst>
              <a:ext uri="{FF2B5EF4-FFF2-40B4-BE49-F238E27FC236}">
                <a16:creationId xmlns:a16="http://schemas.microsoft.com/office/drawing/2014/main" id="{4A51D6B5-E660-9973-BD52-46E14E90F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037" y="3412638"/>
            <a:ext cx="1024559" cy="1024559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7924329B-18DB-AB75-9133-C2AA2B195F77}"/>
              </a:ext>
            </a:extLst>
          </p:cNvPr>
          <p:cNvGrpSpPr/>
          <p:nvPr/>
        </p:nvGrpSpPr>
        <p:grpSpPr>
          <a:xfrm>
            <a:off x="10348859" y="2021772"/>
            <a:ext cx="1505289" cy="1098812"/>
            <a:chOff x="10260809" y="2060154"/>
            <a:chExt cx="1628992" cy="1189111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6017A929-41F1-C177-B646-6FFBB3FB0F9D}"/>
                </a:ext>
              </a:extLst>
            </p:cNvPr>
            <p:cNvSpPr/>
            <p:nvPr/>
          </p:nvSpPr>
          <p:spPr>
            <a:xfrm>
              <a:off x="10480750" y="2060154"/>
              <a:ext cx="1189111" cy="1189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16F9021-ED04-7D01-F26C-640CCD60E277}"/>
                </a:ext>
              </a:extLst>
            </p:cNvPr>
            <p:cNvSpPr txBox="1"/>
            <p:nvPr/>
          </p:nvSpPr>
          <p:spPr>
            <a:xfrm>
              <a:off x="10260809" y="2219059"/>
              <a:ext cx="162899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701" algn="ctr"/>
              <a:r>
                <a:rPr lang="it-IT" b="1" spc="64" dirty="0">
                  <a:solidFill>
                    <a:srgbClr val="000000"/>
                  </a:solidFill>
                  <a:latin typeface="Century Gothic" panose="020B0502020202020204" pitchFamily="34" charset="0"/>
                  <a:cs typeface="Tahoma"/>
                </a:rPr>
                <a:t>69% </a:t>
              </a:r>
              <a:br>
                <a:rPr lang="it-IT" sz="1600" spc="64" dirty="0">
                  <a:solidFill>
                    <a:srgbClr val="000000"/>
                  </a:solidFill>
                  <a:latin typeface="Century Gothic" panose="020B0502020202020204" pitchFamily="34" charset="0"/>
                  <a:cs typeface="Tahoma"/>
                </a:rPr>
              </a:br>
              <a:r>
                <a:rPr lang="it-IT" sz="1200" spc="64" dirty="0">
                  <a:solidFill>
                    <a:srgbClr val="000000"/>
                  </a:solidFill>
                  <a:latin typeface="Century Gothic" panose="020B0502020202020204" pitchFamily="34" charset="0"/>
                  <a:cs typeface="Tahoma"/>
                </a:rPr>
                <a:t>Global benchmark</a:t>
              </a:r>
              <a:endParaRPr lang="it-IT" sz="1600" spc="6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endParaRPr>
            </a:p>
          </p:txBody>
        </p:sp>
      </p:grp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4084E3B0-E06B-A031-04C0-48830C83F2E7}"/>
              </a:ext>
            </a:extLst>
          </p:cNvPr>
          <p:cNvCxnSpPr>
            <a:cxnSpLocks/>
          </p:cNvCxnSpPr>
          <p:nvPr/>
        </p:nvCxnSpPr>
        <p:spPr>
          <a:xfrm>
            <a:off x="3732128" y="3251188"/>
            <a:ext cx="1806611" cy="0"/>
          </a:xfrm>
          <a:prstGeom prst="line">
            <a:avLst/>
          </a:prstGeom>
          <a:ln w="19050">
            <a:solidFill>
              <a:srgbClr val="F24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618278C5-52D7-8EC2-FCA1-D7CB565BFFDF}"/>
              </a:ext>
            </a:extLst>
          </p:cNvPr>
          <p:cNvGrpSpPr/>
          <p:nvPr/>
        </p:nvGrpSpPr>
        <p:grpSpPr>
          <a:xfrm>
            <a:off x="10348859" y="4624236"/>
            <a:ext cx="1505289" cy="1098812"/>
            <a:chOff x="10260809" y="2060154"/>
            <a:chExt cx="1628992" cy="1189111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BC859CF-344E-E345-2A83-6505125D8084}"/>
                </a:ext>
              </a:extLst>
            </p:cNvPr>
            <p:cNvSpPr/>
            <p:nvPr/>
          </p:nvSpPr>
          <p:spPr>
            <a:xfrm>
              <a:off x="10480750" y="2060154"/>
              <a:ext cx="1189111" cy="1189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/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D843202F-FE09-31F1-1D46-27089573297F}"/>
                </a:ext>
              </a:extLst>
            </p:cNvPr>
            <p:cNvSpPr txBox="1"/>
            <p:nvPr/>
          </p:nvSpPr>
          <p:spPr>
            <a:xfrm>
              <a:off x="10260809" y="2219059"/>
              <a:ext cx="162899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701" algn="ctr"/>
              <a:r>
                <a:rPr lang="it-IT" b="1" spc="64" dirty="0">
                  <a:solidFill>
                    <a:srgbClr val="000000"/>
                  </a:solidFill>
                  <a:latin typeface="Century Gothic" panose="020B0502020202020204" pitchFamily="34" charset="0"/>
                  <a:cs typeface="Tahoma"/>
                </a:rPr>
                <a:t>19% </a:t>
              </a:r>
              <a:br>
                <a:rPr lang="it-IT" sz="1600" spc="64" dirty="0">
                  <a:solidFill>
                    <a:srgbClr val="000000"/>
                  </a:solidFill>
                  <a:latin typeface="Century Gothic" panose="020B0502020202020204" pitchFamily="34" charset="0"/>
                  <a:cs typeface="Tahoma"/>
                </a:rPr>
              </a:br>
              <a:r>
                <a:rPr lang="it-IT" sz="1200" spc="64" dirty="0">
                  <a:solidFill>
                    <a:srgbClr val="000000"/>
                  </a:solidFill>
                  <a:latin typeface="Century Gothic" panose="020B0502020202020204" pitchFamily="34" charset="0"/>
                  <a:cs typeface="Tahoma"/>
                </a:rPr>
                <a:t>Global benchmark</a:t>
              </a:r>
              <a:endParaRPr lang="it-IT" sz="1600" spc="6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17DE3BF-D6C7-0933-D6E4-4EAF38BE7D74}"/>
              </a:ext>
            </a:extLst>
          </p:cNvPr>
          <p:cNvGrpSpPr/>
          <p:nvPr/>
        </p:nvGrpSpPr>
        <p:grpSpPr>
          <a:xfrm>
            <a:off x="10348859" y="3323004"/>
            <a:ext cx="1505289" cy="1098812"/>
            <a:chOff x="10260809" y="2060154"/>
            <a:chExt cx="1628992" cy="1189111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3C9C99DB-215D-9220-95B3-31FAD7C9A194}"/>
                </a:ext>
              </a:extLst>
            </p:cNvPr>
            <p:cNvSpPr/>
            <p:nvPr/>
          </p:nvSpPr>
          <p:spPr>
            <a:xfrm>
              <a:off x="10480750" y="2060154"/>
              <a:ext cx="1189111" cy="118911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600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47F7384-EF5E-F079-807D-6A6CFEA4417F}"/>
                </a:ext>
              </a:extLst>
            </p:cNvPr>
            <p:cNvSpPr txBox="1"/>
            <p:nvPr/>
          </p:nvSpPr>
          <p:spPr>
            <a:xfrm>
              <a:off x="10260809" y="2219059"/>
              <a:ext cx="162899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701" algn="ctr"/>
              <a:r>
                <a:rPr lang="it-IT" b="1" spc="64" dirty="0">
                  <a:solidFill>
                    <a:schemeClr val="bg1"/>
                  </a:solidFill>
                  <a:latin typeface="Century Gothic" panose="020B0502020202020204" pitchFamily="34" charset="0"/>
                  <a:cs typeface="Tahoma"/>
                </a:rPr>
                <a:t>96% </a:t>
              </a:r>
              <a:br>
                <a:rPr lang="it-IT" sz="1600" spc="64" dirty="0">
                  <a:solidFill>
                    <a:schemeClr val="bg1"/>
                  </a:solidFill>
                  <a:latin typeface="Century Gothic" panose="020B0502020202020204" pitchFamily="34" charset="0"/>
                  <a:cs typeface="Tahoma"/>
                </a:rPr>
              </a:br>
              <a:r>
                <a:rPr lang="it-IT" sz="1200" spc="64" dirty="0">
                  <a:solidFill>
                    <a:schemeClr val="bg1"/>
                  </a:solidFill>
                  <a:latin typeface="Century Gothic" panose="020B0502020202020204" pitchFamily="34" charset="0"/>
                  <a:cs typeface="Tahoma"/>
                </a:rPr>
                <a:t>Global benchmark</a:t>
              </a:r>
              <a:endParaRPr lang="it-IT" sz="1600" spc="64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endParaRPr>
            </a:p>
          </p:txBody>
        </p:sp>
      </p:grpSp>
      <p:sp>
        <p:nvSpPr>
          <p:cNvPr id="46" name="ZoneTexte 45">
            <a:extLst>
              <a:ext uri="{FF2B5EF4-FFF2-40B4-BE49-F238E27FC236}">
                <a16:creationId xmlns:a16="http://schemas.microsoft.com/office/drawing/2014/main" id="{2BED51EB-5CF6-A998-21FF-8D2EFDC61311}"/>
              </a:ext>
            </a:extLst>
          </p:cNvPr>
          <p:cNvSpPr txBox="1"/>
          <p:nvPr/>
        </p:nvSpPr>
        <p:spPr>
          <a:xfrm>
            <a:off x="6610761" y="4689868"/>
            <a:ext cx="1302832" cy="7078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18098">
              <a:spcBef>
                <a:spcPts val="3560"/>
              </a:spcBef>
            </a:pPr>
            <a:r>
              <a:rPr lang="it-IT" sz="4000" spc="-358" dirty="0">
                <a:solidFill>
                  <a:schemeClr val="bg1"/>
                </a:solidFill>
                <a:latin typeface="Century Gothic" panose="020B0502020202020204" pitchFamily="34" charset="0"/>
                <a:cs typeface="Tahoma"/>
              </a:rPr>
              <a:t>21%</a:t>
            </a:r>
            <a:endParaRPr lang="it-IT" sz="4000" dirty="0"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958A58E-ABB4-822A-2D46-3B8AA45E0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riangolo 3">
            <a:extLst>
              <a:ext uri="{FF2B5EF4-FFF2-40B4-BE49-F238E27FC236}">
                <a16:creationId xmlns:a16="http://schemas.microsoft.com/office/drawing/2014/main" id="{C0B3D144-AF9E-64BA-2142-AEECBBFC7835}"/>
              </a:ext>
            </a:extLst>
          </p:cNvPr>
          <p:cNvSpPr/>
          <p:nvPr/>
        </p:nvSpPr>
        <p:spPr>
          <a:xfrm rot="10800000">
            <a:off x="6348066" y="2468158"/>
            <a:ext cx="287079" cy="16531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/>
          </a:p>
        </p:txBody>
      </p:sp>
      <p:sp>
        <p:nvSpPr>
          <p:cNvPr id="5" name="Triangolo 4">
            <a:extLst>
              <a:ext uri="{FF2B5EF4-FFF2-40B4-BE49-F238E27FC236}">
                <a16:creationId xmlns:a16="http://schemas.microsoft.com/office/drawing/2014/main" id="{F8D70037-7FF7-AB50-8603-1CEF60DB0D90}"/>
              </a:ext>
            </a:extLst>
          </p:cNvPr>
          <p:cNvSpPr/>
          <p:nvPr/>
        </p:nvSpPr>
        <p:spPr>
          <a:xfrm rot="10800000">
            <a:off x="6341970" y="5071150"/>
            <a:ext cx="287079" cy="165314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67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D86A4C-F256-70E9-648C-366E98EC5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A383EC-0942-923A-AF21-451BD2FEC78C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1359459" y="1649770"/>
          <a:ext cx="8825986" cy="4213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03890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1061048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1061048">
                  <a:extLst>
                    <a:ext uri="{9D8B030D-6E8A-4147-A177-3AD203B41FA5}">
                      <a16:colId xmlns:a16="http://schemas.microsoft.com/office/drawing/2014/main" val="1101980344"/>
                    </a:ext>
                  </a:extLst>
                </a:gridCol>
              </a:tblGrid>
              <a:tr h="986646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108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Italy vs Global</a:t>
                      </a:r>
                    </a:p>
                  </a:txBody>
                  <a:tcPr marL="0" marR="0" marT="108000" marB="72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75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Company Sense of Belonging Percent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solidFill>
                      <a:srgbClr val="7A8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65295"/>
                  </a:ext>
                </a:extLst>
              </a:tr>
              <a:tr h="7502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am a valued and essential part of my company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agree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82345"/>
                  </a:ext>
                </a:extLst>
              </a:tr>
              <a:tr h="86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am provided with sufficient support to develop my skills and progress my career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agree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58350"/>
                  </a:ext>
                </a:extLst>
              </a:tr>
              <a:tr h="86331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Senior management do not discriminate when it comes 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hiring or career advancements of those that report 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into them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agree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</a:tbl>
          </a:graphicData>
        </a:graphic>
      </p:graphicFrame>
      <p:sp>
        <p:nvSpPr>
          <p:cNvPr id="2" name="Titre 7">
            <a:extLst>
              <a:ext uri="{FF2B5EF4-FFF2-40B4-BE49-F238E27FC236}">
                <a16:creationId xmlns:a16="http://schemas.microsoft.com/office/drawing/2014/main" id="{8E579751-FF8B-D918-BE35-E57D0707498E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SENSE OF BELONGING AT YOUR COMPANY</a:t>
            </a:r>
          </a:p>
          <a:p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ITALIANS REPORT TO BE LESS SUPPORTED AND MORE DISCRIMINATED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CC068DA-C47B-3AF0-974E-7F03D4205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98646" y="2124237"/>
            <a:ext cx="307744" cy="3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5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D86A4C-F256-70E9-648C-366E98EC5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8E579751-FF8B-D918-BE35-E57D0707498E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SENSE OF BELONGING AT YOUR COMPANY- </a:t>
            </a: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ITALIANS REPORT TO BE LESS SUPPORTED AND MORE DISCRIMINATED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FB47C1C6-D44F-75BE-B5C7-36D1F822DD1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62419275"/>
              </p:ext>
            </p:extLst>
          </p:nvPr>
        </p:nvGraphicFramePr>
        <p:xfrm>
          <a:off x="486998" y="1767235"/>
          <a:ext cx="11340000" cy="47500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4000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10198034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7285982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2069761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2749726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524388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7145735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25574358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VS GLOBAL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vs M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</a:t>
                      </a:r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1783953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Sense of Belonging 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66529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feel like I belong at my company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8823349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a valued and essential part of my direct team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132748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a valued and essential part of my company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98234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emotionally and socially supported at work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0864422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unique attributes, characteristics, skills, experience and background are valued in my company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342361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employees in my company feel comfortable being themselves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3942906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management do not discriminate when it comes to hiring or career advancements of those that report into them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provided with sufficient support to develop my skills and progress my career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1712064"/>
                  </a:ext>
                </a:extLst>
              </a:tr>
            </a:tbl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DDD594BD-89D7-3F41-7063-44BFC9E60BBA}"/>
              </a:ext>
            </a:extLst>
          </p:cNvPr>
          <p:cNvSpPr/>
          <p:nvPr/>
        </p:nvSpPr>
        <p:spPr>
          <a:xfrm>
            <a:off x="152400" y="4864100"/>
            <a:ext cx="207599" cy="2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4523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A383EC-0942-923A-AF21-451BD2FEC78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52989881"/>
              </p:ext>
            </p:extLst>
          </p:nvPr>
        </p:nvGraphicFramePr>
        <p:xfrm>
          <a:off x="2061568" y="1810484"/>
          <a:ext cx="8063859" cy="389237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6125007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969426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969426">
                  <a:extLst>
                    <a:ext uri="{9D8B030D-6E8A-4147-A177-3AD203B41FA5}">
                      <a16:colId xmlns:a16="http://schemas.microsoft.com/office/drawing/2014/main" val="1101980344"/>
                    </a:ext>
                  </a:extLst>
                </a:gridCol>
              </a:tblGrid>
              <a:tr h="91705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Italy vs Global</a:t>
                      </a:r>
                    </a:p>
                  </a:txBody>
                  <a:tcPr marL="0" marR="0" marT="0" marB="72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Presence of Negative Behavior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+2%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783953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Unfairly spoken over and not listened to in meetings </a:t>
                      </a:r>
                      <a:r>
                        <a:rPr lang="en-US" sz="14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 % yes</a:t>
                      </a:r>
                      <a:endParaRPr lang="en-US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225677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Undervalued compared to colleagues of equal competence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yes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+5%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2748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from events/activities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yes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+5%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42906"/>
                  </a:ext>
                </a:extLst>
              </a:tr>
            </a:tbl>
          </a:graphicData>
        </a:graphic>
      </p:graphicFrame>
      <p:sp>
        <p:nvSpPr>
          <p:cNvPr id="2" name="Titre 7">
            <a:extLst>
              <a:ext uri="{FF2B5EF4-FFF2-40B4-BE49-F238E27FC236}">
                <a16:creationId xmlns:a16="http://schemas.microsoft.com/office/drawing/2014/main" id="{14F78978-8DF7-D088-7E16-742B84D2E941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PRESENCE OF NEGATIVE BEHAVIOUR – MORE ALIGNED WITH GLOBAL BENCHMARKING. IT ASSUMES THE FORM OF DEMEANING AND EXCLUSION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74CD401-DAC2-B2A4-B05B-382757BFA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4388" y="2295548"/>
            <a:ext cx="307744" cy="3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D86A4C-F256-70E9-648C-366E98EC5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14F78978-8DF7-D088-7E16-742B84D2E941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PRESENCE OF NEGATIVE BEHAVIOUR – MORE ALIGNED WITH GLOBAL BENCHMARKING. IT ASSUMES THE FORM OF DEMEANING AND EXCLUSION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E111A11-E832-D6CB-BB4E-2A0BA96016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88501"/>
              </p:ext>
            </p:extLst>
          </p:nvPr>
        </p:nvGraphicFramePr>
        <p:xfrm>
          <a:off x="423436" y="2139764"/>
          <a:ext cx="11340000" cy="3841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4000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10198034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7285982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2069761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2749726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524388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7145735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25574358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VS GLOBAL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vs M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Negative Behavior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178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Unfairly spoken over and not listened to in meetings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66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Opportunities or progress restricted by senior colleagues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882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Undervalued compared to colleagues of equal competence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1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taking sole credit for shared efforts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98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Bullied, undermined or harassed in any way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086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harassment or violence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34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 from events/activities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394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 to feel uncomfortable in the workplace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5AC652FA-195B-FB98-AA2F-B3B805AF2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9" y="5771963"/>
            <a:ext cx="2159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9B4819-D1CA-7E3B-F330-AA7EC143755B}"/>
              </a:ext>
            </a:extLst>
          </p:cNvPr>
          <p:cNvSpPr txBox="1">
            <a:spLocks/>
          </p:cNvSpPr>
          <p:nvPr/>
        </p:nvSpPr>
        <p:spPr>
          <a:xfrm>
            <a:off x="359998" y="2984855"/>
            <a:ext cx="4774710" cy="15855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None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spc="300" dirty="0">
                <a:latin typeface="Century Gothic" panose="020B0502020202020204" pitchFamily="34" charset="0"/>
              </a:rPr>
              <a:t>DISCRIMINATION IN THE WORKPLACE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91BB120-0AE1-A9A3-A4A3-2437AC5D326B}"/>
              </a:ext>
            </a:extLst>
          </p:cNvPr>
          <p:cNvSpPr txBox="1">
            <a:spLocks/>
          </p:cNvSpPr>
          <p:nvPr/>
        </p:nvSpPr>
        <p:spPr>
          <a:xfrm>
            <a:off x="359999" y="2214477"/>
            <a:ext cx="976676" cy="411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>
                <a:latin typeface="Century Gothic" panose="020B0502020202020204" pitchFamily="34" charset="0"/>
              </a:rPr>
              <a:t>2</a:t>
            </a:r>
            <a:r>
              <a:rPr lang="en-GB" sz="54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06A2E4-3CE7-ADC6-47D4-EECA7575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664-882C-4D8A-B754-A2039279082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9B9515AC-CA43-0729-CEFC-B57AD5046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916736"/>
              </p:ext>
            </p:extLst>
          </p:nvPr>
        </p:nvGraphicFramePr>
        <p:xfrm>
          <a:off x="-843160" y="1499862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5">
            <a:extLst>
              <a:ext uri="{FF2B5EF4-FFF2-40B4-BE49-F238E27FC236}">
                <a16:creationId xmlns:a16="http://schemas.microsoft.com/office/drawing/2014/main" id="{28C0D877-8405-B16C-B43B-5E64D8191D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593746"/>
              </p:ext>
            </p:extLst>
          </p:nvPr>
        </p:nvGraphicFramePr>
        <p:xfrm>
          <a:off x="7257785" y="1499862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5">
            <a:extLst>
              <a:ext uri="{FF2B5EF4-FFF2-40B4-BE49-F238E27FC236}">
                <a16:creationId xmlns:a16="http://schemas.microsoft.com/office/drawing/2014/main" id="{37E5EFE1-EBCD-7BF9-8C40-BD118FD848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985986"/>
              </p:ext>
            </p:extLst>
          </p:nvPr>
        </p:nvGraphicFramePr>
        <p:xfrm>
          <a:off x="3280812" y="1499862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476BF9-29E6-E849-5804-653294BD0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7701" marR="93185" lvl="0" indent="0" algn="l" defTabSz="914400" rtl="0" eaLnBrk="1" fontAlgn="auto" latinLnBrk="0" hangingPunct="1">
              <a:lnSpc>
                <a:spcPct val="1018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33" normalizeH="0" baseline="0" noProof="0" dirty="0">
                <a:ln>
                  <a:noFill/>
                </a:ln>
                <a:solidFill>
                  <a:srgbClr val="A2A2A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/>
              </a:rPr>
              <a:t>Disability is not reported due to the limited number of respondents; Race &amp; Ethnicity is not observed in Italy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ahoma"/>
            </a:endParaRPr>
          </a:p>
          <a:p>
            <a:pPr marL="7701">
              <a:spcBef>
                <a:spcPts val="58"/>
              </a:spcBef>
            </a:pPr>
            <a:r>
              <a:rPr lang="en-US" sz="800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Family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responsibilities</a:t>
            </a:r>
            <a:r>
              <a:rPr lang="en-US" sz="800" spc="-69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includes</a:t>
            </a:r>
            <a:r>
              <a:rPr lang="en-US" sz="800" spc="-5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5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if</a:t>
            </a:r>
            <a:r>
              <a:rPr lang="en-US" sz="800" spc="-5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respondents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6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have</a:t>
            </a:r>
            <a:r>
              <a:rPr lang="en-US" sz="800" spc="-49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children</a:t>
            </a:r>
            <a:r>
              <a:rPr lang="en-US" sz="800" spc="-5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responsibilities</a:t>
            </a:r>
            <a:r>
              <a:rPr lang="en-US" sz="800" spc="-5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lang="en-US" sz="800" spc="-76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other</a:t>
            </a:r>
            <a:r>
              <a:rPr lang="en-US" sz="800" spc="-5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caregiver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responsibilities,</a:t>
            </a:r>
            <a:endParaRPr lang="en-US" sz="800" dirty="0">
              <a:latin typeface="Century Gothic" panose="020B0502020202020204" pitchFamily="34" charset="0"/>
              <a:cs typeface="Tahoma"/>
            </a:endParaRPr>
          </a:p>
          <a:p>
            <a:pPr marL="7701" marR="93185">
              <a:lnSpc>
                <a:spcPct val="101899"/>
              </a:lnSpc>
              <a:spcBef>
                <a:spcPts val="6"/>
              </a:spcBef>
            </a:pPr>
            <a:r>
              <a:rPr lang="en-US" sz="800" spc="1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i.e.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they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7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look</a:t>
            </a:r>
            <a:r>
              <a:rPr lang="en-US" sz="800" spc="-67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0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after</a:t>
            </a:r>
            <a:r>
              <a:rPr lang="en-US" sz="800" spc="-55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give</a:t>
            </a:r>
            <a:r>
              <a:rPr lang="en-US" sz="800" spc="-67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help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support</a:t>
            </a:r>
            <a:r>
              <a:rPr lang="en-US" sz="800" spc="-5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9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to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anyone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because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they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6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have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800" spc="18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9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long-term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physical</a:t>
            </a:r>
            <a:r>
              <a:rPr lang="en-US" sz="800" spc="-76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mental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health </a:t>
            </a:r>
            <a:r>
              <a:rPr lang="en-US" sz="800" spc="-293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3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condition</a:t>
            </a:r>
            <a:r>
              <a:rPr lang="en-US" sz="800" spc="-69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lang="en-US" sz="800" spc="-5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5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illness,</a:t>
            </a:r>
            <a:r>
              <a:rPr lang="en-US" sz="800" spc="-67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or</a:t>
            </a:r>
            <a:r>
              <a:rPr lang="en-US" sz="800" spc="-82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problems</a:t>
            </a:r>
            <a:r>
              <a:rPr lang="en-US" sz="800" spc="-6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1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related</a:t>
            </a:r>
            <a:r>
              <a:rPr lang="en-US" sz="800" spc="-67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9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to</a:t>
            </a:r>
            <a:r>
              <a:rPr lang="en-US" sz="800" spc="-61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24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old</a:t>
            </a:r>
            <a:r>
              <a:rPr lang="en-US" sz="800" spc="-58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6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age,</a:t>
            </a:r>
            <a:r>
              <a:rPr lang="en-US" sz="800" spc="-73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800" spc="33" dirty="0">
                <a:solidFill>
                  <a:srgbClr val="A2A2A3"/>
                </a:solidFill>
                <a:latin typeface="Century Gothic" panose="020B0502020202020204" pitchFamily="34" charset="0"/>
                <a:cs typeface="Tahoma"/>
              </a:rPr>
              <a:t>etc.</a:t>
            </a: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5A237C08-1B2E-003C-ACCF-1AD71502C996}"/>
              </a:ext>
            </a:extLst>
          </p:cNvPr>
          <p:cNvSpPr txBox="1"/>
          <p:nvPr/>
        </p:nvSpPr>
        <p:spPr>
          <a:xfrm>
            <a:off x="373186" y="2111574"/>
            <a:ext cx="2009559" cy="3159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0" b="1" spc="94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2000" b="1" spc="9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2000" b="1" spc="12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2000" b="1" spc="3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2000" b="1" spc="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r</a:t>
            </a:r>
            <a:endParaRPr sz="2000" b="1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0" name="object 23">
            <a:extLst>
              <a:ext uri="{FF2B5EF4-FFF2-40B4-BE49-F238E27FC236}">
                <a16:creationId xmlns:a16="http://schemas.microsoft.com/office/drawing/2014/main" id="{52B7B0E0-B396-12F9-DF5A-B7D172C6C4F6}"/>
              </a:ext>
            </a:extLst>
          </p:cNvPr>
          <p:cNvSpPr txBox="1"/>
          <p:nvPr/>
        </p:nvSpPr>
        <p:spPr>
          <a:xfrm>
            <a:off x="4580069" y="2148645"/>
            <a:ext cx="1063780" cy="3159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0" b="1" spc="-6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2000" b="1" spc="3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2000" b="1" spc="24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e</a:t>
            </a:r>
            <a:endParaRPr sz="2000" b="1" dirty="0">
              <a:solidFill>
                <a:srgbClr val="F2445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C17391F3-D2FD-3C90-D098-96FB9DEC4189}"/>
              </a:ext>
            </a:extLst>
          </p:cNvPr>
          <p:cNvSpPr txBox="1"/>
          <p:nvPr/>
        </p:nvSpPr>
        <p:spPr>
          <a:xfrm>
            <a:off x="8569902" y="2111574"/>
            <a:ext cx="2866356" cy="3159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000" b="1" spc="42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F</a:t>
            </a:r>
            <a:r>
              <a:rPr sz="2000" b="1" spc="-2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2000" b="1" spc="15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2000" b="1" spc="9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2000" b="1" spc="-12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ly</a:t>
            </a:r>
            <a:r>
              <a:rPr sz="2000" b="1" spc="-149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000" b="1" spc="-15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2000" b="1" spc="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2000" b="1" spc="-6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2000" b="1" spc="-12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2000" b="1" spc="-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2000" b="1" spc="-15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2000" b="1" spc="-6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20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2000" b="1" spc="-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b</a:t>
            </a:r>
            <a:r>
              <a:rPr sz="20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2000" b="1" spc="-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20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2000" b="1" spc="18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20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2000" b="1" spc="-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2000" b="1" spc="-6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2000" b="1" spc="-139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*</a:t>
            </a:r>
            <a:endParaRPr sz="2000" b="1" dirty="0">
              <a:solidFill>
                <a:srgbClr val="1D3E7C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AC665C-7210-C935-E3C4-7E9A45F84AB8}"/>
              </a:ext>
            </a:extLst>
          </p:cNvPr>
          <p:cNvSpPr txBox="1"/>
          <p:nvPr/>
        </p:nvSpPr>
        <p:spPr>
          <a:xfrm>
            <a:off x="805502" y="4776243"/>
            <a:ext cx="2579853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believe that </a:t>
            </a:r>
            <a:r>
              <a:rPr lang="en-GB" sz="1400" b="1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gender can hinder one’s career a</a:t>
            </a:r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 their company vs 13% of men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88E3339F-CF42-040B-345A-B0A0D77F61F1}"/>
              </a:ext>
            </a:extLst>
          </p:cNvPr>
          <p:cNvSpPr txBox="1"/>
          <p:nvPr/>
        </p:nvSpPr>
        <p:spPr>
          <a:xfrm>
            <a:off x="4894193" y="4387547"/>
            <a:ext cx="2116195" cy="37710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2400" b="1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50</a:t>
            </a:r>
            <a:r>
              <a:rPr sz="2400" b="1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400" b="1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 45-54 </a:t>
            </a:r>
            <a:r>
              <a:rPr lang="it-IT" sz="1600" b="1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yo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endParaRPr sz="2800" b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469A8B-71AC-8741-A1FB-FD1EB8036D81}"/>
              </a:ext>
            </a:extLst>
          </p:cNvPr>
          <p:cNvSpPr txBox="1"/>
          <p:nvPr/>
        </p:nvSpPr>
        <p:spPr>
          <a:xfrm>
            <a:off x="4893674" y="4776243"/>
            <a:ext cx="2267393" cy="95410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believe that </a:t>
            </a:r>
            <a:r>
              <a:rPr lang="en-GB" sz="1400" b="1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age can hinder one’s career a</a:t>
            </a:r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 their company vs 39% of total respondents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ED42BD37-538B-B2DC-B104-9E087D3D8B80}"/>
              </a:ext>
            </a:extLst>
          </p:cNvPr>
          <p:cNvSpPr txBox="1"/>
          <p:nvPr/>
        </p:nvSpPr>
        <p:spPr>
          <a:xfrm>
            <a:off x="8814388" y="4387547"/>
            <a:ext cx="2116195" cy="37710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24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54</a:t>
            </a:r>
            <a:r>
              <a:rPr sz="24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400" b="1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 </a:t>
            </a:r>
            <a:r>
              <a:rPr lang="it-IT" sz="1600" b="1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parents</a:t>
            </a:r>
            <a:endParaRPr sz="2800" b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BD5231-EA9F-583D-2098-F0D00CCBFAF8}"/>
              </a:ext>
            </a:extLst>
          </p:cNvPr>
          <p:cNvSpPr txBox="1"/>
          <p:nvPr/>
        </p:nvSpPr>
        <p:spPr>
          <a:xfrm>
            <a:off x="8821338" y="4776243"/>
            <a:ext cx="2590454" cy="116955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GB" sz="14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believe that family responsibilities can hinder one’s career at their company vs 43% of total respondents</a:t>
            </a:r>
            <a:endParaRPr lang="it-IT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object 26">
            <a:extLst>
              <a:ext uri="{FF2B5EF4-FFF2-40B4-BE49-F238E27FC236}">
                <a16:creationId xmlns:a16="http://schemas.microsoft.com/office/drawing/2014/main" id="{407C27E3-C30C-F692-24B3-395C063626C1}"/>
              </a:ext>
            </a:extLst>
          </p:cNvPr>
          <p:cNvSpPr txBox="1"/>
          <p:nvPr/>
        </p:nvSpPr>
        <p:spPr>
          <a:xfrm>
            <a:off x="823659" y="4387547"/>
            <a:ext cx="2116195" cy="377108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2400" b="1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44</a:t>
            </a:r>
            <a:r>
              <a:rPr sz="2400" b="1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400" b="1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600" b="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 women</a:t>
            </a:r>
            <a:endParaRPr sz="2800" b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id="{1A90192C-FF04-581B-C0D9-5EB564EF092B}"/>
              </a:ext>
            </a:extLst>
          </p:cNvPr>
          <p:cNvSpPr txBox="1"/>
          <p:nvPr/>
        </p:nvSpPr>
        <p:spPr>
          <a:xfrm>
            <a:off x="2095429" y="2532144"/>
            <a:ext cx="1310571" cy="151588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1400" spc="-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7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x</a:t>
            </a:r>
            <a:r>
              <a:rPr sz="1400" spc="3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400" spc="-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7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spc="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-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400" spc="52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it-IT" sz="1400" spc="-1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400" b="1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personally</a:t>
            </a:r>
            <a:r>
              <a:rPr lang="it-IT" sz="14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or </a:t>
            </a:r>
            <a:r>
              <a:rPr lang="it-IT" sz="1400" b="1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observed</a:t>
            </a:r>
            <a:r>
              <a:rPr lang="it-IT" sz="14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b="1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b="1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b="1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b="1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b="1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b="1" spc="-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b="1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b="1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endParaRPr sz="1400" b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/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spc="-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14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400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endParaRPr lang="it-IT" sz="1400" spc="6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/>
            <a:r>
              <a:rPr lang="it-IT"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WOMEN 21%| </a:t>
            </a:r>
            <a:br>
              <a:rPr lang="it-IT"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</a:br>
            <a:r>
              <a:rPr lang="it-IT"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MEN 8%</a:t>
            </a: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7C69597A-56E1-1E7B-0D48-EF4417347DB6}"/>
              </a:ext>
            </a:extLst>
          </p:cNvPr>
          <p:cNvSpPr txBox="1"/>
          <p:nvPr/>
        </p:nvSpPr>
        <p:spPr>
          <a:xfrm>
            <a:off x="6259362" y="2532144"/>
            <a:ext cx="1459769" cy="173132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1400" spc="-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7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x</a:t>
            </a:r>
            <a:r>
              <a:rPr sz="1400" spc="3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400" spc="-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7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spc="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-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400" spc="52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it-IT" sz="1400" spc="-1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400" b="1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personally</a:t>
            </a:r>
            <a:r>
              <a:rPr lang="it-IT" sz="14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or </a:t>
            </a:r>
            <a:r>
              <a:rPr lang="it-IT" sz="1400" b="1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observed</a:t>
            </a:r>
            <a:r>
              <a:rPr lang="it-IT" sz="14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spc="-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/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spc="-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14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400" spc="6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their</a:t>
            </a:r>
            <a:r>
              <a:rPr lang="it-IT"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age</a:t>
            </a:r>
          </a:p>
          <a:p>
            <a:pPr marL="7701"/>
            <a:r>
              <a:rPr lang="it-IT"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WOMEN 15%| MEN 10%</a:t>
            </a:r>
          </a:p>
          <a:p>
            <a:pPr marL="7701"/>
            <a:endParaRPr lang="it-IT" sz="1400" spc="6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5" name="object 21">
            <a:extLst>
              <a:ext uri="{FF2B5EF4-FFF2-40B4-BE49-F238E27FC236}">
                <a16:creationId xmlns:a16="http://schemas.microsoft.com/office/drawing/2014/main" id="{F1FB0749-5AAD-47B6-569C-E30381786476}"/>
              </a:ext>
            </a:extLst>
          </p:cNvPr>
          <p:cNvSpPr txBox="1"/>
          <p:nvPr/>
        </p:nvSpPr>
        <p:spPr>
          <a:xfrm>
            <a:off x="10205179" y="2532144"/>
            <a:ext cx="1572391" cy="194676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1400" spc="-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7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x</a:t>
            </a:r>
            <a:r>
              <a:rPr sz="1400" spc="3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400" spc="-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7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spc="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-9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400" spc="52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it-IT"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400" b="1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personally</a:t>
            </a:r>
            <a:r>
              <a:rPr lang="it-IT" sz="14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or </a:t>
            </a:r>
            <a:r>
              <a:rPr lang="it-IT" sz="1400" b="1" spc="24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observed</a:t>
            </a:r>
            <a:r>
              <a:rPr lang="it-IT" sz="14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spc="-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/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spc="-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14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400" spc="6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their</a:t>
            </a:r>
            <a:r>
              <a:rPr lang="it-IT"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family </a:t>
            </a:r>
            <a:r>
              <a:rPr lang="it-IT" sz="1400" spc="6" dirty="0" err="1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responsibilities</a:t>
            </a:r>
            <a:endParaRPr lang="it-IT" sz="1400" spc="6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/>
            <a:r>
              <a:rPr lang="it-IT"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WOMEN 18%| MEN 9%</a:t>
            </a:r>
          </a:p>
          <a:p>
            <a:pPr marL="7701"/>
            <a:endParaRPr lang="it-IT" sz="1400" spc="6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6DE91CC5-A23D-EC3A-E085-F633A77E6728}"/>
              </a:ext>
            </a:extLst>
          </p:cNvPr>
          <p:cNvSpPr txBox="1"/>
          <p:nvPr/>
        </p:nvSpPr>
        <p:spPr>
          <a:xfrm>
            <a:off x="763852" y="3047879"/>
            <a:ext cx="735224" cy="5002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3200" spc="-115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16</a:t>
            </a:r>
            <a:r>
              <a:rPr sz="3200" spc="-17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3200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CFA9E5AB-771A-7615-EF34-4A97E5EFA7B1}"/>
              </a:ext>
            </a:extLst>
          </p:cNvPr>
          <p:cNvSpPr txBox="1"/>
          <p:nvPr/>
        </p:nvSpPr>
        <p:spPr>
          <a:xfrm>
            <a:off x="8874691" y="3047879"/>
            <a:ext cx="735224" cy="5002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3200" spc="-115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14</a:t>
            </a:r>
            <a:r>
              <a:rPr sz="3200" spc="-176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3200" dirty="0">
              <a:solidFill>
                <a:srgbClr val="1D3E7C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EC82C4F1-5241-6CA5-CB32-CB7DCDA72AF5}"/>
              </a:ext>
            </a:extLst>
          </p:cNvPr>
          <p:cNvSpPr txBox="1"/>
          <p:nvPr/>
        </p:nvSpPr>
        <p:spPr>
          <a:xfrm>
            <a:off x="4881453" y="3047879"/>
            <a:ext cx="735224" cy="5002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3200" spc="-115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13</a:t>
            </a:r>
            <a:r>
              <a:rPr sz="3200" spc="-176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3200" dirty="0">
              <a:solidFill>
                <a:srgbClr val="F2445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9B11D775-EF2E-2562-2028-07DA66BDA51C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THE MOST COMMON FORMS OF DISCRIMINATION REPORTED </a:t>
            </a:r>
            <a:b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ARE STILL AROUND GENDER, AGE AND FAMILY STATUS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F06ACE6F-B278-0E1A-7851-8742A0A6F665}"/>
              </a:ext>
            </a:extLst>
          </p:cNvPr>
          <p:cNvCxnSpPr>
            <a:cxnSpLocks/>
          </p:cNvCxnSpPr>
          <p:nvPr/>
        </p:nvCxnSpPr>
        <p:spPr>
          <a:xfrm>
            <a:off x="662359" y="4013231"/>
            <a:ext cx="0" cy="137431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8">
            <a:extLst>
              <a:ext uri="{FF2B5EF4-FFF2-40B4-BE49-F238E27FC236}">
                <a16:creationId xmlns:a16="http://schemas.microsoft.com/office/drawing/2014/main" id="{8CE52E56-408F-D983-D0F4-C5F1C21320D3}"/>
              </a:ext>
            </a:extLst>
          </p:cNvPr>
          <p:cNvCxnSpPr>
            <a:cxnSpLocks/>
          </p:cNvCxnSpPr>
          <p:nvPr/>
        </p:nvCxnSpPr>
        <p:spPr>
          <a:xfrm>
            <a:off x="4719891" y="4013231"/>
            <a:ext cx="0" cy="1652854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07CC34C8-0953-7D82-3337-A5E154F2E5F7}"/>
              </a:ext>
            </a:extLst>
          </p:cNvPr>
          <p:cNvCxnSpPr>
            <a:cxnSpLocks/>
          </p:cNvCxnSpPr>
          <p:nvPr/>
        </p:nvCxnSpPr>
        <p:spPr>
          <a:xfrm>
            <a:off x="8666105" y="4013231"/>
            <a:ext cx="0" cy="188007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F2913C-4CA0-574F-6CC9-FF8359AB2A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3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C1D8E5B-31B4-437E-9F53-4EFEB78B82BD}"/>
              </a:ext>
            </a:extLst>
          </p:cNvPr>
          <p:cNvSpPr txBox="1">
            <a:spLocks/>
          </p:cNvSpPr>
          <p:nvPr/>
        </p:nvSpPr>
        <p:spPr>
          <a:xfrm>
            <a:off x="11707019" y="263088"/>
            <a:ext cx="969962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9BD0D593-53F8-46E7-B2A0-6EDDD6FC2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856" y="2155807"/>
            <a:ext cx="2550159" cy="37643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F2445B"/>
                </a:solidFill>
                <a:latin typeface="Century Gothic" panose="020B0502020202020204" pitchFamily="34" charset="0"/>
              </a:rPr>
              <a:t>1</a:t>
            </a:r>
            <a:r>
              <a:rPr lang="en-GB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br>
              <a:rPr lang="en-GB" sz="24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Sense of belonging at their company</a:t>
            </a:r>
            <a:r>
              <a:rPr lang="en-GB" sz="20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is lower among women than men. </a:t>
            </a:r>
            <a:b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The gender gap in Italy is higher than the global one</a:t>
            </a:r>
          </a:p>
        </p:txBody>
      </p:sp>
      <p:sp>
        <p:nvSpPr>
          <p:cNvPr id="4" name="Titre 7">
            <a:extLst>
              <a:ext uri="{FF2B5EF4-FFF2-40B4-BE49-F238E27FC236}">
                <a16:creationId xmlns:a16="http://schemas.microsoft.com/office/drawing/2014/main" id="{8C4DF357-15AF-D74B-4AA4-14DB83F91EBF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GENDER IN ITALY: KEY TAKE OUTS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BD4D54DD-B1EE-A16D-2FF0-7D7AEAB9350B}"/>
              </a:ext>
            </a:extLst>
          </p:cNvPr>
          <p:cNvSpPr txBox="1">
            <a:spLocks/>
          </p:cNvSpPr>
          <p:nvPr/>
        </p:nvSpPr>
        <p:spPr>
          <a:xfrm>
            <a:off x="6212536" y="2155807"/>
            <a:ext cx="2550159" cy="4055039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sz="4400" dirty="0">
                <a:solidFill>
                  <a:srgbClr val="7A8EB5"/>
                </a:solidFill>
                <a:latin typeface="Century Gothic" panose="020B0502020202020204" pitchFamily="34" charset="0"/>
              </a:rPr>
              <a:t>2 </a:t>
            </a:r>
            <a:r>
              <a:rPr lang="en-GB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Women report that discrimination exists: </a:t>
            </a:r>
          </a:p>
          <a:p>
            <a:pPr marL="285750" indent="-285750">
              <a:buFontTx/>
              <a:buChar char="-"/>
            </a:pP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gender hinders women careers</a:t>
            </a:r>
          </a:p>
          <a:p>
            <a:pPr marL="285750" indent="-285750">
              <a:buFontTx/>
              <a:buChar char="-"/>
            </a:pP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trust in the escalation process to senior manager is limited</a:t>
            </a:r>
          </a:p>
          <a:p>
            <a:pPr marL="285750" indent="-285750">
              <a:buFontTx/>
              <a:buChar char="-"/>
            </a:pP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claimed pay gap persists</a:t>
            </a:r>
            <a:endParaRPr lang="en-GB" sz="16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0FA1F46C-E771-FD63-8DDC-B438CE13541C}"/>
              </a:ext>
            </a:extLst>
          </p:cNvPr>
          <p:cNvSpPr txBox="1">
            <a:spLocks/>
          </p:cNvSpPr>
          <p:nvPr/>
        </p:nvSpPr>
        <p:spPr>
          <a:xfrm>
            <a:off x="9209215" y="2155807"/>
            <a:ext cx="2550159" cy="3764347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3200" b="1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GB" sz="4400" dirty="0">
                <a:solidFill>
                  <a:srgbClr val="F2917F"/>
                </a:solidFill>
                <a:latin typeface="Century Gothic" panose="020B0502020202020204" pitchFamily="34" charset="0"/>
              </a:rPr>
              <a:t>3 </a:t>
            </a:r>
            <a:r>
              <a:rPr lang="en-GB" sz="40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Women report being harassed: </a:t>
            </a: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discomfort is most often reported</a:t>
            </a:r>
          </a:p>
          <a:p>
            <a:pPr marL="285750" indent="-285750">
              <a:buFontTx/>
              <a:buChar char="-"/>
            </a:pP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escalation is rarely acted upon</a:t>
            </a:r>
          </a:p>
          <a:p>
            <a:pPr marL="285750" indent="-285750">
              <a:buFontTx/>
              <a:buChar char="-"/>
            </a:pPr>
            <a: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women fear t</a:t>
            </a:r>
            <a:r>
              <a:rPr lang="en-US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he escalation process might generate retaliation</a:t>
            </a:r>
            <a:br>
              <a:rPr lang="en-GB" sz="18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sz="1600" b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phique 11">
            <a:extLst>
              <a:ext uri="{FF2B5EF4-FFF2-40B4-BE49-F238E27FC236}">
                <a16:creationId xmlns:a16="http://schemas.microsoft.com/office/drawing/2014/main" id="{AC41DB8F-AC64-3E9D-5120-324D4702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37" y="2802961"/>
            <a:ext cx="2630296" cy="40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3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C1D8E5B-31B4-437E-9F53-4EFEB78B82BD}"/>
              </a:ext>
            </a:extLst>
          </p:cNvPr>
          <p:cNvSpPr txBox="1">
            <a:spLocks/>
          </p:cNvSpPr>
          <p:nvPr/>
        </p:nvSpPr>
        <p:spPr>
          <a:xfrm>
            <a:off x="11707019" y="263088"/>
            <a:ext cx="969962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70C82874-84A1-D3D5-0593-61930BF9BEB1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GENDER IN ITALY - SENSE OF BELONGING</a:t>
            </a:r>
            <a:br>
              <a:rPr lang="it-IT" sz="24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THERE’S A GAP BETWEEN MEN AND WOMEN</a:t>
            </a:r>
            <a:endParaRPr lang="fr-FR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1FB8B6F4-F4FC-98A4-9205-ABF0AF453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711861"/>
              </p:ext>
            </p:extLst>
          </p:nvPr>
        </p:nvGraphicFramePr>
        <p:xfrm>
          <a:off x="8634142" y="2474814"/>
          <a:ext cx="2411088" cy="188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1CA549BC-611A-647E-1BCA-3A00C52C2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057947"/>
              </p:ext>
            </p:extLst>
          </p:nvPr>
        </p:nvGraphicFramePr>
        <p:xfrm>
          <a:off x="4059632" y="2484080"/>
          <a:ext cx="2411088" cy="188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ZoneTexte 15">
            <a:extLst>
              <a:ext uri="{FF2B5EF4-FFF2-40B4-BE49-F238E27FC236}">
                <a16:creationId xmlns:a16="http://schemas.microsoft.com/office/drawing/2014/main" id="{4F329B1D-A318-7245-75FE-5245AFF52E79}"/>
              </a:ext>
            </a:extLst>
          </p:cNvPr>
          <p:cNvSpPr txBox="1"/>
          <p:nvPr/>
        </p:nvSpPr>
        <p:spPr>
          <a:xfrm>
            <a:off x="7617430" y="4127156"/>
            <a:ext cx="3239756" cy="138499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61% of </a:t>
            </a:r>
            <a:r>
              <a:rPr lang="en-GB" sz="1800" b="1" kern="1200" dirty="0">
                <a:solidFill>
                  <a:srgbClr val="F29107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ITALIAN women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sense 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</a:rPr>
              <a:t>they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4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belong at their company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compared to 67% of men. 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AC5B5BA-35D2-ED5A-5232-46F01B2798A0}"/>
              </a:ext>
            </a:extLst>
          </p:cNvPr>
          <p:cNvSpPr txBox="1"/>
          <p:nvPr/>
        </p:nvSpPr>
        <p:spPr>
          <a:xfrm>
            <a:off x="2986721" y="4127156"/>
            <a:ext cx="3557763" cy="138499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64% of </a:t>
            </a:r>
            <a:r>
              <a:rPr lang="en-GB" sz="1800" b="1" kern="1200" dirty="0">
                <a:solidFill>
                  <a:srgbClr val="7A8EB5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ITALIAN respondents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sense they </a:t>
            </a:r>
            <a:r>
              <a:rPr lang="en-GB" sz="2400" b="1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belong at their company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compared </a:t>
            </a:r>
            <a:b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GB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to 69% of Global benchmark. 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2A053B1-83AD-FA82-BFCE-036167507532}"/>
              </a:ext>
            </a:extLst>
          </p:cNvPr>
          <p:cNvSpPr txBox="1"/>
          <p:nvPr/>
        </p:nvSpPr>
        <p:spPr>
          <a:xfrm>
            <a:off x="5936074" y="3432959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69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%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7A8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lang="fr-FR" sz="2400" dirty="0">
              <a:solidFill>
                <a:srgbClr val="7A8EB5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9A4233F-15B7-51A2-C6C7-3BC037F75754}"/>
              </a:ext>
            </a:extLst>
          </p:cNvPr>
          <p:cNvSpPr txBox="1"/>
          <p:nvPr/>
        </p:nvSpPr>
        <p:spPr>
          <a:xfrm>
            <a:off x="5695303" y="3013175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A8EB5"/>
                </a:solidFill>
                <a:latin typeface="Century Gothic" panose="020B0502020202020204" pitchFamily="34" charset="0"/>
              </a:rPr>
              <a:t>64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7A8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%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3AB0B8B-6F21-84C0-409B-522F7D5821E8}"/>
              </a:ext>
            </a:extLst>
          </p:cNvPr>
          <p:cNvSpPr txBox="1"/>
          <p:nvPr/>
        </p:nvSpPr>
        <p:spPr>
          <a:xfrm>
            <a:off x="3180141" y="3010289"/>
            <a:ext cx="96228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ITALY</a:t>
            </a:r>
            <a:endParaRPr lang="fr-FR" spc="3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A32C904-A513-16EF-68FE-4DB6239D8D30}"/>
              </a:ext>
            </a:extLst>
          </p:cNvPr>
          <p:cNvSpPr txBox="1"/>
          <p:nvPr/>
        </p:nvSpPr>
        <p:spPr>
          <a:xfrm>
            <a:off x="2912922" y="3461223"/>
            <a:ext cx="1247853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</a:t>
            </a:r>
            <a:endParaRPr lang="fr-FR" spc="3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EB7F7DB-970E-2E5A-A8BD-09E2200131F7}"/>
              </a:ext>
            </a:extLst>
          </p:cNvPr>
          <p:cNvSpPr txBox="1"/>
          <p:nvPr/>
        </p:nvSpPr>
        <p:spPr>
          <a:xfrm>
            <a:off x="10185385" y="2977521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91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61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F291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rgbClr val="F29107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1297D60-A809-A4E0-C598-F7457E47E764}"/>
              </a:ext>
            </a:extLst>
          </p:cNvPr>
          <p:cNvSpPr txBox="1"/>
          <p:nvPr/>
        </p:nvSpPr>
        <p:spPr>
          <a:xfrm>
            <a:off x="10426156" y="3432959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6C11D"/>
                </a:solidFill>
                <a:latin typeface="Century Gothic" panose="020B0502020202020204" pitchFamily="34" charset="0"/>
              </a:rPr>
              <a:t>67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96C11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rgbClr val="96C11D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8BC1C0F-EFCE-F424-C004-CD57C3274363}"/>
              </a:ext>
            </a:extLst>
          </p:cNvPr>
          <p:cNvSpPr txBox="1"/>
          <p:nvPr/>
        </p:nvSpPr>
        <p:spPr>
          <a:xfrm>
            <a:off x="7529268" y="3055170"/>
            <a:ext cx="1247854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WOMEN</a:t>
            </a:r>
            <a:endParaRPr lang="fr-FR" spc="3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3346536-A260-A1A9-4163-1A3675AF88FF}"/>
              </a:ext>
            </a:extLst>
          </p:cNvPr>
          <p:cNvSpPr txBox="1"/>
          <p:nvPr/>
        </p:nvSpPr>
        <p:spPr>
          <a:xfrm>
            <a:off x="7529268" y="3424502"/>
            <a:ext cx="1247853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</a:t>
            </a:r>
            <a:endParaRPr lang="fr-FR" spc="300" dirty="0"/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061F4B1C-E76E-27CC-87C9-911E3264AD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31665" y="2542424"/>
            <a:ext cx="3161228" cy="43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A383EC-0942-923A-AF21-451BD2FEC78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97468845"/>
              </p:ext>
            </p:extLst>
          </p:nvPr>
        </p:nvGraphicFramePr>
        <p:xfrm>
          <a:off x="1060366" y="1801541"/>
          <a:ext cx="9887034" cy="4695523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6054174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982959899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3572859822"/>
                    </a:ext>
                  </a:extLst>
                </a:gridCol>
                <a:gridCol w="958215">
                  <a:extLst>
                    <a:ext uri="{9D8B030D-6E8A-4147-A177-3AD203B41FA5}">
                      <a16:colId xmlns:a16="http://schemas.microsoft.com/office/drawing/2014/main" val="520697614"/>
                    </a:ext>
                  </a:extLst>
                </a:gridCol>
              </a:tblGrid>
              <a:tr h="93327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108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Italy vs Global</a:t>
                      </a:r>
                    </a:p>
                  </a:txBody>
                  <a:tcPr marL="0" marR="0" marT="108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women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vs men</a:t>
                      </a:r>
                    </a:p>
                  </a:txBody>
                  <a:tcPr marL="0" marR="0" marT="10800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women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vs men</a:t>
                      </a:r>
                    </a:p>
                  </a:txBody>
                  <a:tcPr marL="0" marR="0" marT="108000" marB="72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709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Company Sense of Belonging Percent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64%</a:t>
                      </a:r>
                    </a:p>
                  </a:txBody>
                  <a:tcPr marL="0" marR="0" marT="0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-6%</a:t>
                      </a:r>
                    </a:p>
                  </a:txBody>
                  <a:tcPr marL="0" marR="0" marT="0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-5%</a:t>
                      </a:r>
                    </a:p>
                  </a:txBody>
                  <a:tcPr marL="0" marR="0" marT="0" marB="0" anchor="ctr">
                    <a:solidFill>
                      <a:srgbClr val="7A8E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665295"/>
                  </a:ext>
                </a:extLst>
              </a:tr>
              <a:tr h="709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 unique attributes, characteristics, skills, experience and background are valued in my company - </a:t>
                      </a:r>
                      <a:r>
                        <a:rPr lang="en-US" sz="14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 agree</a:t>
                      </a:r>
                    </a:p>
                  </a:txBody>
                  <a:tcPr marL="7200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-17%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62770"/>
                  </a:ext>
                </a:extLst>
              </a:tr>
              <a:tr h="7096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am a valued and essential part of my company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agree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-11%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-6%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82345"/>
                  </a:ext>
                </a:extLst>
              </a:tr>
              <a:tr h="816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 am provided with sufficient support to develop my skills and progress my career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agree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58350"/>
                  </a:ext>
                </a:extLst>
              </a:tr>
              <a:tr h="816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Senior management do not discriminate when it comes 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hiring or career advancements of those that report </a:t>
                      </a:r>
                      <a:b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into them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agree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200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-7%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-16%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</a:tbl>
          </a:graphicData>
        </a:graphic>
      </p:graphicFrame>
      <p:sp>
        <p:nvSpPr>
          <p:cNvPr id="2" name="Titre 7">
            <a:extLst>
              <a:ext uri="{FF2B5EF4-FFF2-40B4-BE49-F238E27FC236}">
                <a16:creationId xmlns:a16="http://schemas.microsoft.com/office/drawing/2014/main" id="{8E579751-FF8B-D918-BE35-E57D0707498E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SENSE OF BELONGING AT YOUR COMPANY</a:t>
            </a:r>
          </a:p>
          <a:p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WOMEN REPORT TO BE LESS VALUED AND MORE DISCRIMINATED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CC068DA-C47B-3AF0-974E-7F03D4205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8480" y="2352762"/>
            <a:ext cx="307744" cy="307744"/>
          </a:xfrm>
          <a:prstGeom prst="rect">
            <a:avLst/>
          </a:prstGeom>
        </p:spPr>
      </p:pic>
      <p:pic>
        <p:nvPicPr>
          <p:cNvPr id="6" name="Graphique 6">
            <a:extLst>
              <a:ext uri="{FF2B5EF4-FFF2-40B4-BE49-F238E27FC236}">
                <a16:creationId xmlns:a16="http://schemas.microsoft.com/office/drawing/2014/main" id="{145559DE-7167-5BF1-D24A-9B645746F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5080" y="1870162"/>
            <a:ext cx="307744" cy="307744"/>
          </a:xfrm>
          <a:prstGeom prst="rect">
            <a:avLst/>
          </a:prstGeom>
        </p:spPr>
      </p:pic>
      <p:pic>
        <p:nvPicPr>
          <p:cNvPr id="1026" name="Picture 2" descr="Earth Special Lineal color icon">
            <a:extLst>
              <a:ext uri="{FF2B5EF4-FFF2-40B4-BE49-F238E27FC236}">
                <a16:creationId xmlns:a16="http://schemas.microsoft.com/office/drawing/2014/main" id="{F18894FF-56AF-315E-6C5A-1C014001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00" y="1870162"/>
            <a:ext cx="309600" cy="3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53ECCB-CC0D-223F-8D89-2686E2C7C8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2" y="2216646"/>
            <a:ext cx="3700463" cy="4165103"/>
          </a:xfrm>
        </p:spPr>
        <p:txBody>
          <a:bodyPr/>
          <a:lstStyle/>
          <a:p>
            <a:pPr marL="12700" marR="128270">
              <a:lnSpc>
                <a:spcPct val="106000"/>
              </a:lnSpc>
              <a:spcBef>
                <a:spcPts val="95"/>
              </a:spcBef>
            </a:pPr>
            <a:r>
              <a:rPr lang="en-US" sz="1400" spc="-19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-1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9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-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,</a:t>
            </a:r>
            <a:r>
              <a:rPr lang="en-US" sz="1400" spc="-1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</a:t>
            </a:r>
            <a:r>
              <a:rPr lang="en-US" sz="1400" spc="1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F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-19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10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lang="en-US" sz="1400" spc="1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-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lang="en-US" sz="1400" spc="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lang="en-US" sz="1400" spc="-1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-1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-19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-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lang="en-US" sz="1400" spc="1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-19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br>
              <a:rPr lang="en-US" sz="1400" spc="-19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</a:b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1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f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more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than </a:t>
            </a:r>
            <a:r>
              <a:rPr lang="en-US" sz="1800" b="1" spc="-25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160 </a:t>
            </a:r>
            <a:r>
              <a:rPr lang="en-US" sz="1800" b="1" spc="45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associations 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operating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at </a:t>
            </a:r>
            <a:r>
              <a:rPr lang="en-US"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glo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</a:t>
            </a:r>
            <a:r>
              <a:rPr lang="en-US" sz="1400" spc="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-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,</a:t>
            </a:r>
            <a:r>
              <a:rPr lang="en-US" sz="1400" spc="-1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gi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-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-1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nd</a:t>
            </a:r>
            <a:r>
              <a:rPr lang="en-US" sz="1400" spc="-19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lang="en-US" sz="1400" spc="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-1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-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v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l.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-3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-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-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lang="en-US" sz="1400" spc="-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1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-1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lang="en-US" sz="1400" spc="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k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 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this</a:t>
            </a:r>
            <a:r>
              <a:rPr lang="en-US" sz="1400" spc="-19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effort</a:t>
            </a:r>
            <a:r>
              <a:rPr lang="en-US" sz="1400" spc="-1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the</a:t>
            </a:r>
            <a:r>
              <a:rPr lang="en-US" sz="1400" spc="-2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single</a:t>
            </a:r>
            <a:r>
              <a:rPr lang="en-US" sz="1400" spc="-1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biggest</a:t>
            </a:r>
            <a:r>
              <a:rPr lang="en-US" sz="1400" spc="-1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collaboration 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-3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7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-20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lang="en-US"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-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ry</a:t>
            </a:r>
            <a:r>
              <a:rPr lang="en-US" sz="1400" spc="-20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1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f</a:t>
            </a:r>
            <a:r>
              <a:rPr lang="en-US" sz="1400" spc="-17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-19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glo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</a:t>
            </a:r>
            <a:r>
              <a:rPr lang="en-US" sz="1400" spc="-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-1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8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lang="en-US" sz="1400" spc="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k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7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  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industry.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5080">
              <a:lnSpc>
                <a:spcPct val="106000"/>
              </a:lnSpc>
              <a:spcBef>
                <a:spcPts val="1925"/>
              </a:spcBef>
              <a:tabLst>
                <a:tab pos="1594485" algn="l"/>
              </a:tabLst>
            </a:pPr>
            <a:r>
              <a:rPr lang="en-US" sz="1400" spc="-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lang="en-US" sz="1400" spc="-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-1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tput</a:t>
            </a:r>
            <a:r>
              <a:rPr lang="en-US" sz="1400" spc="-1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is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2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-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depth</a:t>
            </a:r>
            <a:r>
              <a:rPr lang="en-US" sz="1400" spc="-1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insi</a:t>
            </a:r>
            <a:r>
              <a:rPr lang="en-US"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lang="en-US" sz="1400" spc="7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ht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</a:t>
            </a:r>
            <a:r>
              <a:rPr lang="en-US" sz="1400" spc="-1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the</a:t>
            </a:r>
            <a:r>
              <a:rPr lang="en-US" sz="1400" spc="-1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ved 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experiences</a:t>
            </a:r>
            <a:r>
              <a:rPr lang="en-US" sz="1400" spc="3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1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</a:t>
            </a:r>
            <a:r>
              <a:rPr lang="en-US" sz="1400" spc="-1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nearly</a:t>
            </a:r>
            <a: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b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</a:br>
            <a:r>
              <a:rPr lang="en-US" sz="1800" b="1" spc="30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13,000</a:t>
            </a:r>
            <a:r>
              <a:rPr lang="en-US" sz="1800" b="1" spc="-130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800" b="1" spc="50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people</a:t>
            </a:r>
            <a:r>
              <a:rPr lang="en-US" sz="1400" spc="-150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across </a:t>
            </a:r>
            <a:r>
              <a:rPr lang="en-US" sz="1400" spc="-6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our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lang="en-US" sz="1400" spc="6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lang="en-US" sz="1400" spc="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str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lang="en-US" sz="1400" spc="-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insi</a:t>
            </a:r>
            <a:r>
              <a:rPr lang="en-US"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hts</a:t>
            </a:r>
            <a: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that</a:t>
            </a:r>
            <a: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will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nable</a:t>
            </a:r>
            <a: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us</a:t>
            </a:r>
            <a:r>
              <a:rPr lang="en-US" sz="1400" spc="-1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7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drive</a:t>
            </a:r>
            <a:r>
              <a:rPr lang="en-US" sz="1400" spc="-1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change.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>
              <a:spcBef>
                <a:spcPts val="40"/>
              </a:spcBef>
            </a:pPr>
            <a:endParaRPr lang="en-US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12700" marR="154940">
              <a:lnSpc>
                <a:spcPct val="106000"/>
              </a:lnSpc>
              <a:spcBef>
                <a:spcPts val="5"/>
              </a:spcBef>
              <a:tabLst>
                <a:tab pos="1663064" algn="l"/>
              </a:tabLst>
            </a:pPr>
            <a:r>
              <a:rPr lang="en-US" sz="1400" spc="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all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those</a:t>
            </a:r>
            <a:r>
              <a:rPr lang="en-US" sz="1400" spc="-1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who</a:t>
            </a:r>
            <a:r>
              <a:rPr lang="en-US" sz="1400" spc="-12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partnered</a:t>
            </a:r>
            <a:r>
              <a:rPr lang="en-US" sz="1400" spc="-1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with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us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and</a:t>
            </a:r>
            <a:r>
              <a:rPr lang="en-US" sz="1400" spc="-1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 </a:t>
            </a:r>
            <a:r>
              <a:rPr lang="en-US"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all</a:t>
            </a:r>
            <a:r>
              <a:rPr lang="en-US" sz="1400" spc="-1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those</a:t>
            </a:r>
            <a:r>
              <a:rPr lang="en-US" sz="1400" spc="-1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who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responded</a:t>
            </a:r>
            <a:r>
              <a:rPr lang="en-US" sz="1400" spc="-1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</a:t>
            </a:r>
            <a: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6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the</a:t>
            </a:r>
            <a:r>
              <a:rPr lang="en-US" sz="1400" spc="-1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survey,</a:t>
            </a:r>
            <a:r>
              <a:rPr lang="en-US" sz="1400" spc="-1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3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we </a:t>
            </a:r>
            <a:r>
              <a:rPr lang="en-US" sz="1400" spc="-6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2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are</a:t>
            </a:r>
            <a:r>
              <a:rPr lang="en-US" sz="1400" spc="-1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5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incredibly</a:t>
            </a:r>
            <a:r>
              <a:rPr lang="en-US" sz="1400" spc="-11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humbled</a:t>
            </a:r>
            <a:r>
              <a:rPr lang="en-US" sz="1400" spc="3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br>
              <a:rPr lang="en-US" sz="1400" spc="3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</a:br>
            <a:r>
              <a:rPr lang="en-US" sz="1400" spc="4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and</a:t>
            </a:r>
            <a:r>
              <a:rPr lang="en-US" sz="1400" spc="-1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en-US"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grateful.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endParaRPr lang="it-IT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199A965-9B5B-B0D9-E660-7CFC3A8E9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33744"/>
            <a:ext cx="11466999" cy="416506"/>
          </a:xfrm>
        </p:spPr>
        <p:txBody>
          <a:bodyPr/>
          <a:lstStyle/>
          <a:p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</a:rPr>
              <a:t>ACKNOWLEDGEMENTS</a:t>
            </a:r>
            <a:b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</a:rPr>
            </a:br>
            <a:endParaRPr lang="fr-FR" spc="3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4CE844-3A9C-9F32-ED4F-C7676974795E}"/>
              </a:ext>
            </a:extLst>
          </p:cNvPr>
          <p:cNvGrpSpPr/>
          <p:nvPr/>
        </p:nvGrpSpPr>
        <p:grpSpPr>
          <a:xfrm>
            <a:off x="4868786" y="1148548"/>
            <a:ext cx="6973359" cy="5233202"/>
            <a:chOff x="4440769" y="958242"/>
            <a:chExt cx="7174908" cy="53844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7863E1E-D77C-1481-602E-F017E45D419D}"/>
                </a:ext>
              </a:extLst>
            </p:cNvPr>
            <p:cNvGrpSpPr/>
            <p:nvPr/>
          </p:nvGrpSpPr>
          <p:grpSpPr>
            <a:xfrm>
              <a:off x="4440769" y="958242"/>
              <a:ext cx="7174908" cy="5384456"/>
              <a:chOff x="4440769" y="958242"/>
              <a:chExt cx="7174908" cy="5384456"/>
            </a:xfrm>
          </p:grpSpPr>
          <p:pic>
            <p:nvPicPr>
              <p:cNvPr id="15" name="Picture 14" descr="A picture containing text, screenshot, computer icon, software&#10;&#10;Description automatically generated">
                <a:extLst>
                  <a:ext uri="{FF2B5EF4-FFF2-40B4-BE49-F238E27FC236}">
                    <a16:creationId xmlns:a16="http://schemas.microsoft.com/office/drawing/2014/main" id="{A9AC1E39-D2A8-BD21-27C3-E804EB00F5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68777" y="1542098"/>
                <a:ext cx="6806595" cy="48006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46075D-02DF-13CF-AE0F-DAE15D1039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14802" y="958242"/>
                <a:ext cx="7000875" cy="507661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A1EDB0E-10A1-1D78-A631-CAB25C8EA4F6}"/>
                  </a:ext>
                </a:extLst>
              </p:cNvPr>
              <p:cNvSpPr/>
              <p:nvPr/>
            </p:nvSpPr>
            <p:spPr>
              <a:xfrm>
                <a:off x="4668777" y="1874520"/>
                <a:ext cx="78483" cy="230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B2482A-AB6F-B19F-1273-0BBF6A4D0DA6}"/>
                  </a:ext>
                </a:extLst>
              </p:cNvPr>
              <p:cNvSpPr/>
              <p:nvPr/>
            </p:nvSpPr>
            <p:spPr>
              <a:xfrm flipH="1" flipV="1">
                <a:off x="4510238" y="2299078"/>
                <a:ext cx="209128" cy="230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8AF106-7D01-2121-7872-70F0B552BA38}"/>
                  </a:ext>
                </a:extLst>
              </p:cNvPr>
              <p:cNvSpPr/>
              <p:nvPr/>
            </p:nvSpPr>
            <p:spPr>
              <a:xfrm flipH="1" flipV="1">
                <a:off x="4477511" y="2890916"/>
                <a:ext cx="209128" cy="230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39F22D-7060-D17D-BB94-5CC2F9F9798F}"/>
                  </a:ext>
                </a:extLst>
              </p:cNvPr>
              <p:cNvSpPr/>
              <p:nvPr/>
            </p:nvSpPr>
            <p:spPr>
              <a:xfrm flipH="1" flipV="1">
                <a:off x="4493856" y="3339568"/>
                <a:ext cx="209128" cy="2307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4620481-EA0D-7178-6594-32C9B7FB3771}"/>
                  </a:ext>
                </a:extLst>
              </p:cNvPr>
              <p:cNvSpPr/>
              <p:nvPr/>
            </p:nvSpPr>
            <p:spPr>
              <a:xfrm flipH="1" flipV="1">
                <a:off x="4454611" y="3870959"/>
                <a:ext cx="264751" cy="167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0E03014-DD38-D653-DA29-9FE8AF72F026}"/>
                  </a:ext>
                </a:extLst>
              </p:cNvPr>
              <p:cNvSpPr/>
              <p:nvPr/>
            </p:nvSpPr>
            <p:spPr>
              <a:xfrm flipH="1" flipV="1">
                <a:off x="4493856" y="4353185"/>
                <a:ext cx="264751" cy="1676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21BE12D-752F-0781-FF75-95C8235BA8D5}"/>
                  </a:ext>
                </a:extLst>
              </p:cNvPr>
              <p:cNvSpPr/>
              <p:nvPr/>
            </p:nvSpPr>
            <p:spPr>
              <a:xfrm flipH="1" flipV="1">
                <a:off x="4448938" y="4887355"/>
                <a:ext cx="264751" cy="111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8ACABA-766F-A39C-025E-BE3A253725A3}"/>
                  </a:ext>
                </a:extLst>
              </p:cNvPr>
              <p:cNvSpPr/>
              <p:nvPr/>
            </p:nvSpPr>
            <p:spPr>
              <a:xfrm flipH="1" flipV="1">
                <a:off x="4440769" y="5379717"/>
                <a:ext cx="264751" cy="111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199203E-DF80-D726-7E4F-8960FC6D6BA8}"/>
                  </a:ext>
                </a:extLst>
              </p:cNvPr>
              <p:cNvSpPr/>
              <p:nvPr/>
            </p:nvSpPr>
            <p:spPr>
              <a:xfrm flipH="1" flipV="1">
                <a:off x="4457132" y="5887283"/>
                <a:ext cx="264751" cy="111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B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ungka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57810A-049F-6ADA-C9A7-29A56E0B2420}"/>
                </a:ext>
              </a:extLst>
            </p:cNvPr>
            <p:cNvSpPr/>
            <p:nvPr/>
          </p:nvSpPr>
          <p:spPr>
            <a:xfrm>
              <a:off x="6667500" y="1082040"/>
              <a:ext cx="670560" cy="27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B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ungka"/>
                <a:ea typeface="+mn-ea"/>
                <a:cs typeface="+mn-cs"/>
              </a:endParaRPr>
            </a:p>
          </p:txBody>
        </p:sp>
        <p:pic>
          <p:nvPicPr>
            <p:cNvPr id="27" name="Picture 26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9B168664-4276-C81A-91C7-4A1E4A8BA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7223" y="1160885"/>
              <a:ext cx="551113" cy="10237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023A0F8-7ABD-A828-BA42-9DA92C3067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098"/>
          <a:stretch/>
        </p:blipFill>
        <p:spPr>
          <a:xfrm>
            <a:off x="8005068" y="6055738"/>
            <a:ext cx="570728" cy="230763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5BF2B1-0CDD-2212-EE82-10DC609788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D86A4C-F256-70E9-648C-366E98EC5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8E579751-FF8B-D918-BE35-E57D0707498E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SENSE OF BELONGING AT YOUR COMPANY- </a:t>
            </a: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ITALIANS REPORT TO BE LESS SUPPORTED AND MORE DISCRIMINATED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FB47C1C6-D44F-75BE-B5C7-36D1F822DD19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486998" y="1767235"/>
          <a:ext cx="11340000" cy="47500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4000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10198034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7285982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2069761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2749726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524388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7145735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25574358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VS GLOBAL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vs M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</a:t>
                      </a:r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Index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1783953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Sense of Belonging Percent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-6%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66529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feel like I belong at my company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8823349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a valued and essential part of my direct team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132748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a valued and essential part of my company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98234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emotionally and socially supported at work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0864422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 unique attributes, characteristics, skills, experience and background are valued in my company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342361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employees in my company feel comfortable being themselves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3942906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management do not discriminate when it comes to hiring or career advancements of those that report into them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  <a:tr h="45690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am provided with sufficient support to develop my skills and progress my career - % agree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1712064"/>
                  </a:ext>
                </a:extLst>
              </a:tr>
            </a:tbl>
          </a:graphicData>
        </a:graphic>
      </p:graphicFrame>
      <p:sp>
        <p:nvSpPr>
          <p:cNvPr id="3" name="Ovale 2">
            <a:extLst>
              <a:ext uri="{FF2B5EF4-FFF2-40B4-BE49-F238E27FC236}">
                <a16:creationId xmlns:a16="http://schemas.microsoft.com/office/drawing/2014/main" id="{DDD594BD-89D7-3F41-7063-44BFC9E60BBA}"/>
              </a:ext>
            </a:extLst>
          </p:cNvPr>
          <p:cNvSpPr/>
          <p:nvPr/>
        </p:nvSpPr>
        <p:spPr>
          <a:xfrm>
            <a:off x="152400" y="4864100"/>
            <a:ext cx="207599" cy="2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693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_1">
            <a:extLst>
              <a:ext uri="{FF2B5EF4-FFF2-40B4-BE49-F238E27FC236}">
                <a16:creationId xmlns:a16="http://schemas.microsoft.com/office/drawing/2014/main" id="{6B9CC037-BFCA-4445-A06D-8F1159728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781647"/>
              </p:ext>
            </p:extLst>
          </p:nvPr>
        </p:nvGraphicFramePr>
        <p:xfrm>
          <a:off x="360000" y="3133278"/>
          <a:ext cx="5788343" cy="424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2000">
                  <a:extLst>
                    <a:ext uri="{9D8B030D-6E8A-4147-A177-3AD203B41FA5}">
                      <a16:colId xmlns:a16="http://schemas.microsoft.com/office/drawing/2014/main" val="36839425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4909100"/>
                    </a:ext>
                  </a:extLst>
                </a:gridCol>
                <a:gridCol w="2808063">
                  <a:extLst>
                    <a:ext uri="{9D8B030D-6E8A-4147-A177-3AD203B41FA5}">
                      <a16:colId xmlns:a16="http://schemas.microsoft.com/office/drawing/2014/main" val="1137969684"/>
                    </a:ext>
                  </a:extLst>
                </a:gridCol>
              </a:tblGrid>
              <a:tr h="1986533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8% of women have 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experienced discrimination personally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at their company based on their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gender vs 1% of men. </a:t>
                      </a:r>
                    </a:p>
                  </a:txBody>
                  <a:tcPr marL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15% of women have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observed  discrimination 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based on gender towards other at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their company vs 7% of men. 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058732"/>
                  </a:ext>
                </a:extLst>
              </a:tr>
              <a:tr h="2260353"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42% of women believe that most colleagues would </a:t>
                      </a:r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escalate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inappropriate </a:t>
                      </a:r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behaviour 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senior management or HR, </a:t>
                      </a:r>
                      <a:b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compared to 54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% of men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rgbClr val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44% of believe that </a:t>
                      </a:r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gender can hinder one’s career 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 their company vs 13% of men</a:t>
                      </a:r>
                    </a:p>
                  </a:txBody>
                  <a:tcPr marL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727607"/>
                  </a:ext>
                </a:extLst>
              </a:tr>
            </a:tbl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5C1D8E5B-31B4-437E-9F53-4EFEB78B82BD}"/>
              </a:ext>
            </a:extLst>
          </p:cNvPr>
          <p:cNvSpPr txBox="1">
            <a:spLocks/>
          </p:cNvSpPr>
          <p:nvPr/>
        </p:nvSpPr>
        <p:spPr>
          <a:xfrm>
            <a:off x="11707019" y="263088"/>
            <a:ext cx="969962" cy="196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4BEE3-566C-4068-A777-C3A4762E861B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3DEB7-1C45-6808-DB24-0785B0A3CD13}"/>
              </a:ext>
            </a:extLst>
          </p:cNvPr>
          <p:cNvSpPr txBox="1"/>
          <p:nvPr/>
        </p:nvSpPr>
        <p:spPr>
          <a:xfrm>
            <a:off x="7188615" y="4486904"/>
            <a:ext cx="397468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i="1" dirty="0">
                <a:latin typeface="Century Gothic" panose="020B0502020202020204" pitchFamily="34" charset="0"/>
              </a:rPr>
              <a:t>Note: these are indicative pay gaps only based on salary bands selected and not on actual salary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2EFDA94-8B78-846B-78F7-31FCC6DF5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27180"/>
              </p:ext>
            </p:extLst>
          </p:nvPr>
        </p:nvGraphicFramePr>
        <p:xfrm>
          <a:off x="7188615" y="2748905"/>
          <a:ext cx="3847725" cy="165209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1725">
                  <a:extLst>
                    <a:ext uri="{9D8B030D-6E8A-4147-A177-3AD203B41FA5}">
                      <a16:colId xmlns:a16="http://schemas.microsoft.com/office/drawing/2014/main" val="2424280172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42667621"/>
                    </a:ext>
                  </a:extLst>
                </a:gridCol>
              </a:tblGrid>
              <a:tr h="52924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Level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7A8E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 Gap average salary</a:t>
                      </a:r>
                      <a:endParaRPr lang="en-GB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1D3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759924"/>
                  </a:ext>
                </a:extLst>
              </a:tr>
              <a:tr h="2807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Exec management/c-suite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-7%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102374"/>
                  </a:ext>
                </a:extLst>
              </a:tr>
              <a:tr h="2807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Other senior staff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0416534"/>
                  </a:ext>
                </a:extLst>
              </a:tr>
              <a:tr h="2807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Manager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27173"/>
                  </a:ext>
                </a:extLst>
              </a:tr>
              <a:tr h="28071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Junior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-2%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24081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E93A18D-447D-7315-4A02-DB769BD3B90B}"/>
              </a:ext>
            </a:extLst>
          </p:cNvPr>
          <p:cNvSpPr txBox="1"/>
          <p:nvPr/>
        </p:nvSpPr>
        <p:spPr>
          <a:xfrm>
            <a:off x="7188614" y="2440899"/>
            <a:ext cx="397468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4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AVERAGE PAY BY GENDER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3951F-E455-3CD7-6672-02B2EE4AD99D}"/>
              </a:ext>
            </a:extLst>
          </p:cNvPr>
          <p:cNvSpPr txBox="1"/>
          <p:nvPr/>
        </p:nvSpPr>
        <p:spPr>
          <a:xfrm>
            <a:off x="7188615" y="5158779"/>
            <a:ext cx="4424266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My company provides equal pay for equal work </a:t>
            </a:r>
            <a:br>
              <a:rPr lang="en-US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(% agree)</a:t>
            </a:r>
            <a:endParaRPr lang="it-IT" sz="14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CHT_1">
            <a:extLst>
              <a:ext uri="{FF2B5EF4-FFF2-40B4-BE49-F238E27FC236}">
                <a16:creationId xmlns:a16="http://schemas.microsoft.com/office/drawing/2014/main" id="{2286E454-6CD6-7A90-3454-9A13C94F6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807114"/>
              </p:ext>
            </p:extLst>
          </p:nvPr>
        </p:nvGraphicFramePr>
        <p:xfrm>
          <a:off x="7327811" y="5761442"/>
          <a:ext cx="2428247" cy="91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re 7">
            <a:extLst>
              <a:ext uri="{FF2B5EF4-FFF2-40B4-BE49-F238E27FC236}">
                <a16:creationId xmlns:a16="http://schemas.microsoft.com/office/drawing/2014/main" id="{B4DBA1E6-5BFF-38F7-9E80-9F00C13C9C20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WOMEN REPORT GENDER DISCRIMINATION: IT IS EXPERIENCED, IT CAN HINDER THE CAREER, IT IS CONFIRMED BY SALARY GAP. </a:t>
            </a:r>
          </a:p>
          <a:p>
            <a:r>
              <a:rPr lang="it-IT" sz="20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AND WOMEN’S TRUST IN THE EFFECTIVENESS OF THE ESCALATION PROCESS IS LIMITED.</a:t>
            </a:r>
            <a:endParaRPr lang="fr-FR" sz="2000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CHT_1">
            <a:extLst>
              <a:ext uri="{FF2B5EF4-FFF2-40B4-BE49-F238E27FC236}">
                <a16:creationId xmlns:a16="http://schemas.microsoft.com/office/drawing/2014/main" id="{D64BD04E-EA81-64E6-FEFC-4622C9EE94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212234"/>
              </p:ext>
            </p:extLst>
          </p:nvPr>
        </p:nvGraphicFramePr>
        <p:xfrm>
          <a:off x="533422" y="2510275"/>
          <a:ext cx="2680137" cy="7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T_1">
            <a:extLst>
              <a:ext uri="{FF2B5EF4-FFF2-40B4-BE49-F238E27FC236}">
                <a16:creationId xmlns:a16="http://schemas.microsoft.com/office/drawing/2014/main" id="{75F8B6FB-7654-0C27-0436-E22DD35B2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364446"/>
              </p:ext>
            </p:extLst>
          </p:nvPr>
        </p:nvGraphicFramePr>
        <p:xfrm>
          <a:off x="3567062" y="2480515"/>
          <a:ext cx="2680137" cy="7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T_1">
            <a:extLst>
              <a:ext uri="{FF2B5EF4-FFF2-40B4-BE49-F238E27FC236}">
                <a16:creationId xmlns:a16="http://schemas.microsoft.com/office/drawing/2014/main" id="{18FB5835-70B0-5781-B92D-7501E20CA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250108"/>
              </p:ext>
            </p:extLst>
          </p:nvPr>
        </p:nvGraphicFramePr>
        <p:xfrm>
          <a:off x="3585969" y="4530525"/>
          <a:ext cx="2680137" cy="7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T_1">
            <a:extLst>
              <a:ext uri="{FF2B5EF4-FFF2-40B4-BE49-F238E27FC236}">
                <a16:creationId xmlns:a16="http://schemas.microsoft.com/office/drawing/2014/main" id="{E8B636D9-5B9B-AAC1-DE3A-E5190FDE6E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611368"/>
              </p:ext>
            </p:extLst>
          </p:nvPr>
        </p:nvGraphicFramePr>
        <p:xfrm>
          <a:off x="448752" y="4492523"/>
          <a:ext cx="2680137" cy="73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Graphic 87">
            <a:extLst>
              <a:ext uri="{FF2B5EF4-FFF2-40B4-BE49-F238E27FC236}">
                <a16:creationId xmlns:a16="http://schemas.microsoft.com/office/drawing/2014/main" id="{E25C7FD1-04A5-48AF-131D-AD172B7C8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028" y="4791516"/>
            <a:ext cx="205685" cy="205685"/>
          </a:xfrm>
          <a:prstGeom prst="rect">
            <a:avLst/>
          </a:prstGeom>
        </p:spPr>
      </p:pic>
      <p:pic>
        <p:nvPicPr>
          <p:cNvPr id="23" name="Graphic 83">
            <a:extLst>
              <a:ext uri="{FF2B5EF4-FFF2-40B4-BE49-F238E27FC236}">
                <a16:creationId xmlns:a16="http://schemas.microsoft.com/office/drawing/2014/main" id="{C2FF89A2-6C60-EBA2-91BD-1191CBD55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028" y="4524262"/>
            <a:ext cx="205685" cy="202704"/>
          </a:xfrm>
          <a:prstGeom prst="rect">
            <a:avLst/>
          </a:prstGeom>
        </p:spPr>
      </p:pic>
      <p:pic>
        <p:nvPicPr>
          <p:cNvPr id="25" name="Graphic 87">
            <a:extLst>
              <a:ext uri="{FF2B5EF4-FFF2-40B4-BE49-F238E27FC236}">
                <a16:creationId xmlns:a16="http://schemas.microsoft.com/office/drawing/2014/main" id="{3420C5A0-7050-DDF7-C97F-F92142E8F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24559" y="4814150"/>
            <a:ext cx="205685" cy="205685"/>
          </a:xfrm>
          <a:prstGeom prst="rect">
            <a:avLst/>
          </a:prstGeom>
        </p:spPr>
      </p:pic>
      <p:pic>
        <p:nvPicPr>
          <p:cNvPr id="26" name="Graphic 83">
            <a:extLst>
              <a:ext uri="{FF2B5EF4-FFF2-40B4-BE49-F238E27FC236}">
                <a16:creationId xmlns:a16="http://schemas.microsoft.com/office/drawing/2014/main" id="{42A27712-C8D6-3FFF-FC6C-3596C7F35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24559" y="4546896"/>
            <a:ext cx="205685" cy="202704"/>
          </a:xfrm>
          <a:prstGeom prst="rect">
            <a:avLst/>
          </a:prstGeom>
        </p:spPr>
      </p:pic>
      <p:pic>
        <p:nvPicPr>
          <p:cNvPr id="27" name="Graphic 87">
            <a:extLst>
              <a:ext uri="{FF2B5EF4-FFF2-40B4-BE49-F238E27FC236}">
                <a16:creationId xmlns:a16="http://schemas.microsoft.com/office/drawing/2014/main" id="{21B8CC91-EF83-8451-6695-0481867569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2800" y="6098058"/>
            <a:ext cx="278395" cy="278395"/>
          </a:xfrm>
          <a:prstGeom prst="rect">
            <a:avLst/>
          </a:prstGeom>
        </p:spPr>
      </p:pic>
      <p:pic>
        <p:nvPicPr>
          <p:cNvPr id="28" name="Graphic 83">
            <a:extLst>
              <a:ext uri="{FF2B5EF4-FFF2-40B4-BE49-F238E27FC236}">
                <a16:creationId xmlns:a16="http://schemas.microsoft.com/office/drawing/2014/main" id="{1F117E32-C600-C54B-6859-5E882E6C10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5267" y="5756541"/>
            <a:ext cx="278395" cy="274360"/>
          </a:xfrm>
          <a:prstGeom prst="rect">
            <a:avLst/>
          </a:prstGeom>
        </p:spPr>
      </p:pic>
      <p:pic>
        <p:nvPicPr>
          <p:cNvPr id="2" name="Graphic 87">
            <a:extLst>
              <a:ext uri="{FF2B5EF4-FFF2-40B4-BE49-F238E27FC236}">
                <a16:creationId xmlns:a16="http://schemas.microsoft.com/office/drawing/2014/main" id="{691A49DC-A3C0-6B5F-8D8D-D3DA4EB65F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3348" y="2820958"/>
            <a:ext cx="205685" cy="205685"/>
          </a:xfrm>
          <a:prstGeom prst="rect">
            <a:avLst/>
          </a:prstGeom>
        </p:spPr>
      </p:pic>
      <p:pic>
        <p:nvPicPr>
          <p:cNvPr id="15" name="Graphic 83">
            <a:extLst>
              <a:ext uri="{FF2B5EF4-FFF2-40B4-BE49-F238E27FC236}">
                <a16:creationId xmlns:a16="http://schemas.microsoft.com/office/drawing/2014/main" id="{98947CF6-4641-C120-E0C6-EB36307010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348" y="2543071"/>
            <a:ext cx="205685" cy="202704"/>
          </a:xfrm>
          <a:prstGeom prst="rect">
            <a:avLst/>
          </a:prstGeom>
        </p:spPr>
      </p:pic>
      <p:pic>
        <p:nvPicPr>
          <p:cNvPr id="16" name="Graphic 87">
            <a:extLst>
              <a:ext uri="{FF2B5EF4-FFF2-40B4-BE49-F238E27FC236}">
                <a16:creationId xmlns:a16="http://schemas.microsoft.com/office/drawing/2014/main" id="{7434D51A-ACFF-0155-3678-66B23960A5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68741" y="2783322"/>
            <a:ext cx="205685" cy="205685"/>
          </a:xfrm>
          <a:prstGeom prst="rect">
            <a:avLst/>
          </a:prstGeom>
        </p:spPr>
      </p:pic>
      <p:pic>
        <p:nvPicPr>
          <p:cNvPr id="17" name="Graphic 83">
            <a:extLst>
              <a:ext uri="{FF2B5EF4-FFF2-40B4-BE49-F238E27FC236}">
                <a16:creationId xmlns:a16="http://schemas.microsoft.com/office/drawing/2014/main" id="{053DED6A-03FF-7B51-D11A-8D0717209C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68741" y="2516068"/>
            <a:ext cx="205685" cy="202704"/>
          </a:xfrm>
          <a:prstGeom prst="rect">
            <a:avLst/>
          </a:prstGeom>
        </p:spPr>
      </p:pic>
      <p:pic>
        <p:nvPicPr>
          <p:cNvPr id="24" name="Graphique 18">
            <a:extLst>
              <a:ext uri="{FF2B5EF4-FFF2-40B4-BE49-F238E27FC236}">
                <a16:creationId xmlns:a16="http://schemas.microsoft.com/office/drawing/2014/main" id="{4CB08F04-7BD4-0A22-AAE6-7BD32FB989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190" y="41332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3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D395D56A-F00A-9DF2-C166-6FD8D2CB04E3}"/>
              </a:ext>
            </a:extLst>
          </p:cNvPr>
          <p:cNvSpPr txBox="1"/>
          <p:nvPr/>
        </p:nvSpPr>
        <p:spPr>
          <a:xfrm>
            <a:off x="5059883" y="2168083"/>
            <a:ext cx="4061244" cy="6617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it-IT" sz="13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Did you feel confortable in raising it to senior leaders or HR?</a:t>
            </a:r>
            <a:br>
              <a:rPr lang="it-IT" sz="13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1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Base: those who experienced / Have observed (*)</a:t>
            </a:r>
            <a:endParaRPr lang="it-IT" sz="140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A14D95-8C00-2A76-D85A-61E3D60CB0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6628" y="6458999"/>
            <a:ext cx="1333500" cy="293108"/>
          </a:xfrm>
        </p:spPr>
        <p:txBody>
          <a:bodyPr/>
          <a:lstStyle/>
          <a:p>
            <a:r>
              <a:rPr lang="it-IT" sz="1050" b="1" dirty="0">
                <a:solidFill>
                  <a:schemeClr val="tx1">
                    <a:lumMod val="50000"/>
                  </a:schemeClr>
                </a:solidFill>
              </a:rPr>
              <a:t>* </a:t>
            </a:r>
            <a:r>
              <a:rPr lang="it-IT" sz="1000" dirty="0" err="1">
                <a:solidFill>
                  <a:schemeClr val="tx1">
                    <a:lumMod val="50000"/>
                  </a:schemeClr>
                </a:solidFill>
              </a:rPr>
              <a:t>caution</a:t>
            </a:r>
            <a:r>
              <a:rPr lang="it-IT" sz="1000" dirty="0">
                <a:solidFill>
                  <a:schemeClr val="tx1">
                    <a:lumMod val="50000"/>
                  </a:schemeClr>
                </a:solidFill>
              </a:rPr>
              <a:t>: low base</a:t>
            </a:r>
            <a:endParaRPr lang="it-IT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E014CD-601C-4C25-E019-01A43D3D43D1}"/>
              </a:ext>
            </a:extLst>
          </p:cNvPr>
          <p:cNvSpPr txBox="1"/>
          <p:nvPr/>
        </p:nvSpPr>
        <p:spPr>
          <a:xfrm>
            <a:off x="9695857" y="3146431"/>
            <a:ext cx="205036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WHY NOT?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I do not trust the process of escalation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It could have a negative impact on </a:t>
            </a:r>
            <a:b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my career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The person responsible was my manager / </a:t>
            </a:r>
            <a:br>
              <a:rPr lang="it-IT" sz="1200" b="0" i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2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a senior leader</a:t>
            </a:r>
          </a:p>
          <a:p>
            <a:pPr marL="177800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I do not </a:t>
            </a:r>
            <a:r>
              <a:rPr lang="it-IT" sz="1200" i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think</a:t>
            </a:r>
            <a: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 it was </a:t>
            </a:r>
            <a:r>
              <a:rPr lang="it-IT" sz="1200" i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my</a:t>
            </a:r>
            <a:r>
              <a:rPr lang="it-IT" sz="1200" i="1" dirty="0">
                <a:solidFill>
                  <a:srgbClr val="000000"/>
                </a:solidFill>
                <a:latin typeface="Century Gothic" panose="020B0502020202020204" pitchFamily="34" charset="0"/>
              </a:rPr>
              <a:t> place to do it</a:t>
            </a:r>
            <a:endParaRPr lang="it-IT" sz="1200" b="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B04A6-6AB1-D628-1B34-EC18CD85ACFD}"/>
              </a:ext>
            </a:extLst>
          </p:cNvPr>
          <p:cNvSpPr txBox="1"/>
          <p:nvPr/>
        </p:nvSpPr>
        <p:spPr>
          <a:xfrm>
            <a:off x="359359" y="2168083"/>
            <a:ext cx="3519908" cy="49244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it-IT" sz="13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Have you experienced in the last 12 months any of the following?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11594A-A97F-0BFA-64E2-CD770032DEDF}"/>
              </a:ext>
            </a:extLst>
          </p:cNvPr>
          <p:cNvSpPr txBox="1"/>
          <p:nvPr/>
        </p:nvSpPr>
        <p:spPr>
          <a:xfrm>
            <a:off x="364652" y="4979025"/>
            <a:ext cx="1614627" cy="129266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3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</a:t>
            </a:r>
            <a:r>
              <a:rPr lang="en-US" sz="13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ave you observed negative </a:t>
            </a:r>
            <a:r>
              <a:rPr lang="en-US" sz="1300" b="1" i="0" u="none" strike="noStrike" baseline="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behaviour</a:t>
            </a:r>
            <a:r>
              <a:rPr lang="en-US" sz="1300" b="1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or discrimination towards others based on gender?</a:t>
            </a:r>
          </a:p>
        </p:txBody>
      </p:sp>
      <p:sp>
        <p:nvSpPr>
          <p:cNvPr id="10" name="Titre 7">
            <a:extLst>
              <a:ext uri="{FF2B5EF4-FFF2-40B4-BE49-F238E27FC236}">
                <a16:creationId xmlns:a16="http://schemas.microsoft.com/office/drawing/2014/main" id="{5C885175-37E0-9916-4A0B-9B7B7EA7023C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HARASSMENT IS MAINLY REPORTED IN TERMS OF SENSE OF DISTRESS. ESCALATION PROCESS IS SELDOM ACTED UPON, BOTH WHEN THE NEGATIVE BEHAVIOUR IS EXPERIENCED AND OBSERVED</a:t>
            </a:r>
            <a:endParaRPr lang="fr-FR" sz="2000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441452-359F-E208-B436-311FD48A7007}"/>
              </a:ext>
            </a:extLst>
          </p:cNvPr>
          <p:cNvSpPr/>
          <p:nvPr/>
        </p:nvSpPr>
        <p:spPr>
          <a:xfrm>
            <a:off x="9583840" y="2281238"/>
            <a:ext cx="2244622" cy="3433762"/>
          </a:xfrm>
          <a:prstGeom prst="rect">
            <a:avLst/>
          </a:prstGeom>
          <a:noFill/>
          <a:ln>
            <a:solidFill>
              <a:srgbClr val="7A8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D3B61D54-29FA-4818-64A6-1335C4642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91240" y="2456125"/>
            <a:ext cx="515420" cy="515420"/>
          </a:xfrm>
          <a:prstGeom prst="rect">
            <a:avLst/>
          </a:prstGeom>
        </p:spPr>
      </p:pic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48702A0C-D8E8-4AE0-33A9-8C8328B81211}"/>
              </a:ext>
            </a:extLst>
          </p:cNvPr>
          <p:cNvGraphicFramePr/>
          <p:nvPr/>
        </p:nvGraphicFramePr>
        <p:xfrm>
          <a:off x="5548482" y="4904122"/>
          <a:ext cx="2073569" cy="13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9" name="Graphic 83">
            <a:extLst>
              <a:ext uri="{FF2B5EF4-FFF2-40B4-BE49-F238E27FC236}">
                <a16:creationId xmlns:a16="http://schemas.microsoft.com/office/drawing/2014/main" id="{B295F922-DFD4-8C58-BA17-0928E75CFE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5070" y="5369728"/>
            <a:ext cx="410076" cy="404133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D973783B-F615-AD24-203A-07997DF5681E}"/>
              </a:ext>
            </a:extLst>
          </p:cNvPr>
          <p:cNvSpPr txBox="1"/>
          <p:nvPr/>
        </p:nvSpPr>
        <p:spPr>
          <a:xfrm>
            <a:off x="7208030" y="5027628"/>
            <a:ext cx="1754293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29107"/>
                </a:solidFill>
                <a:latin typeface="Century Gothic" panose="020B0502020202020204" pitchFamily="34" charset="0"/>
              </a:rPr>
              <a:t>24%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Yes, and I did raise it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2D39708-D69C-554E-0AB8-BF631DA0D86A}"/>
              </a:ext>
            </a:extLst>
          </p:cNvPr>
          <p:cNvSpPr txBox="1"/>
          <p:nvPr/>
        </p:nvSpPr>
        <p:spPr>
          <a:xfrm>
            <a:off x="7154559" y="5693461"/>
            <a:ext cx="1446425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ABC60"/>
                </a:solidFill>
                <a:latin typeface="Century Gothic" panose="020B0502020202020204" pitchFamily="34" charset="0"/>
              </a:rPr>
              <a:t>31%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Yes, and I choose </a:t>
            </a:r>
            <a:b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not to raise it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1B13041-B95D-81A5-AA28-FE8550EE8CA6}"/>
              </a:ext>
            </a:extLst>
          </p:cNvPr>
          <p:cNvSpPr txBox="1"/>
          <p:nvPr/>
        </p:nvSpPr>
        <p:spPr>
          <a:xfrm>
            <a:off x="5320222" y="5119032"/>
            <a:ext cx="732650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2445B"/>
                </a:solidFill>
                <a:latin typeface="Century Gothic" panose="020B0502020202020204" pitchFamily="34" charset="0"/>
              </a:rPr>
              <a:t>45%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</a:t>
            </a:r>
          </a:p>
        </p:txBody>
      </p:sp>
      <p:graphicFrame>
        <p:nvGraphicFramePr>
          <p:cNvPr id="25" name="Graphique 24">
            <a:extLst>
              <a:ext uri="{FF2B5EF4-FFF2-40B4-BE49-F238E27FC236}">
                <a16:creationId xmlns:a16="http://schemas.microsoft.com/office/drawing/2014/main" id="{13664223-4AA4-8308-C9DA-33C24C4DB50F}"/>
              </a:ext>
            </a:extLst>
          </p:cNvPr>
          <p:cNvGraphicFramePr/>
          <p:nvPr/>
        </p:nvGraphicFramePr>
        <p:xfrm>
          <a:off x="1670476" y="4981841"/>
          <a:ext cx="2073569" cy="13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6" name="Graphic 83">
            <a:extLst>
              <a:ext uri="{FF2B5EF4-FFF2-40B4-BE49-F238E27FC236}">
                <a16:creationId xmlns:a16="http://schemas.microsoft.com/office/drawing/2014/main" id="{F7D40496-BA7D-88DA-6A0E-EC939FAF75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7064" y="5447447"/>
            <a:ext cx="410076" cy="404133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94C33A27-BA71-2ECD-A5EB-B7F0E5DCCFCC}"/>
              </a:ext>
            </a:extLst>
          </p:cNvPr>
          <p:cNvSpPr txBox="1"/>
          <p:nvPr/>
        </p:nvSpPr>
        <p:spPr>
          <a:xfrm>
            <a:off x="3253395" y="4915594"/>
            <a:ext cx="1754293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rgbClr val="F29107"/>
                </a:solidFill>
                <a:latin typeface="Century Gothic" panose="020B0502020202020204" pitchFamily="34" charset="0"/>
              </a:rPr>
              <a:t>15</a:t>
            </a:r>
            <a:r>
              <a:rPr lang="it-IT" sz="1800" b="1" dirty="0">
                <a:solidFill>
                  <a:srgbClr val="F29107"/>
                </a:solidFill>
                <a:latin typeface="Century Gothic" panose="020B0502020202020204" pitchFamily="34" charset="0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Yes</a:t>
            </a:r>
          </a:p>
        </p:txBody>
      </p:sp>
      <p:pic>
        <p:nvPicPr>
          <p:cNvPr id="28" name="Graphic 4">
            <a:extLst>
              <a:ext uri="{FF2B5EF4-FFF2-40B4-BE49-F238E27FC236}">
                <a16:creationId xmlns:a16="http://schemas.microsoft.com/office/drawing/2014/main" id="{A0362DDA-FE29-A163-F298-398276549F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8707" y="5403866"/>
            <a:ext cx="484173" cy="491293"/>
          </a:xfrm>
          <a:prstGeom prst="rect">
            <a:avLst/>
          </a:prstGeom>
        </p:spPr>
      </p:pic>
      <p:pic>
        <p:nvPicPr>
          <p:cNvPr id="29" name="Graphic 4">
            <a:extLst>
              <a:ext uri="{FF2B5EF4-FFF2-40B4-BE49-F238E27FC236}">
                <a16:creationId xmlns:a16="http://schemas.microsoft.com/office/drawing/2014/main" id="{2318EA78-5193-EA70-7191-9AF3C1914F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8707" y="3670129"/>
            <a:ext cx="484173" cy="491293"/>
          </a:xfrm>
          <a:prstGeom prst="rect">
            <a:avLst/>
          </a:prstGeom>
        </p:spPr>
      </p:pic>
      <p:graphicFrame>
        <p:nvGraphicFramePr>
          <p:cNvPr id="30" name="Graphique 29">
            <a:extLst>
              <a:ext uri="{FF2B5EF4-FFF2-40B4-BE49-F238E27FC236}">
                <a16:creationId xmlns:a16="http://schemas.microsoft.com/office/drawing/2014/main" id="{8E37B9FF-EB9B-4AA2-68D2-9D04AF63C109}"/>
              </a:ext>
            </a:extLst>
          </p:cNvPr>
          <p:cNvGraphicFramePr/>
          <p:nvPr/>
        </p:nvGraphicFramePr>
        <p:xfrm>
          <a:off x="5548482" y="3011030"/>
          <a:ext cx="2073569" cy="138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31" name="Graphic 83">
            <a:extLst>
              <a:ext uri="{FF2B5EF4-FFF2-40B4-BE49-F238E27FC236}">
                <a16:creationId xmlns:a16="http://schemas.microsoft.com/office/drawing/2014/main" id="{A65DC11F-A958-CD50-9573-2EF3235A7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5070" y="3476636"/>
            <a:ext cx="410076" cy="404133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3B38CCF8-BD39-2A1C-6E0A-873D737F1A11}"/>
              </a:ext>
            </a:extLst>
          </p:cNvPr>
          <p:cNvSpPr txBox="1"/>
          <p:nvPr/>
        </p:nvSpPr>
        <p:spPr>
          <a:xfrm>
            <a:off x="7153357" y="2995849"/>
            <a:ext cx="1754293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29107"/>
                </a:solidFill>
                <a:latin typeface="Century Gothic" panose="020B0502020202020204" pitchFamily="34" charset="0"/>
              </a:rPr>
              <a:t>33%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Yes, and I did raise it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8577C30-FE8F-720D-81A8-3D7848942E73}"/>
              </a:ext>
            </a:extLst>
          </p:cNvPr>
          <p:cNvSpPr txBox="1"/>
          <p:nvPr/>
        </p:nvSpPr>
        <p:spPr>
          <a:xfrm>
            <a:off x="7220637" y="3691228"/>
            <a:ext cx="1446425" cy="738664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ABC60"/>
                </a:solidFill>
                <a:latin typeface="Century Gothic" panose="020B0502020202020204" pitchFamily="34" charset="0"/>
              </a:rPr>
              <a:t>33%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Yes, and I choose </a:t>
            </a:r>
            <a:b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not to raise it 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0020EA1-F1EC-A8A8-A498-49F2055D9192}"/>
              </a:ext>
            </a:extLst>
          </p:cNvPr>
          <p:cNvSpPr txBox="1"/>
          <p:nvPr/>
        </p:nvSpPr>
        <p:spPr>
          <a:xfrm>
            <a:off x="5301154" y="3241732"/>
            <a:ext cx="732650" cy="55399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F2445B"/>
                </a:solidFill>
                <a:latin typeface="Century Gothic" panose="020B0502020202020204" pitchFamily="34" charset="0"/>
              </a:rPr>
              <a:t>34%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No</a:t>
            </a:r>
          </a:p>
        </p:txBody>
      </p:sp>
      <p:graphicFrame>
        <p:nvGraphicFramePr>
          <p:cNvPr id="35" name="Graphique 34">
            <a:extLst>
              <a:ext uri="{FF2B5EF4-FFF2-40B4-BE49-F238E27FC236}">
                <a16:creationId xmlns:a16="http://schemas.microsoft.com/office/drawing/2014/main" id="{E08024A0-730D-FD80-F1FC-2D6E46B88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3982991"/>
              </p:ext>
            </p:extLst>
          </p:nvPr>
        </p:nvGraphicFramePr>
        <p:xfrm>
          <a:off x="1352534" y="3058196"/>
          <a:ext cx="2549971" cy="156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pic>
        <p:nvPicPr>
          <p:cNvPr id="41" name="Graphic 83">
            <a:extLst>
              <a:ext uri="{FF2B5EF4-FFF2-40B4-BE49-F238E27FC236}">
                <a16:creationId xmlns:a16="http://schemas.microsoft.com/office/drawing/2014/main" id="{9C37E39C-7260-5AD5-37A3-2B8D77E9D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9665" y="2755116"/>
            <a:ext cx="410076" cy="4041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0F1BF-41EF-1C65-BA74-698E5BC71F2D}"/>
              </a:ext>
            </a:extLst>
          </p:cNvPr>
          <p:cNvSpPr txBox="1"/>
          <p:nvPr/>
        </p:nvSpPr>
        <p:spPr>
          <a:xfrm>
            <a:off x="677616" y="3248978"/>
            <a:ext cx="16998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Verbal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harrassment</a:t>
            </a:r>
            <a:endParaRPr lang="it-IT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7C655-C207-A501-6F2E-1CF4C71C2D59}"/>
              </a:ext>
            </a:extLst>
          </p:cNvPr>
          <p:cNvSpPr txBox="1"/>
          <p:nvPr/>
        </p:nvSpPr>
        <p:spPr>
          <a:xfrm>
            <a:off x="479234" y="3609825"/>
            <a:ext cx="18982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Bullied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or </a:t>
            </a:r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undermined</a:t>
            </a:r>
            <a:endParaRPr lang="it-IT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ZoneTexte 35">
            <a:extLst>
              <a:ext uri="{FF2B5EF4-FFF2-40B4-BE49-F238E27FC236}">
                <a16:creationId xmlns:a16="http://schemas.microsoft.com/office/drawing/2014/main" id="{2B5D10D5-920D-5E88-9B8E-82B53F225611}"/>
              </a:ext>
            </a:extLst>
          </p:cNvPr>
          <p:cNvSpPr txBox="1"/>
          <p:nvPr/>
        </p:nvSpPr>
        <p:spPr>
          <a:xfrm>
            <a:off x="132841" y="3971624"/>
            <a:ext cx="2244622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>
              <a:defRPr/>
            </a:pP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Made to </a:t>
            </a:r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feel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it-IT" sz="12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unconfortable</a:t>
            </a:r>
            <a:r>
              <a:rPr lang="it-IT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in the workplace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Graphique 18">
            <a:extLst>
              <a:ext uri="{FF2B5EF4-FFF2-40B4-BE49-F238E27FC236}">
                <a16:creationId xmlns:a16="http://schemas.microsoft.com/office/drawing/2014/main" id="{E2FDEB5D-0F92-3A12-88A4-FFBB6A21A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4190" y="41332"/>
            <a:ext cx="504000" cy="504000"/>
          </a:xfrm>
          <a:prstGeom prst="rect">
            <a:avLst/>
          </a:prstGeom>
        </p:spPr>
      </p:pic>
      <p:pic>
        <p:nvPicPr>
          <p:cNvPr id="13" name="Graphic 87">
            <a:extLst>
              <a:ext uri="{FF2B5EF4-FFF2-40B4-BE49-F238E27FC236}">
                <a16:creationId xmlns:a16="http://schemas.microsoft.com/office/drawing/2014/main" id="{1906A9B0-B3EF-F947-FF07-5939BB050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85528" y="5702147"/>
            <a:ext cx="288000" cy="288000"/>
          </a:xfrm>
          <a:prstGeom prst="rect">
            <a:avLst/>
          </a:prstGeom>
        </p:spPr>
      </p:pic>
      <p:sp>
        <p:nvSpPr>
          <p:cNvPr id="14" name="ZoneTexte 26">
            <a:extLst>
              <a:ext uri="{FF2B5EF4-FFF2-40B4-BE49-F238E27FC236}">
                <a16:creationId xmlns:a16="http://schemas.microsoft.com/office/drawing/2014/main" id="{00D83A15-8EF7-A1F2-50A6-99393E1406D1}"/>
              </a:ext>
            </a:extLst>
          </p:cNvPr>
          <p:cNvSpPr txBox="1"/>
          <p:nvPr/>
        </p:nvSpPr>
        <p:spPr>
          <a:xfrm>
            <a:off x="3485528" y="5994689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7% </a:t>
            </a:r>
            <a:r>
              <a:rPr lang="it-IT" sz="1050" dirty="0">
                <a:solidFill>
                  <a:schemeClr val="bg2"/>
                </a:solidFill>
                <a:latin typeface="Century Gothic" panose="020B0502020202020204" pitchFamily="34" charset="0"/>
              </a:rPr>
              <a:t>Yes</a:t>
            </a:r>
          </a:p>
        </p:txBody>
      </p:sp>
      <p:pic>
        <p:nvPicPr>
          <p:cNvPr id="17" name="Graphic 87">
            <a:extLst>
              <a:ext uri="{FF2B5EF4-FFF2-40B4-BE49-F238E27FC236}">
                <a16:creationId xmlns:a16="http://schemas.microsoft.com/office/drawing/2014/main" id="{FCC9D344-CA1E-4D67-E61D-D1A885B879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47317" y="5671028"/>
            <a:ext cx="288000" cy="288000"/>
          </a:xfrm>
          <a:prstGeom prst="rect">
            <a:avLst/>
          </a:prstGeom>
        </p:spPr>
      </p:pic>
      <p:sp>
        <p:nvSpPr>
          <p:cNvPr id="20" name="ZoneTexte 26">
            <a:extLst>
              <a:ext uri="{FF2B5EF4-FFF2-40B4-BE49-F238E27FC236}">
                <a16:creationId xmlns:a16="http://schemas.microsoft.com/office/drawing/2014/main" id="{CB2AF87B-DEBD-EB5D-8621-536FE1C934B4}"/>
              </a:ext>
            </a:extLst>
          </p:cNvPr>
          <p:cNvSpPr txBox="1"/>
          <p:nvPr/>
        </p:nvSpPr>
        <p:spPr>
          <a:xfrm>
            <a:off x="5447317" y="5963910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42% </a:t>
            </a:r>
            <a:r>
              <a:rPr lang="it-IT" sz="1050" dirty="0">
                <a:solidFill>
                  <a:schemeClr val="bg2"/>
                </a:solidFill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36" name="Graphic 87">
            <a:extLst>
              <a:ext uri="{FF2B5EF4-FFF2-40B4-BE49-F238E27FC236}">
                <a16:creationId xmlns:a16="http://schemas.microsoft.com/office/drawing/2014/main" id="{6393FD34-C10A-0961-E6A0-4D1F94667D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06297" y="5010554"/>
            <a:ext cx="288000" cy="277529"/>
          </a:xfrm>
          <a:prstGeom prst="rect">
            <a:avLst/>
          </a:prstGeom>
        </p:spPr>
      </p:pic>
      <p:sp>
        <p:nvSpPr>
          <p:cNvPr id="37" name="ZoneTexte 26">
            <a:extLst>
              <a:ext uri="{FF2B5EF4-FFF2-40B4-BE49-F238E27FC236}">
                <a16:creationId xmlns:a16="http://schemas.microsoft.com/office/drawing/2014/main" id="{64ED2116-B867-76CC-B8F3-B2983DB1FEDA}"/>
              </a:ext>
            </a:extLst>
          </p:cNvPr>
          <p:cNvSpPr txBox="1"/>
          <p:nvPr/>
        </p:nvSpPr>
        <p:spPr>
          <a:xfrm>
            <a:off x="8357354" y="5054709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22%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Graphic 87">
            <a:extLst>
              <a:ext uri="{FF2B5EF4-FFF2-40B4-BE49-F238E27FC236}">
                <a16:creationId xmlns:a16="http://schemas.microsoft.com/office/drawing/2014/main" id="{5DD972F1-9680-00DE-F9B5-4B924B9CA0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77791" y="5671028"/>
            <a:ext cx="288000" cy="288000"/>
          </a:xfrm>
          <a:prstGeom prst="rect">
            <a:avLst/>
          </a:prstGeom>
        </p:spPr>
      </p:pic>
      <p:sp>
        <p:nvSpPr>
          <p:cNvPr id="39" name="ZoneTexte 26">
            <a:extLst>
              <a:ext uri="{FF2B5EF4-FFF2-40B4-BE49-F238E27FC236}">
                <a16:creationId xmlns:a16="http://schemas.microsoft.com/office/drawing/2014/main" id="{55BF3AD1-22B6-A20F-C5D6-39FEB281A557}"/>
              </a:ext>
            </a:extLst>
          </p:cNvPr>
          <p:cNvSpPr txBox="1"/>
          <p:nvPr/>
        </p:nvSpPr>
        <p:spPr>
          <a:xfrm>
            <a:off x="8228848" y="5725653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36%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Graphic 87">
            <a:extLst>
              <a:ext uri="{FF2B5EF4-FFF2-40B4-BE49-F238E27FC236}">
                <a16:creationId xmlns:a16="http://schemas.microsoft.com/office/drawing/2014/main" id="{6C88E754-3DBB-312F-52E1-6A41E4F270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86478" y="2753828"/>
            <a:ext cx="390333" cy="390333"/>
          </a:xfrm>
          <a:prstGeom prst="rect">
            <a:avLst/>
          </a:prstGeom>
        </p:spPr>
      </p:pic>
      <p:sp>
        <p:nvSpPr>
          <p:cNvPr id="42" name="ZoneTexte 26">
            <a:extLst>
              <a:ext uri="{FF2B5EF4-FFF2-40B4-BE49-F238E27FC236}">
                <a16:creationId xmlns:a16="http://schemas.microsoft.com/office/drawing/2014/main" id="{66831495-0374-05CB-4F5E-375FDCF39508}"/>
              </a:ext>
            </a:extLst>
          </p:cNvPr>
          <p:cNvSpPr txBox="1"/>
          <p:nvPr/>
        </p:nvSpPr>
        <p:spPr>
          <a:xfrm>
            <a:off x="3906934" y="4044167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15%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ZoneTexte 26">
            <a:extLst>
              <a:ext uri="{FF2B5EF4-FFF2-40B4-BE49-F238E27FC236}">
                <a16:creationId xmlns:a16="http://schemas.microsoft.com/office/drawing/2014/main" id="{CA573C4C-8E9D-40A2-5A5A-69F808C42DE4}"/>
              </a:ext>
            </a:extLst>
          </p:cNvPr>
          <p:cNvSpPr txBox="1"/>
          <p:nvPr/>
        </p:nvSpPr>
        <p:spPr>
          <a:xfrm>
            <a:off x="4016098" y="3283685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8%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ZoneTexte 26">
            <a:extLst>
              <a:ext uri="{FF2B5EF4-FFF2-40B4-BE49-F238E27FC236}">
                <a16:creationId xmlns:a16="http://schemas.microsoft.com/office/drawing/2014/main" id="{0D72283E-99CC-2FBF-A95E-4E3D5C2B28F7}"/>
              </a:ext>
            </a:extLst>
          </p:cNvPr>
          <p:cNvSpPr txBox="1"/>
          <p:nvPr/>
        </p:nvSpPr>
        <p:spPr>
          <a:xfrm>
            <a:off x="3997014" y="3646163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5%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Graphic 87">
            <a:extLst>
              <a:ext uri="{FF2B5EF4-FFF2-40B4-BE49-F238E27FC236}">
                <a16:creationId xmlns:a16="http://schemas.microsoft.com/office/drawing/2014/main" id="{B9FD5155-3051-DF34-4C56-F659938276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93387" y="3792609"/>
            <a:ext cx="288000" cy="288000"/>
          </a:xfrm>
          <a:prstGeom prst="rect">
            <a:avLst/>
          </a:prstGeom>
        </p:spPr>
      </p:pic>
      <p:sp>
        <p:nvSpPr>
          <p:cNvPr id="46" name="ZoneTexte 26">
            <a:extLst>
              <a:ext uri="{FF2B5EF4-FFF2-40B4-BE49-F238E27FC236}">
                <a16:creationId xmlns:a16="http://schemas.microsoft.com/office/drawing/2014/main" id="{A1B41EA2-5CD8-9E2F-C920-72CA72918C02}"/>
              </a:ext>
            </a:extLst>
          </p:cNvPr>
          <p:cNvSpPr txBox="1"/>
          <p:nvPr/>
        </p:nvSpPr>
        <p:spPr>
          <a:xfrm>
            <a:off x="5493387" y="4085491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45% </a:t>
            </a:r>
            <a:r>
              <a:rPr lang="it-IT" sz="1050" dirty="0">
                <a:solidFill>
                  <a:schemeClr val="bg2"/>
                </a:solidFill>
                <a:latin typeface="Century Gothic" panose="020B0502020202020204" pitchFamily="34" charset="0"/>
              </a:rPr>
              <a:t>No</a:t>
            </a:r>
          </a:p>
        </p:txBody>
      </p:sp>
      <p:pic>
        <p:nvPicPr>
          <p:cNvPr id="48" name="Graphic 87">
            <a:extLst>
              <a:ext uri="{FF2B5EF4-FFF2-40B4-BE49-F238E27FC236}">
                <a16:creationId xmlns:a16="http://schemas.microsoft.com/office/drawing/2014/main" id="{1EBFF859-3520-403C-5FEE-E64FFFC1AB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92886" y="2993912"/>
            <a:ext cx="288000" cy="277529"/>
          </a:xfrm>
          <a:prstGeom prst="rect">
            <a:avLst/>
          </a:prstGeom>
        </p:spPr>
      </p:pic>
      <p:sp>
        <p:nvSpPr>
          <p:cNvPr id="49" name="ZoneTexte 26">
            <a:extLst>
              <a:ext uri="{FF2B5EF4-FFF2-40B4-BE49-F238E27FC236}">
                <a16:creationId xmlns:a16="http://schemas.microsoft.com/office/drawing/2014/main" id="{8534F4F2-C377-9300-E1BB-3AB60DD3A521}"/>
              </a:ext>
            </a:extLst>
          </p:cNvPr>
          <p:cNvSpPr txBox="1"/>
          <p:nvPr/>
        </p:nvSpPr>
        <p:spPr>
          <a:xfrm>
            <a:off x="8243943" y="3038067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25%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Graphic 87">
            <a:extLst>
              <a:ext uri="{FF2B5EF4-FFF2-40B4-BE49-F238E27FC236}">
                <a16:creationId xmlns:a16="http://schemas.microsoft.com/office/drawing/2014/main" id="{FF7DF81B-B4F7-AD84-D23A-498254A97E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17695" y="3688580"/>
            <a:ext cx="288000" cy="277529"/>
          </a:xfrm>
          <a:prstGeom prst="rect">
            <a:avLst/>
          </a:prstGeom>
        </p:spPr>
      </p:pic>
      <p:sp>
        <p:nvSpPr>
          <p:cNvPr id="51" name="ZoneTexte 26">
            <a:extLst>
              <a:ext uri="{FF2B5EF4-FFF2-40B4-BE49-F238E27FC236}">
                <a16:creationId xmlns:a16="http://schemas.microsoft.com/office/drawing/2014/main" id="{D989CAE7-4055-08E6-3A60-98B52E82B8EF}"/>
              </a:ext>
            </a:extLst>
          </p:cNvPr>
          <p:cNvSpPr txBox="1"/>
          <p:nvPr/>
        </p:nvSpPr>
        <p:spPr>
          <a:xfrm>
            <a:off x="8268752" y="3732735"/>
            <a:ext cx="79931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30%</a:t>
            </a:r>
            <a:endParaRPr lang="it-IT" sz="105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BA383EC-0942-923A-AF21-451BD2FEC78C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19744384"/>
              </p:ext>
            </p:extLst>
          </p:nvPr>
        </p:nvGraphicFramePr>
        <p:xfrm>
          <a:off x="760423" y="1810484"/>
          <a:ext cx="10119254" cy="38923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196370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980721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980721">
                  <a:extLst>
                    <a:ext uri="{9D8B030D-6E8A-4147-A177-3AD203B41FA5}">
                      <a16:colId xmlns:a16="http://schemas.microsoft.com/office/drawing/2014/main" val="1581389787"/>
                    </a:ext>
                  </a:extLst>
                </a:gridCol>
                <a:gridCol w="980721">
                  <a:extLst>
                    <a:ext uri="{9D8B030D-6E8A-4147-A177-3AD203B41FA5}">
                      <a16:colId xmlns:a16="http://schemas.microsoft.com/office/drawing/2014/main" val="3572859822"/>
                    </a:ext>
                  </a:extLst>
                </a:gridCol>
                <a:gridCol w="980721">
                  <a:extLst>
                    <a:ext uri="{9D8B030D-6E8A-4147-A177-3AD203B41FA5}">
                      <a16:colId xmlns:a16="http://schemas.microsoft.com/office/drawing/2014/main" val="520697614"/>
                    </a:ext>
                  </a:extLst>
                </a:gridCol>
              </a:tblGrid>
              <a:tr h="917051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Italy vs Global</a:t>
                      </a:r>
                    </a:p>
                  </a:txBody>
                  <a:tcPr marL="0" marR="0" marT="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women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vs men</a:t>
                      </a:r>
                    </a:p>
                  </a:txBody>
                  <a:tcPr marL="0" marR="0" marT="0" marB="72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women </a:t>
                      </a:r>
                      <a:b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vs men</a:t>
                      </a:r>
                    </a:p>
                  </a:txBody>
                  <a:tcPr marL="0" marR="0" marT="0" marB="7200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Presence of Negative Behavior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+2%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+7%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+4%</a:t>
                      </a:r>
                    </a:p>
                  </a:txBody>
                  <a:tcPr marL="0" marR="0" marT="0" marB="0" anchor="ctr">
                    <a:solidFill>
                      <a:srgbClr val="000000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783953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Undervalued compared to colleagues of equal competence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yes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+5%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+19%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2748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Made to feel uncomfortable in the workplace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yes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+1%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+12%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+6%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  <a:tr h="74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from events/activities -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yes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+5%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+8%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+2%</a:t>
                      </a:r>
                    </a:p>
                  </a:txBody>
                  <a:tcPr marL="0" marR="0" marT="0" marB="0" anchor="ctr">
                    <a:solidFill>
                      <a:srgbClr val="7A8EB5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002905"/>
                  </a:ext>
                </a:extLst>
              </a:tr>
            </a:tbl>
          </a:graphicData>
        </a:graphic>
      </p:graphicFrame>
      <p:sp>
        <p:nvSpPr>
          <p:cNvPr id="2" name="Titre 7">
            <a:extLst>
              <a:ext uri="{FF2B5EF4-FFF2-40B4-BE49-F238E27FC236}">
                <a16:creationId xmlns:a16="http://schemas.microsoft.com/office/drawing/2014/main" id="{14F78978-8DF7-D088-7E16-742B84D2E941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PRESENCE OF NEGATIVE BEHAVIOUR  - WOMEN</a:t>
            </a:r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 REPORT TO BE LESS SUPPORTED AND MORE DISCRIMINATED THAN MEN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E74CD401-DAC2-B2A4-B05B-382757BFA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7467" y="2266144"/>
            <a:ext cx="307744" cy="3077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6577F3A-D12F-FF45-1517-841204CD7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0" y="1810484"/>
            <a:ext cx="12446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D86A4C-F256-70E9-648C-366E98EC50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14F78978-8DF7-D088-7E16-742B84D2E941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PRESENCE OF NEGATIVE BEHAVIOUR – MORE ALIGNED WITH GLOBAL BENCHMARKING. IT ASSUMES THE FORM OF DEMEANING AND EXCLUSION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5E111A11-E832-D6CB-BB4E-2A0BA960167E}"/>
              </a:ext>
            </a:extLst>
          </p:cNvPr>
          <p:cNvGraphicFramePr>
            <a:graphicFrameLocks/>
          </p:cNvGraphicFramePr>
          <p:nvPr/>
        </p:nvGraphicFramePr>
        <p:xfrm>
          <a:off x="423436" y="2139764"/>
          <a:ext cx="11340000" cy="3841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4000">
                  <a:extLst>
                    <a:ext uri="{9D8B030D-6E8A-4147-A177-3AD203B41FA5}">
                      <a16:colId xmlns:a16="http://schemas.microsoft.com/office/drawing/2014/main" val="1773891333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47648397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110198034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57285982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520697614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627497260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4524388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7145735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255743585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VS GLOBAL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 </a:t>
                      </a:r>
                    </a:p>
                    <a:p>
                      <a:pPr algn="ctr" fontAlgn="b"/>
                      <a:r>
                        <a:rPr lang="it-IT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vs M</a:t>
                      </a:r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224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Presence of Negative Behavior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178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Unfairly spoken over and not listened to in meetings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66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Opportunities or progress restricted by senior colleagues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882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Undervalued compared to colleagues of equal competence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1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taking sole credit for shared efforts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398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Bullied, undermined or harassed in any way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0864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harassment or violence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9342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Exclusion from events/activities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6394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Made to feel uncomfortable in the workplace - % yes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7431522"/>
                  </a:ext>
                </a:extLst>
              </a:tr>
            </a:tbl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id="{5AC652FA-195B-FB98-AA2F-B3B805AF2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9" y="5771963"/>
            <a:ext cx="2159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T_2">
            <a:extLst>
              <a:ext uri="{FF2B5EF4-FFF2-40B4-BE49-F238E27FC236}">
                <a16:creationId xmlns:a16="http://schemas.microsoft.com/office/drawing/2014/main" id="{8B94FDE9-2016-660B-4B3F-DC9E673810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210503"/>
              </p:ext>
            </p:extLst>
          </p:nvPr>
        </p:nvGraphicFramePr>
        <p:xfrm>
          <a:off x="7603579" y="4125443"/>
          <a:ext cx="4203700" cy="2330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Graphique 36">
            <a:extLst>
              <a:ext uri="{FF2B5EF4-FFF2-40B4-BE49-F238E27FC236}">
                <a16:creationId xmlns:a16="http://schemas.microsoft.com/office/drawing/2014/main" id="{1F4E4024-1E63-5949-858B-B282F0E79E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220407"/>
              </p:ext>
            </p:extLst>
          </p:nvPr>
        </p:nvGraphicFramePr>
        <p:xfrm>
          <a:off x="4873259" y="1557014"/>
          <a:ext cx="1707534" cy="188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2FBCC60-96E0-1DE2-CC6B-ABFD49667C02}"/>
              </a:ext>
            </a:extLst>
          </p:cNvPr>
          <p:cNvGrpSpPr/>
          <p:nvPr/>
        </p:nvGrpSpPr>
        <p:grpSpPr>
          <a:xfrm>
            <a:off x="-1722474" y="-1233377"/>
            <a:ext cx="5184811" cy="11199934"/>
            <a:chOff x="-1251749" y="-2235453"/>
            <a:chExt cx="6242849" cy="13485448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6BA4AC46-61E8-B1DD-585E-E72D70D10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0479" t="18397" r="49691" b="55832"/>
            <a:stretch/>
          </p:blipFill>
          <p:spPr>
            <a:xfrm>
              <a:off x="-1251749" y="-2235453"/>
              <a:ext cx="6242849" cy="9205603"/>
            </a:xfrm>
            <a:prstGeom prst="rect">
              <a:avLst/>
            </a:prstGeom>
          </p:spPr>
        </p:pic>
        <p:sp>
          <p:nvSpPr>
            <p:cNvPr id="5" name="Chord 4">
              <a:extLst>
                <a:ext uri="{FF2B5EF4-FFF2-40B4-BE49-F238E27FC236}">
                  <a16:creationId xmlns:a16="http://schemas.microsoft.com/office/drawing/2014/main" id="{BF18EEDA-EF7F-6EF7-80EC-434D1E688FA2}"/>
                </a:ext>
              </a:extLst>
            </p:cNvPr>
            <p:cNvSpPr/>
            <p:nvPr/>
          </p:nvSpPr>
          <p:spPr>
            <a:xfrm rot="5830432">
              <a:off x="-2057966" y="5568909"/>
              <a:ext cx="8122700" cy="3239472"/>
            </a:xfrm>
            <a:prstGeom prst="chord">
              <a:avLst>
                <a:gd name="adj1" fmla="val 2700000"/>
                <a:gd name="adj2" fmla="val 17952915"/>
              </a:avLst>
            </a:prstGeom>
            <a:solidFill>
              <a:srgbClr val="798E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BE" sz="1600" dirty="0"/>
            </a:p>
          </p:txBody>
        </p:sp>
      </p:grp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1C01841B-CEB3-680D-F1A5-00C7BB30CB3A}"/>
              </a:ext>
            </a:extLst>
          </p:cNvPr>
          <p:cNvSpPr/>
          <p:nvPr/>
        </p:nvSpPr>
        <p:spPr>
          <a:xfrm>
            <a:off x="6530141" y="4332083"/>
            <a:ext cx="1247853" cy="47857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48987"/>
            </a:avLst>
          </a:prstGeom>
          <a:solidFill>
            <a:srgbClr val="7A8EB5"/>
          </a:solidFill>
          <a:ln>
            <a:solidFill>
              <a:srgbClr val="7A8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6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FE8C0D0-49B3-5117-8031-2A6E82B7E010}"/>
              </a:ext>
            </a:extLst>
          </p:cNvPr>
          <p:cNvSpPr txBox="1">
            <a:spLocks/>
          </p:cNvSpPr>
          <p:nvPr/>
        </p:nvSpPr>
        <p:spPr>
          <a:xfrm>
            <a:off x="2200940" y="853199"/>
            <a:ext cx="9824482" cy="4678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PERCEPTIONS OF AGEISM IN ITALY IS ALIGNED WITH THE GLOBAL BENCHMARK, THOUGH ITS IMPACT ON CAREER IS HIGHER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B4F4CE4-31F4-C06B-7DA3-B58DEBDCEC9C}"/>
              </a:ext>
            </a:extLst>
          </p:cNvPr>
          <p:cNvSpPr txBox="1"/>
          <p:nvPr/>
        </p:nvSpPr>
        <p:spPr>
          <a:xfrm>
            <a:off x="5239247" y="2059334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A8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7A8EB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rgbClr val="7A8EB5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99DC3E2-3C12-6B09-5438-BF6AAAC4349B}"/>
              </a:ext>
            </a:extLst>
          </p:cNvPr>
          <p:cNvSpPr txBox="1"/>
          <p:nvPr/>
        </p:nvSpPr>
        <p:spPr>
          <a:xfrm>
            <a:off x="5342117" y="2490493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8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C6C4410-C75D-380F-5187-6A6799DBA1CB}"/>
              </a:ext>
            </a:extLst>
          </p:cNvPr>
          <p:cNvSpPr txBox="1"/>
          <p:nvPr/>
        </p:nvSpPr>
        <p:spPr>
          <a:xfrm>
            <a:off x="3997989" y="2099539"/>
            <a:ext cx="96228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ITALY</a:t>
            </a:r>
            <a:endParaRPr lang="fr-FR" spc="3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1F314FA-23F6-9674-12C2-E0EB35D32E6A}"/>
              </a:ext>
            </a:extLst>
          </p:cNvPr>
          <p:cNvSpPr txBox="1"/>
          <p:nvPr/>
        </p:nvSpPr>
        <p:spPr>
          <a:xfrm>
            <a:off x="3712423" y="2468871"/>
            <a:ext cx="1247853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</a:t>
            </a:r>
            <a:endParaRPr lang="fr-FR" spc="3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7781271-7960-35E0-82A1-A424DB2BC4A7}"/>
              </a:ext>
            </a:extLst>
          </p:cNvPr>
          <p:cNvSpPr txBox="1"/>
          <p:nvPr/>
        </p:nvSpPr>
        <p:spPr>
          <a:xfrm>
            <a:off x="7956716" y="2099539"/>
            <a:ext cx="1247854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WOMEN</a:t>
            </a:r>
            <a:endParaRPr lang="fr-FR" spc="3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C5B056B5-372B-C31B-FB74-18EC2EBE556F}"/>
              </a:ext>
            </a:extLst>
          </p:cNvPr>
          <p:cNvSpPr txBox="1"/>
          <p:nvPr/>
        </p:nvSpPr>
        <p:spPr>
          <a:xfrm>
            <a:off x="7956716" y="2527885"/>
            <a:ext cx="1247853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</a:t>
            </a:r>
            <a:endParaRPr lang="fr-FR" spc="300" dirty="0"/>
          </a:p>
        </p:txBody>
      </p: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AB636848-0FAD-760E-FB41-7544288351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508033"/>
              </p:ext>
            </p:extLst>
          </p:nvPr>
        </p:nvGraphicFramePr>
        <p:xfrm>
          <a:off x="4885961" y="3856691"/>
          <a:ext cx="1707534" cy="188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:a16="http://schemas.microsoft.com/office/drawing/2014/main" id="{5867C710-2262-FE88-3483-13C7512557C3}"/>
              </a:ext>
            </a:extLst>
          </p:cNvPr>
          <p:cNvSpPr txBox="1"/>
          <p:nvPr/>
        </p:nvSpPr>
        <p:spPr>
          <a:xfrm>
            <a:off x="6530809" y="4358361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39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7C84D05-3090-A7B1-7775-D9CA9ACAD556}"/>
              </a:ext>
            </a:extLst>
          </p:cNvPr>
          <p:cNvSpPr txBox="1"/>
          <p:nvPr/>
        </p:nvSpPr>
        <p:spPr>
          <a:xfrm>
            <a:off x="6150709" y="4790758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32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4EE78BCF-4F17-F29A-D56A-41D16DDF7447}"/>
              </a:ext>
            </a:extLst>
          </p:cNvPr>
          <p:cNvSpPr txBox="1"/>
          <p:nvPr/>
        </p:nvSpPr>
        <p:spPr>
          <a:xfrm>
            <a:off x="4035950" y="4421426"/>
            <a:ext cx="962287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ITALY</a:t>
            </a:r>
            <a:endParaRPr lang="fr-FR" spc="3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4271F60-C75F-0D99-6A78-FE3250B732EB}"/>
              </a:ext>
            </a:extLst>
          </p:cNvPr>
          <p:cNvSpPr txBox="1"/>
          <p:nvPr/>
        </p:nvSpPr>
        <p:spPr>
          <a:xfrm>
            <a:off x="3750384" y="4790758"/>
            <a:ext cx="1247853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kumimoji="0" lang="en-GB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GLOBAL</a:t>
            </a:r>
            <a:endParaRPr lang="fr-FR" spc="300" dirty="0"/>
          </a:p>
        </p:txBody>
      </p:sp>
      <p:graphicFrame>
        <p:nvGraphicFramePr>
          <p:cNvPr id="38" name="Graphique 37">
            <a:extLst>
              <a:ext uri="{FF2B5EF4-FFF2-40B4-BE49-F238E27FC236}">
                <a16:creationId xmlns:a16="http://schemas.microsoft.com/office/drawing/2014/main" id="{484CD8CE-8A85-970F-8449-5CD68421D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801222"/>
              </p:ext>
            </p:extLst>
          </p:nvPr>
        </p:nvGraphicFramePr>
        <p:xfrm>
          <a:off x="9026136" y="1536641"/>
          <a:ext cx="1707534" cy="1886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ZoneTexte 39">
            <a:extLst>
              <a:ext uri="{FF2B5EF4-FFF2-40B4-BE49-F238E27FC236}">
                <a16:creationId xmlns:a16="http://schemas.microsoft.com/office/drawing/2014/main" id="{5533DB6E-F6BF-1F9D-5DDB-9BF53E280714}"/>
              </a:ext>
            </a:extLst>
          </p:cNvPr>
          <p:cNvSpPr txBox="1"/>
          <p:nvPr/>
        </p:nvSpPr>
        <p:spPr>
          <a:xfrm>
            <a:off x="9320184" y="2470120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96C11D"/>
                </a:solidFill>
                <a:latin typeface="Century Gothic" panose="020B0502020202020204" pitchFamily="34" charset="0"/>
              </a:rPr>
              <a:t>2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96C11D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rgbClr val="96C11D"/>
              </a:solidFill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1730932-69D0-CF18-45A4-D2EF49C34A55}"/>
              </a:ext>
            </a:extLst>
          </p:cNvPr>
          <p:cNvSpPr txBox="1"/>
          <p:nvPr/>
        </p:nvSpPr>
        <p:spPr>
          <a:xfrm>
            <a:off x="3765339" y="2998398"/>
            <a:ext cx="3255965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GB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Of respondents have personally experienced discrimination due to their age.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E16A282-99CD-989F-D5CF-D1F44D925796}"/>
              </a:ext>
            </a:extLst>
          </p:cNvPr>
          <p:cNvSpPr txBox="1"/>
          <p:nvPr/>
        </p:nvSpPr>
        <p:spPr>
          <a:xfrm>
            <a:off x="7913256" y="2998398"/>
            <a:ext cx="3894023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8% of Italian women </a:t>
            </a:r>
            <a:r>
              <a:rPr lang="en-GB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have personally experienced discrimination due to their age, compared to 2% of men.</a:t>
            </a:r>
            <a:endParaRPr lang="en-GB" sz="1600" b="0" kern="12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CA77B8F-8A78-84F7-FEED-226B43EA31BC}"/>
              </a:ext>
            </a:extLst>
          </p:cNvPr>
          <p:cNvSpPr txBox="1"/>
          <p:nvPr/>
        </p:nvSpPr>
        <p:spPr>
          <a:xfrm>
            <a:off x="3791465" y="5253805"/>
            <a:ext cx="3609939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i="0" u="none" strike="noStrike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Of respondents believe that age can hinder one’s career at their company. 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D8012F1-F3D3-8DCC-6761-8D38041F8956}"/>
              </a:ext>
            </a:extLst>
          </p:cNvPr>
          <p:cNvSpPr txBox="1"/>
          <p:nvPr/>
        </p:nvSpPr>
        <p:spPr>
          <a:xfrm>
            <a:off x="7875620" y="4390606"/>
            <a:ext cx="1359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AGE</a:t>
            </a:r>
            <a:endParaRPr lang="fr-FR" sz="1400" b="1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1" name="Straight Connector 8">
            <a:extLst>
              <a:ext uri="{FF2B5EF4-FFF2-40B4-BE49-F238E27FC236}">
                <a16:creationId xmlns:a16="http://schemas.microsoft.com/office/drawing/2014/main" id="{9630DA29-7EBF-1948-9F8E-D9F56E093FF8}"/>
              </a:ext>
            </a:extLst>
          </p:cNvPr>
          <p:cNvCxnSpPr>
            <a:cxnSpLocks/>
          </p:cNvCxnSpPr>
          <p:nvPr/>
        </p:nvCxnSpPr>
        <p:spPr>
          <a:xfrm>
            <a:off x="8710981" y="4389152"/>
            <a:ext cx="0" cy="1966743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054433-E645-90BF-09E4-107573445D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3" name="Graphique 18">
            <a:extLst>
              <a:ext uri="{FF2B5EF4-FFF2-40B4-BE49-F238E27FC236}">
                <a16:creationId xmlns:a16="http://schemas.microsoft.com/office/drawing/2014/main" id="{B6A86E9A-FD5C-B69C-1E18-AD1184167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1930" y="4934928"/>
            <a:ext cx="288000" cy="288000"/>
          </a:xfrm>
          <a:prstGeom prst="rect">
            <a:avLst/>
          </a:prstGeom>
        </p:spPr>
      </p:pic>
      <p:sp>
        <p:nvSpPr>
          <p:cNvPr id="9" name="ZoneTexte 39">
            <a:extLst>
              <a:ext uri="{FF2B5EF4-FFF2-40B4-BE49-F238E27FC236}">
                <a16:creationId xmlns:a16="http://schemas.microsoft.com/office/drawing/2014/main" id="{347A2E5C-CBBA-62A2-C38A-6510357EF1AF}"/>
              </a:ext>
            </a:extLst>
          </p:cNvPr>
          <p:cNvSpPr txBox="1"/>
          <p:nvPr/>
        </p:nvSpPr>
        <p:spPr>
          <a:xfrm>
            <a:off x="9567202" y="2071849"/>
            <a:ext cx="870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8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% </a:t>
            </a:r>
            <a:endParaRPr lang="fr-FR" sz="2400" dirty="0">
              <a:solidFill>
                <a:schemeClr val="accent5"/>
              </a:solidFill>
            </a:endParaRPr>
          </a:p>
        </p:txBody>
      </p:sp>
      <p:pic>
        <p:nvPicPr>
          <p:cNvPr id="11" name="Graphique 18">
            <a:extLst>
              <a:ext uri="{FF2B5EF4-FFF2-40B4-BE49-F238E27FC236}">
                <a16:creationId xmlns:a16="http://schemas.microsoft.com/office/drawing/2014/main" id="{2A801B93-3305-A274-0481-79883D1C5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1930" y="232487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16276CB-E15F-9602-826A-7267E2214F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580" t="26469" r="48903" b="51567"/>
          <a:stretch/>
        </p:blipFill>
        <p:spPr>
          <a:xfrm>
            <a:off x="-316523" y="1256094"/>
            <a:ext cx="3861777" cy="5601905"/>
          </a:xfrm>
          <a:prstGeom prst="rect">
            <a:avLst/>
          </a:prstGeom>
        </p:spPr>
      </p:pic>
      <p:graphicFrame>
        <p:nvGraphicFramePr>
          <p:cNvPr id="2" name="TABLE_1">
            <a:extLst>
              <a:ext uri="{FF2B5EF4-FFF2-40B4-BE49-F238E27FC236}">
                <a16:creationId xmlns:a16="http://schemas.microsoft.com/office/drawing/2014/main" id="{5F1F169D-F72D-C541-F5C0-EAD26309C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21763"/>
              </p:ext>
            </p:extLst>
          </p:nvPr>
        </p:nvGraphicFramePr>
        <p:xfrm>
          <a:off x="3285083" y="3384037"/>
          <a:ext cx="875788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3683942503"/>
                    </a:ext>
                  </a:extLst>
                </a:gridCol>
                <a:gridCol w="328941">
                  <a:extLst>
                    <a:ext uri="{9D8B030D-6E8A-4147-A177-3AD203B41FA5}">
                      <a16:colId xmlns:a16="http://schemas.microsoft.com/office/drawing/2014/main" val="126329235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1137969684"/>
                    </a:ext>
                  </a:extLst>
                </a:gridCol>
                <a:gridCol w="328941">
                  <a:extLst>
                    <a:ext uri="{9D8B030D-6E8A-4147-A177-3AD203B41FA5}">
                      <a16:colId xmlns:a16="http://schemas.microsoft.com/office/drawing/2014/main" val="1105353618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811832929"/>
                    </a:ext>
                  </a:extLst>
                </a:gridCol>
              </a:tblGrid>
              <a:tr h="1289521">
                <a:tc>
                  <a:txBody>
                    <a:bodyPr/>
                    <a:lstStyle/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51% of Italian women believe that family </a:t>
                      </a:r>
                      <a:r>
                        <a:rPr lang="en-GB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responsibilities</a:t>
                      </a: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hinder one’s career </a:t>
                      </a:r>
                      <a:b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 their company. </a:t>
                      </a:r>
                    </a:p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They are </a:t>
                      </a: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41% at global level.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 Italian parents with dependent children believe that family </a:t>
                      </a:r>
                      <a:r>
                        <a:rPr lang="en-GB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responsibilities</a:t>
                      </a: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hinder one’s career.</a:t>
                      </a:r>
                    </a:p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They are </a:t>
                      </a: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42% at global level</a:t>
                      </a: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Of Italian caregivers believe that family </a:t>
                      </a:r>
                      <a:r>
                        <a:rPr lang="en-GB" b="0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responsibilities</a:t>
                      </a: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can hinder one’s career at their company. </a:t>
                      </a:r>
                    </a:p>
                    <a:p>
                      <a:pPr marL="0" marR="0" lvl="0" indent="0" algn="l" defTabSz="9136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They are </a:t>
                      </a:r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39% at global level</a:t>
                      </a: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727607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D0C942FC-1C0C-2E12-7B8F-972362895A11}"/>
              </a:ext>
            </a:extLst>
          </p:cNvPr>
          <p:cNvSpPr txBox="1">
            <a:spLocks/>
          </p:cNvSpPr>
          <p:nvPr/>
        </p:nvSpPr>
        <p:spPr>
          <a:xfrm>
            <a:off x="3276600" y="853200"/>
            <a:ext cx="8543380" cy="4028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FAMILY RESPONSIBILITIES IMPACT CAREERS (IN ITALY MORE THAN ABROAD) </a:t>
            </a: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49836238-C924-3DE4-1651-F17FA2C14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7847544"/>
              </p:ext>
            </p:extLst>
          </p:nvPr>
        </p:nvGraphicFramePr>
        <p:xfrm>
          <a:off x="2755884" y="1782875"/>
          <a:ext cx="2200948" cy="14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250A8564-926B-E180-CDB4-6D95BBCDB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128953"/>
              </p:ext>
            </p:extLst>
          </p:nvPr>
        </p:nvGraphicFramePr>
        <p:xfrm>
          <a:off x="5731601" y="1782875"/>
          <a:ext cx="2200948" cy="14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09EDAA53-AA1A-35D2-DF9F-637BB13756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118437"/>
              </p:ext>
            </p:extLst>
          </p:nvPr>
        </p:nvGraphicFramePr>
        <p:xfrm>
          <a:off x="8728312" y="1782875"/>
          <a:ext cx="2200948" cy="146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9747692F-29DB-C32C-5CF2-50E5D3D33D4E}"/>
              </a:ext>
            </a:extLst>
          </p:cNvPr>
          <p:cNvSpPr txBox="1"/>
          <p:nvPr/>
        </p:nvSpPr>
        <p:spPr>
          <a:xfrm>
            <a:off x="4580696" y="2120043"/>
            <a:ext cx="1519825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2910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51%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Women</a:t>
            </a:r>
            <a:endParaRPr kumimoji="0" lang="en-GB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58EDFA9-434E-BE63-00B4-97940F970344}"/>
              </a:ext>
            </a:extLst>
          </p:cNvPr>
          <p:cNvSpPr txBox="1"/>
          <p:nvPr/>
        </p:nvSpPr>
        <p:spPr>
          <a:xfrm>
            <a:off x="7537374" y="2120043"/>
            <a:ext cx="1519825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2445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54%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Parents</a:t>
            </a:r>
            <a:endParaRPr kumimoji="0" lang="en-GB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A03E624-57FB-3E6E-FE9D-F5604ADC768E}"/>
              </a:ext>
            </a:extLst>
          </p:cNvPr>
          <p:cNvSpPr txBox="1"/>
          <p:nvPr/>
        </p:nvSpPr>
        <p:spPr>
          <a:xfrm>
            <a:off x="10566527" y="2120043"/>
            <a:ext cx="1519825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2917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50% </a:t>
            </a:r>
            <a:r>
              <a:rPr lang="en-GB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Caregivers</a:t>
            </a:r>
            <a:endParaRPr kumimoji="0" lang="en-GB" sz="24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3" name="Graphic 83">
            <a:extLst>
              <a:ext uri="{FF2B5EF4-FFF2-40B4-BE49-F238E27FC236}">
                <a16:creationId xmlns:a16="http://schemas.microsoft.com/office/drawing/2014/main" id="{8066BB24-4D0C-A590-6210-DE390DE6E0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25457" y="2281238"/>
            <a:ext cx="444663" cy="438218"/>
          </a:xfrm>
          <a:prstGeom prst="rect">
            <a:avLst/>
          </a:prstGeom>
        </p:spPr>
      </p:pic>
      <p:pic>
        <p:nvPicPr>
          <p:cNvPr id="20" name="Graphic 68">
            <a:extLst>
              <a:ext uri="{FF2B5EF4-FFF2-40B4-BE49-F238E27FC236}">
                <a16:creationId xmlns:a16="http://schemas.microsoft.com/office/drawing/2014/main" id="{10556AB3-19FF-BEE5-CA6D-234F471F1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70967" y="2247277"/>
            <a:ext cx="506140" cy="506140"/>
          </a:xfrm>
          <a:prstGeom prst="rect">
            <a:avLst/>
          </a:prstGeom>
        </p:spPr>
      </p:pic>
      <p:pic>
        <p:nvPicPr>
          <p:cNvPr id="21" name="Graphic 94">
            <a:extLst>
              <a:ext uri="{FF2B5EF4-FFF2-40B4-BE49-F238E27FC236}">
                <a16:creationId xmlns:a16="http://schemas.microsoft.com/office/drawing/2014/main" id="{4D8E2827-E2AE-2A92-1C82-0E2FF6738C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96128" y="2236764"/>
            <a:ext cx="481321" cy="503199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0CCBB8-55D6-7E6D-E98C-3389D2DB5C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7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5">
            <a:extLst>
              <a:ext uri="{FF2B5EF4-FFF2-40B4-BE49-F238E27FC236}">
                <a16:creationId xmlns:a16="http://schemas.microsoft.com/office/drawing/2014/main" id="{7A46DDC1-F64D-D1C4-6480-6662FEBD4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026148"/>
              </p:ext>
            </p:extLst>
          </p:nvPr>
        </p:nvGraphicFramePr>
        <p:xfrm>
          <a:off x="8314795" y="2014095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5">
            <a:extLst>
              <a:ext uri="{FF2B5EF4-FFF2-40B4-BE49-F238E27FC236}">
                <a16:creationId xmlns:a16="http://schemas.microsoft.com/office/drawing/2014/main" id="{49ED81E7-21C3-E6AC-654F-362C7F49C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360359"/>
              </p:ext>
            </p:extLst>
          </p:nvPr>
        </p:nvGraphicFramePr>
        <p:xfrm>
          <a:off x="5377873" y="2014095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C45D0168-5A09-33EF-547F-4C7195200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009114"/>
              </p:ext>
            </p:extLst>
          </p:nvPr>
        </p:nvGraphicFramePr>
        <p:xfrm>
          <a:off x="2471122" y="2014095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5" name="Chart 5">
            <a:extLst>
              <a:ext uri="{FF2B5EF4-FFF2-40B4-BE49-F238E27FC236}">
                <a16:creationId xmlns:a16="http://schemas.microsoft.com/office/drawing/2014/main" id="{660332E7-33DD-5E79-9767-216221CEE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679071"/>
              </p:ext>
            </p:extLst>
          </p:nvPr>
        </p:nvGraphicFramePr>
        <p:xfrm>
          <a:off x="-589095" y="2014095"/>
          <a:ext cx="2755455" cy="3418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640D33-AC18-8BD1-A34F-16F0A1F71E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08" name="object 59">
            <a:extLst>
              <a:ext uri="{FF2B5EF4-FFF2-40B4-BE49-F238E27FC236}">
                <a16:creationId xmlns:a16="http://schemas.microsoft.com/office/drawing/2014/main" id="{869292D4-2C0D-879C-FA52-757275C703AE}"/>
              </a:ext>
            </a:extLst>
          </p:cNvPr>
          <p:cNvSpPr txBox="1"/>
          <p:nvPr/>
        </p:nvSpPr>
        <p:spPr>
          <a:xfrm>
            <a:off x="955036" y="3556692"/>
            <a:ext cx="812037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sz="3200" spc="85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4</a:t>
            </a:r>
            <a:r>
              <a:rPr sz="3200" spc="-9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2</a:t>
            </a:r>
            <a:r>
              <a:rPr sz="3200" spc="-27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3200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09" name="object 60">
            <a:extLst>
              <a:ext uri="{FF2B5EF4-FFF2-40B4-BE49-F238E27FC236}">
                <a16:creationId xmlns:a16="http://schemas.microsoft.com/office/drawing/2014/main" id="{04BDC750-C6F4-1931-C944-1F1CF0A205B7}"/>
              </a:ext>
            </a:extLst>
          </p:cNvPr>
          <p:cNvSpPr txBox="1"/>
          <p:nvPr/>
        </p:nvSpPr>
        <p:spPr>
          <a:xfrm>
            <a:off x="359999" y="1885641"/>
            <a:ext cx="2520000" cy="500219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600" spc="-1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600" spc="-9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600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600" spc="-10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600" spc="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f</a:t>
            </a:r>
            <a:r>
              <a:rPr sz="1600" spc="7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60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6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600" spc="-1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v</a:t>
            </a:r>
            <a:r>
              <a:rPr sz="16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er</a:t>
            </a:r>
            <a:r>
              <a:rPr sz="1600" b="1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1600" b="1" spc="-1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600" b="1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600" b="1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6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600" b="1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ss</a:t>
            </a:r>
            <a:r>
              <a:rPr sz="16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600" b="1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600" b="1" spc="-1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600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600" spc="-9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</a:t>
            </a:r>
            <a:r>
              <a:rPr sz="16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600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60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k</a:t>
            </a:r>
            <a:r>
              <a:rPr sz="1600" spc="-1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16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-</a:t>
            </a:r>
            <a:r>
              <a:rPr sz="1600" spc="-9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i="1" spc="-1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%</a:t>
            </a:r>
            <a:r>
              <a:rPr sz="1400" i="1" spc="-10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i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i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400" i="1" spc="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i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i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endParaRPr sz="1600" i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9" name="object 68">
            <a:extLst>
              <a:ext uri="{FF2B5EF4-FFF2-40B4-BE49-F238E27FC236}">
                <a16:creationId xmlns:a16="http://schemas.microsoft.com/office/drawing/2014/main" id="{910D891F-BB77-861E-1D44-BD787B023E79}"/>
              </a:ext>
            </a:extLst>
          </p:cNvPr>
          <p:cNvSpPr txBox="1"/>
          <p:nvPr/>
        </p:nvSpPr>
        <p:spPr>
          <a:xfrm>
            <a:off x="9227919" y="1885641"/>
            <a:ext cx="2520000" cy="99266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>
            <a:defPPr>
              <a:defRPr lang="en-US"/>
            </a:defPPr>
            <a:lvl1pPr marL="7701">
              <a:spcBef>
                <a:spcPts val="61"/>
              </a:spcBef>
              <a:defRPr b="1" spc="3">
                <a:solidFill>
                  <a:srgbClr val="30859C"/>
                </a:solidFill>
                <a:cs typeface="Tahoma"/>
              </a:defRPr>
            </a:lvl1pPr>
          </a:lstStyle>
          <a:p>
            <a: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My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work</a:t>
            </a:r>
            <a: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 is having </a:t>
            </a:r>
            <a:b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a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negative impact </a:t>
            </a:r>
            <a: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on </a:t>
            </a:r>
            <a:b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  <a:t>my physical health – </a:t>
            </a:r>
            <a:br>
              <a:rPr lang="en-US" sz="1600" b="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400" b="0" i="1" dirty="0">
                <a:solidFill>
                  <a:srgbClr val="000000"/>
                </a:solidFill>
                <a:latin typeface="Century Gothic" panose="020B0502020202020204" pitchFamily="34" charset="0"/>
              </a:rPr>
              <a:t>% agree</a:t>
            </a:r>
            <a:endParaRPr sz="1600" b="0" i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bject 67">
            <a:extLst>
              <a:ext uri="{FF2B5EF4-FFF2-40B4-BE49-F238E27FC236}">
                <a16:creationId xmlns:a16="http://schemas.microsoft.com/office/drawing/2014/main" id="{DC93D67A-5CD8-ED75-2DB7-090CA539812D}"/>
              </a:ext>
            </a:extLst>
          </p:cNvPr>
          <p:cNvSpPr txBox="1"/>
          <p:nvPr/>
        </p:nvSpPr>
        <p:spPr>
          <a:xfrm>
            <a:off x="9874294" y="3556692"/>
            <a:ext cx="798573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it-IT" sz="3200" spc="-45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27%</a:t>
            </a:r>
            <a:endParaRPr sz="3200" dirty="0">
              <a:solidFill>
                <a:srgbClr val="F2445B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" name="object 59">
            <a:extLst>
              <a:ext uri="{FF2B5EF4-FFF2-40B4-BE49-F238E27FC236}">
                <a16:creationId xmlns:a16="http://schemas.microsoft.com/office/drawing/2014/main" id="{895C73DE-D6B0-E868-9C57-7163D19CDF9F}"/>
              </a:ext>
            </a:extLst>
          </p:cNvPr>
          <p:cNvSpPr txBox="1"/>
          <p:nvPr/>
        </p:nvSpPr>
        <p:spPr>
          <a:xfrm>
            <a:off x="3969707" y="3556692"/>
            <a:ext cx="923298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lang="it-IT" sz="3200" spc="85" dirty="0">
                <a:solidFill>
                  <a:srgbClr val="F2917F"/>
                </a:solidFill>
                <a:latin typeface="Century Gothic" panose="020B0502020202020204" pitchFamily="34" charset="0"/>
                <a:cs typeface="Tahoma"/>
              </a:rPr>
              <a:t>35</a:t>
            </a:r>
            <a:r>
              <a:rPr sz="3200" spc="-276" dirty="0">
                <a:solidFill>
                  <a:srgbClr val="F2917F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3200" dirty="0">
              <a:solidFill>
                <a:srgbClr val="F2917F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7" name="object 60">
            <a:extLst>
              <a:ext uri="{FF2B5EF4-FFF2-40B4-BE49-F238E27FC236}">
                <a16:creationId xmlns:a16="http://schemas.microsoft.com/office/drawing/2014/main" id="{CFC00E0F-379B-82A3-ADF4-F6C9C4A32EEE}"/>
              </a:ext>
            </a:extLst>
          </p:cNvPr>
          <p:cNvSpPr txBox="1"/>
          <p:nvPr/>
        </p:nvSpPr>
        <p:spPr>
          <a:xfrm>
            <a:off x="3393410" y="1885641"/>
            <a:ext cx="2520000" cy="992661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16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My company has an </a:t>
            </a:r>
            <a:r>
              <a:rPr lang="en-GB" sz="16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active policy </a:t>
            </a:r>
            <a:r>
              <a:rPr lang="en-GB" sz="16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 minimise the risk of mental health issues.</a:t>
            </a:r>
            <a:r>
              <a:rPr sz="16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- </a:t>
            </a:r>
            <a:r>
              <a:rPr sz="1400" i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% agree</a:t>
            </a:r>
            <a:endParaRPr sz="1600" i="1" spc="3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4" name="object 67">
            <a:extLst>
              <a:ext uri="{FF2B5EF4-FFF2-40B4-BE49-F238E27FC236}">
                <a16:creationId xmlns:a16="http://schemas.microsoft.com/office/drawing/2014/main" id="{BFA08ACC-0529-0E83-C173-80CA1FE3D538}"/>
              </a:ext>
            </a:extLst>
          </p:cNvPr>
          <p:cNvSpPr txBox="1"/>
          <p:nvPr/>
        </p:nvSpPr>
        <p:spPr>
          <a:xfrm>
            <a:off x="6941042" y="3556692"/>
            <a:ext cx="798573" cy="4998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algn="ctr">
              <a:spcBef>
                <a:spcPts val="58"/>
              </a:spcBef>
            </a:pPr>
            <a:r>
              <a:rPr sz="3200" spc="-45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50%</a:t>
            </a:r>
            <a:endParaRPr sz="3200" dirty="0">
              <a:solidFill>
                <a:srgbClr val="1D3E7C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D34BA81C-B23D-DB52-B59C-0E706F72854D}"/>
              </a:ext>
            </a:extLst>
          </p:cNvPr>
          <p:cNvSpPr txBox="1"/>
          <p:nvPr/>
        </p:nvSpPr>
        <p:spPr>
          <a:xfrm>
            <a:off x="6310665" y="1885641"/>
            <a:ext cx="2520000" cy="71566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600" spc="1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600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1600" spc="-1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w</a:t>
            </a:r>
            <a:r>
              <a:rPr sz="1600" b="1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6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6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k</a:t>
            </a:r>
            <a:r>
              <a:rPr sz="1600" b="1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600" b="1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6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600" b="1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600" b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600" b="1" spc="-1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600" b="1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600" b="1" spc="-10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600" b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6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600" b="1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600" b="1" spc="-1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600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</a:t>
            </a:r>
            <a:r>
              <a:rPr sz="16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600" spc="-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1600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600" spc="-1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600" b="1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600" b="1" spc="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600" b="1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6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600" b="1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600" b="1" spc="-1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600" b="1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he</a:t>
            </a:r>
            <a:r>
              <a:rPr sz="16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600" b="1" spc="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600" b="1" spc="5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600" b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sz="1600" b="1" spc="-1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fr-FR" sz="1600" spc="16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–</a:t>
            </a:r>
            <a:r>
              <a:rPr sz="1600" spc="-9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br>
              <a:rPr lang="fr-FR" sz="1600" spc="-9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</a:br>
            <a:r>
              <a:rPr sz="1400" i="1" spc="-1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%</a:t>
            </a:r>
            <a:r>
              <a:rPr sz="1400" i="1" spc="-10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i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i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400" i="1" spc="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i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i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endParaRPr sz="1600" i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19" name="Title 5">
            <a:extLst>
              <a:ext uri="{FF2B5EF4-FFF2-40B4-BE49-F238E27FC236}">
                <a16:creationId xmlns:a16="http://schemas.microsoft.com/office/drawing/2014/main" id="{79437584-3579-6180-328B-D12480F25200}"/>
              </a:ext>
            </a:extLst>
          </p:cNvPr>
          <p:cNvSpPr txBox="1">
            <a:spLocks/>
          </p:cNvSpPr>
          <p:nvPr/>
        </p:nvSpPr>
        <p:spPr>
          <a:xfrm>
            <a:off x="359999" y="853201"/>
            <a:ext cx="11750485" cy="3852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spc="3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MENTAL HEALTH IS A FORM OF DISTRESS WHICH IS NOT MANAGED BY COMPANIES. IT IMPACTS PHYSICAL HEALTH</a:t>
            </a:r>
            <a:endParaRPr lang="en-US" spc="3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5209A1B8-5FEF-35FD-08CD-FF097A7C6CE9}"/>
              </a:ext>
            </a:extLst>
          </p:cNvPr>
          <p:cNvSpPr txBox="1"/>
          <p:nvPr/>
        </p:nvSpPr>
        <p:spPr>
          <a:xfrm>
            <a:off x="1322406" y="4797728"/>
            <a:ext cx="702639" cy="3155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000" b="1" spc="18" dirty="0">
                <a:latin typeface="Century Gothic" panose="020B0502020202020204" pitchFamily="34" charset="0"/>
                <a:cs typeface="Tahoma"/>
              </a:rPr>
              <a:t>5</a:t>
            </a:r>
            <a:r>
              <a:rPr sz="2000" b="1" spc="-3" dirty="0">
                <a:latin typeface="Century Gothic" panose="020B0502020202020204" pitchFamily="34" charset="0"/>
                <a:cs typeface="Tahoma"/>
              </a:rPr>
              <a:t>2</a:t>
            </a:r>
            <a:r>
              <a:rPr sz="2000" b="1" spc="-133" dirty="0"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000" b="1" spc="-133" dirty="0">
                <a:latin typeface="Century Gothic" panose="020B0502020202020204" pitchFamily="34" charset="0"/>
                <a:cs typeface="Tahoma"/>
              </a:rPr>
              <a:t> IT</a:t>
            </a:r>
            <a:endParaRPr lang="it-IT" sz="2000" b="1" spc="27" dirty="0"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A3B22685-CFD6-5426-6963-08211CA967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4" y="4803955"/>
            <a:ext cx="299177" cy="299177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CCEE4D16-043A-FFF6-3E42-A392D539F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4344" y="5340507"/>
            <a:ext cx="299177" cy="29917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F1FAC199-3758-47D1-44AF-ADA4D7D18F8E}"/>
              </a:ext>
            </a:extLst>
          </p:cNvPr>
          <p:cNvSpPr txBox="1"/>
          <p:nvPr/>
        </p:nvSpPr>
        <p:spPr>
          <a:xfrm>
            <a:off x="1322406" y="5289647"/>
            <a:ext cx="1140411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7701"/>
            <a:r>
              <a:rPr lang="fr-FR" sz="2000" b="1" spc="-3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2</a:t>
            </a:r>
            <a:r>
              <a:rPr lang="fr-FR" sz="2000" b="1" spc="3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6</a:t>
            </a:r>
            <a:r>
              <a:rPr lang="fr-FR" sz="2000" b="1" spc="-133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% NLD</a:t>
            </a:r>
            <a:endParaRPr lang="fr-FR" sz="2000" b="1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30" name="object 61">
            <a:extLst>
              <a:ext uri="{FF2B5EF4-FFF2-40B4-BE49-F238E27FC236}">
                <a16:creationId xmlns:a16="http://schemas.microsoft.com/office/drawing/2014/main" id="{34C9DD6F-1062-2C02-D68B-E5F9483BCCE8}"/>
              </a:ext>
            </a:extLst>
          </p:cNvPr>
          <p:cNvSpPr txBox="1"/>
          <p:nvPr/>
        </p:nvSpPr>
        <p:spPr>
          <a:xfrm>
            <a:off x="4394903" y="4803563"/>
            <a:ext cx="702639" cy="3155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fr-FR" sz="2000" b="1" spc="18" dirty="0">
                <a:latin typeface="Century Gothic" panose="020B0502020202020204" pitchFamily="34" charset="0"/>
                <a:cs typeface="Tahoma"/>
              </a:rPr>
              <a:t>2</a:t>
            </a:r>
            <a:r>
              <a:rPr sz="2000" b="1" spc="-3" dirty="0">
                <a:latin typeface="Century Gothic" panose="020B0502020202020204" pitchFamily="34" charset="0"/>
                <a:cs typeface="Tahoma"/>
              </a:rPr>
              <a:t>2</a:t>
            </a:r>
            <a:r>
              <a:rPr sz="2000" b="1" spc="-133" dirty="0"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000" b="1" spc="-133" dirty="0">
                <a:latin typeface="Century Gothic" panose="020B0502020202020204" pitchFamily="34" charset="0"/>
                <a:cs typeface="Tahoma"/>
              </a:rPr>
              <a:t> IT</a:t>
            </a:r>
            <a:endParaRPr lang="it-IT" sz="2000" b="1" spc="27" dirty="0"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79099DB3-8E3F-30B7-30E8-F0E9911999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6841" y="4809790"/>
            <a:ext cx="299177" cy="299177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5B353399-9E07-84FC-753F-B832C0AE27AE}"/>
              </a:ext>
            </a:extLst>
          </p:cNvPr>
          <p:cNvSpPr txBox="1"/>
          <p:nvPr/>
        </p:nvSpPr>
        <p:spPr>
          <a:xfrm>
            <a:off x="4394903" y="5295482"/>
            <a:ext cx="1227558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7701"/>
            <a:r>
              <a:rPr lang="fr-FR" sz="2000" b="1" spc="-3" dirty="0">
                <a:solidFill>
                  <a:srgbClr val="F2917F"/>
                </a:solidFill>
                <a:latin typeface="Century Gothic" panose="020B0502020202020204" pitchFamily="34" charset="0"/>
                <a:cs typeface="Tahoma"/>
              </a:rPr>
              <a:t>5</a:t>
            </a:r>
            <a:r>
              <a:rPr lang="fr-FR" sz="2000" b="1" spc="3" dirty="0">
                <a:solidFill>
                  <a:srgbClr val="F2917F"/>
                </a:solidFill>
                <a:latin typeface="Century Gothic" panose="020B0502020202020204" pitchFamily="34" charset="0"/>
                <a:cs typeface="Tahoma"/>
              </a:rPr>
              <a:t>2</a:t>
            </a:r>
            <a:r>
              <a:rPr lang="fr-FR" sz="2000" b="1" spc="-133" dirty="0">
                <a:solidFill>
                  <a:srgbClr val="F2917F"/>
                </a:solidFill>
                <a:latin typeface="Century Gothic" panose="020B0502020202020204" pitchFamily="34" charset="0"/>
                <a:cs typeface="Tahoma"/>
              </a:rPr>
              <a:t>% SGP</a:t>
            </a:r>
            <a:endParaRPr lang="fr-FR" sz="2000" b="1" dirty="0">
              <a:solidFill>
                <a:srgbClr val="F2917F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00" name="Graphique 99">
            <a:extLst>
              <a:ext uri="{FF2B5EF4-FFF2-40B4-BE49-F238E27FC236}">
                <a16:creationId xmlns:a16="http://schemas.microsoft.com/office/drawing/2014/main" id="{85E1AA86-6BDD-8D02-61CE-5A7532B2FD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87386" y="5350685"/>
            <a:ext cx="294044" cy="294044"/>
          </a:xfrm>
          <a:prstGeom prst="rect">
            <a:avLst/>
          </a:prstGeom>
        </p:spPr>
      </p:pic>
      <p:sp>
        <p:nvSpPr>
          <p:cNvPr id="103" name="object 61">
            <a:extLst>
              <a:ext uri="{FF2B5EF4-FFF2-40B4-BE49-F238E27FC236}">
                <a16:creationId xmlns:a16="http://schemas.microsoft.com/office/drawing/2014/main" id="{0295FEF9-00AE-1B49-6DF9-3CDD514694FF}"/>
              </a:ext>
            </a:extLst>
          </p:cNvPr>
          <p:cNvSpPr txBox="1"/>
          <p:nvPr/>
        </p:nvSpPr>
        <p:spPr>
          <a:xfrm>
            <a:off x="7256407" y="4726796"/>
            <a:ext cx="702639" cy="3155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fr-FR" sz="2000" b="1" spc="18" dirty="0">
                <a:latin typeface="Century Gothic" panose="020B0502020202020204" pitchFamily="34" charset="0"/>
                <a:cs typeface="Tahoma"/>
              </a:rPr>
              <a:t>31</a:t>
            </a:r>
            <a:r>
              <a:rPr sz="2000" b="1" spc="-133" dirty="0"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000" b="1" spc="-133" dirty="0">
                <a:latin typeface="Century Gothic" panose="020B0502020202020204" pitchFamily="34" charset="0"/>
                <a:cs typeface="Tahoma"/>
              </a:rPr>
              <a:t> IT</a:t>
            </a:r>
            <a:endParaRPr lang="it-IT" sz="2000" b="1" spc="27" dirty="0"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04" name="Graphique 103">
            <a:extLst>
              <a:ext uri="{FF2B5EF4-FFF2-40B4-BE49-F238E27FC236}">
                <a16:creationId xmlns:a16="http://schemas.microsoft.com/office/drawing/2014/main" id="{F4C6F756-CA78-6BEC-3749-079C74D19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8345" y="4733023"/>
            <a:ext cx="299177" cy="299177"/>
          </a:xfrm>
          <a:prstGeom prst="rect">
            <a:avLst/>
          </a:prstGeom>
        </p:spPr>
      </p:pic>
      <p:sp>
        <p:nvSpPr>
          <p:cNvPr id="106" name="ZoneTexte 105">
            <a:extLst>
              <a:ext uri="{FF2B5EF4-FFF2-40B4-BE49-F238E27FC236}">
                <a16:creationId xmlns:a16="http://schemas.microsoft.com/office/drawing/2014/main" id="{56C33698-C875-8FE6-5449-4983ADF382C3}"/>
              </a:ext>
            </a:extLst>
          </p:cNvPr>
          <p:cNvSpPr txBox="1"/>
          <p:nvPr/>
        </p:nvSpPr>
        <p:spPr>
          <a:xfrm>
            <a:off x="7256407" y="5218715"/>
            <a:ext cx="1137146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7701"/>
            <a:r>
              <a:rPr lang="fr-FR" sz="2000" b="1" spc="-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67</a:t>
            </a:r>
            <a:r>
              <a:rPr lang="fr-FR" sz="2000" b="1" spc="-133" dirty="0">
                <a:solidFill>
                  <a:srgbClr val="1D3E7C"/>
                </a:solidFill>
                <a:latin typeface="Century Gothic" panose="020B0502020202020204" pitchFamily="34" charset="0"/>
                <a:cs typeface="Tahoma"/>
              </a:rPr>
              <a:t>% PHL</a:t>
            </a:r>
            <a:endParaRPr lang="fr-FR" sz="2000" b="1" dirty="0">
              <a:solidFill>
                <a:srgbClr val="1D3E7C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12" name="Graphique 111">
            <a:extLst>
              <a:ext uri="{FF2B5EF4-FFF2-40B4-BE49-F238E27FC236}">
                <a16:creationId xmlns:a16="http://schemas.microsoft.com/office/drawing/2014/main" id="{E94E6532-42F7-C8B3-6C81-C6041AF1E4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49149" y="5269498"/>
            <a:ext cx="292760" cy="292760"/>
          </a:xfrm>
          <a:prstGeom prst="rect">
            <a:avLst/>
          </a:prstGeom>
        </p:spPr>
      </p:pic>
      <p:sp>
        <p:nvSpPr>
          <p:cNvPr id="116" name="object 61">
            <a:extLst>
              <a:ext uri="{FF2B5EF4-FFF2-40B4-BE49-F238E27FC236}">
                <a16:creationId xmlns:a16="http://schemas.microsoft.com/office/drawing/2014/main" id="{B450E880-4B24-F3FA-49D2-52CA72035E6A}"/>
              </a:ext>
            </a:extLst>
          </p:cNvPr>
          <p:cNvSpPr txBox="1"/>
          <p:nvPr/>
        </p:nvSpPr>
        <p:spPr>
          <a:xfrm>
            <a:off x="10206604" y="4726796"/>
            <a:ext cx="702639" cy="31555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fr-FR" sz="2000" b="1" spc="18" dirty="0">
                <a:latin typeface="Century Gothic" panose="020B0502020202020204" pitchFamily="34" charset="0"/>
                <a:cs typeface="Tahoma"/>
              </a:rPr>
              <a:t>31</a:t>
            </a:r>
            <a:r>
              <a:rPr sz="2000" b="1" spc="-133" dirty="0">
                <a:latin typeface="Century Gothic" panose="020B0502020202020204" pitchFamily="34" charset="0"/>
                <a:cs typeface="Tahoma"/>
              </a:rPr>
              <a:t>%</a:t>
            </a:r>
            <a:r>
              <a:rPr lang="it-IT" sz="2000" b="1" spc="-133" dirty="0">
                <a:latin typeface="Century Gothic" panose="020B0502020202020204" pitchFamily="34" charset="0"/>
                <a:cs typeface="Tahoma"/>
              </a:rPr>
              <a:t> IT</a:t>
            </a:r>
            <a:endParaRPr lang="it-IT" sz="2000" b="1" spc="27" dirty="0"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17" name="Graphique 116">
            <a:extLst>
              <a:ext uri="{FF2B5EF4-FFF2-40B4-BE49-F238E27FC236}">
                <a16:creationId xmlns:a16="http://schemas.microsoft.com/office/drawing/2014/main" id="{03CD327F-5957-01C2-FB9C-6BF7090D7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8542" y="4733023"/>
            <a:ext cx="299177" cy="299177"/>
          </a:xfrm>
          <a:prstGeom prst="rect">
            <a:avLst/>
          </a:prstGeom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2E1ECE20-F1B3-786C-CCC7-C5C1B4CCA05B}"/>
              </a:ext>
            </a:extLst>
          </p:cNvPr>
          <p:cNvSpPr txBox="1"/>
          <p:nvPr/>
        </p:nvSpPr>
        <p:spPr>
          <a:xfrm>
            <a:off x="10206603" y="5218715"/>
            <a:ext cx="1140409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7701"/>
            <a:r>
              <a:rPr lang="fr-FR" sz="2000" b="1" spc="-3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18</a:t>
            </a:r>
            <a:r>
              <a:rPr lang="fr-FR" sz="2000" b="1" spc="-133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% BRA</a:t>
            </a:r>
            <a:endParaRPr lang="fr-FR" sz="2000" b="1" dirty="0">
              <a:solidFill>
                <a:srgbClr val="F2445B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122" name="Graphique 121">
            <a:extLst>
              <a:ext uri="{FF2B5EF4-FFF2-40B4-BE49-F238E27FC236}">
                <a16:creationId xmlns:a16="http://schemas.microsoft.com/office/drawing/2014/main" id="{DBDCD85E-9723-027C-58DA-ADBAA4AEBC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785083" y="5267506"/>
            <a:ext cx="299177" cy="299177"/>
          </a:xfrm>
          <a:prstGeom prst="rect">
            <a:avLst/>
          </a:prstGeom>
        </p:spPr>
      </p:pic>
      <p:cxnSp>
        <p:nvCxnSpPr>
          <p:cNvPr id="126" name="Straight Connector 8">
            <a:extLst>
              <a:ext uri="{FF2B5EF4-FFF2-40B4-BE49-F238E27FC236}">
                <a16:creationId xmlns:a16="http://schemas.microsoft.com/office/drawing/2014/main" id="{5AFAAAE8-A7DB-BD07-C8FB-5280A48F0464}"/>
              </a:ext>
            </a:extLst>
          </p:cNvPr>
          <p:cNvCxnSpPr>
            <a:cxnSpLocks/>
          </p:cNvCxnSpPr>
          <p:nvPr/>
        </p:nvCxnSpPr>
        <p:spPr>
          <a:xfrm>
            <a:off x="418729" y="2614820"/>
            <a:ext cx="0" cy="3074937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8">
            <a:extLst>
              <a:ext uri="{FF2B5EF4-FFF2-40B4-BE49-F238E27FC236}">
                <a16:creationId xmlns:a16="http://schemas.microsoft.com/office/drawing/2014/main" id="{D341C407-5783-72D1-1568-4E291A387DB3}"/>
              </a:ext>
            </a:extLst>
          </p:cNvPr>
          <p:cNvCxnSpPr>
            <a:cxnSpLocks/>
          </p:cNvCxnSpPr>
          <p:nvPr/>
        </p:nvCxnSpPr>
        <p:spPr>
          <a:xfrm>
            <a:off x="3479699" y="2988118"/>
            <a:ext cx="0" cy="2701639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8">
            <a:extLst>
              <a:ext uri="{FF2B5EF4-FFF2-40B4-BE49-F238E27FC236}">
                <a16:creationId xmlns:a16="http://schemas.microsoft.com/office/drawing/2014/main" id="{8C9A47C9-358B-BC96-B4CA-9D5E16163073}"/>
              </a:ext>
            </a:extLst>
          </p:cNvPr>
          <p:cNvCxnSpPr>
            <a:cxnSpLocks/>
          </p:cNvCxnSpPr>
          <p:nvPr/>
        </p:nvCxnSpPr>
        <p:spPr>
          <a:xfrm>
            <a:off x="6385024" y="2733476"/>
            <a:ext cx="0" cy="2956281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8">
            <a:extLst>
              <a:ext uri="{FF2B5EF4-FFF2-40B4-BE49-F238E27FC236}">
                <a16:creationId xmlns:a16="http://schemas.microsoft.com/office/drawing/2014/main" id="{810BE854-0425-722C-AA4B-5387FC8F919A}"/>
              </a:ext>
            </a:extLst>
          </p:cNvPr>
          <p:cNvCxnSpPr>
            <a:cxnSpLocks/>
          </p:cNvCxnSpPr>
          <p:nvPr/>
        </p:nvCxnSpPr>
        <p:spPr>
          <a:xfrm>
            <a:off x="9300078" y="2988118"/>
            <a:ext cx="0" cy="2701639"/>
          </a:xfrm>
          <a:prstGeom prst="line">
            <a:avLst/>
          </a:prstGeom>
          <a:ln w="127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16BF33-613E-AB8D-76FD-FB73A80BA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3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B2EA-93AC-4CED-BA68-1F063A57C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999" y="4898985"/>
            <a:ext cx="11466875" cy="1143000"/>
          </a:xfrm>
        </p:spPr>
        <p:txBody>
          <a:bodyPr/>
          <a:lstStyle/>
          <a:p>
            <a:r>
              <a:rPr lang="it-IT" sz="4000" spc="300" dirty="0">
                <a:latin typeface="Century Gothic" panose="020B0502020202020204" pitchFamily="34" charset="0"/>
              </a:rPr>
              <a:t>HEADLINES</a:t>
            </a:r>
            <a:br>
              <a:rPr lang="en-GB" sz="4000" spc="300" dirty="0">
                <a:latin typeface="Century Gothic" panose="020B0502020202020204" pitchFamily="34" charset="0"/>
              </a:rPr>
            </a:br>
            <a:endParaRPr lang="es-CO" sz="4000" spc="300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5C3559-79E1-4223-8BCE-F80B5A7C8D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47D5E7-EB83-A2B3-47F3-1A37C506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3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9265078-1AE9-9B92-2220-3E22E537D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8" y="1363756"/>
            <a:ext cx="3456000" cy="44278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spc="3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H</a:t>
            </a:r>
            <a:r>
              <a:rPr lang="en-US" sz="2000" b="1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EADLINES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In an industry that is not very inclusive, Italy emerges as an even less inclusive country.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The drivers of this phenomenon are the modest sense of belonging and the presence of discriminatory behaviors – the situation more critical for women.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The areas in which discrimination manifests itself with greater intensity are gender, age and family status.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There is a non-trivial alert on mental health that is particularly relevant and unmanaged by companies.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endParaRPr lang="en-US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4073E7E-AC90-928D-0FB5-19DECBD553C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51325" y="1002243"/>
            <a:ext cx="3456000" cy="442781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000" b="1" spc="3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DEI INCLUSION INDEX HEADLINES</a:t>
            </a:r>
            <a:endParaRPr lang="en-US" sz="2000" b="1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Italy scores below the global Inclusion Index benchmark </a:t>
            </a:r>
            <a:b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(59% vs 63%).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There is wide recognition from respondents that progress is being made, with 72% 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agreeing that their company is actively taking steps to be more diverse and inclusive.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43% of respondents agree things have improved in terms of the industry becoming more diverse and inclusive in the last 2 years, But the conviction there’s still lots to do is widespread.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585A58-8CD0-A008-1436-8E3DE64C3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575" y="650463"/>
            <a:ext cx="6860853" cy="700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BA6C3-59CF-F975-0495-80D015420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77244" y="2367293"/>
            <a:ext cx="9518648" cy="2480964"/>
          </a:xfrm>
        </p:spPr>
        <p:txBody>
          <a:bodyPr/>
          <a:lstStyle/>
          <a:p>
            <a:r>
              <a:rPr lang="it-IT" sz="20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INCLUSION INDEX</a:t>
            </a:r>
            <a:br>
              <a:rPr lang="it-IT" sz="20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it-IT" sz="2000" b="1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it-IT" sz="20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DISCRIMINATION IN THE WORKPLACE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079085-23A8-FB67-2EDD-402E5FB790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1A64C7-387D-6640-1780-4C2F54B5D526}"/>
              </a:ext>
            </a:extLst>
          </p:cNvPr>
          <p:cNvSpPr txBox="1"/>
          <p:nvPr/>
        </p:nvSpPr>
        <p:spPr>
          <a:xfrm>
            <a:off x="1074126" y="1534160"/>
            <a:ext cx="6863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138B2D-114C-E8D4-1EE0-4E4D953A08EA}"/>
              </a:ext>
            </a:extLst>
          </p:cNvPr>
          <p:cNvSpPr txBox="1"/>
          <p:nvPr/>
        </p:nvSpPr>
        <p:spPr>
          <a:xfrm>
            <a:off x="1074126" y="2115134"/>
            <a:ext cx="363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spc="300" dirty="0">
                <a:solidFill>
                  <a:srgbClr val="F2445B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D3B5A8-5E43-970B-0B65-B287DA619395}"/>
              </a:ext>
            </a:extLst>
          </p:cNvPr>
          <p:cNvSpPr txBox="1"/>
          <p:nvPr/>
        </p:nvSpPr>
        <p:spPr>
          <a:xfrm>
            <a:off x="1088313" y="2871272"/>
            <a:ext cx="363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600" b="1" spc="300" dirty="0">
                <a:solidFill>
                  <a:srgbClr val="F2917F"/>
                </a:solidFill>
                <a:latin typeface="Century Gothic" panose="020B0502020202020204" pitchFamily="34" charset="0"/>
              </a:rPr>
              <a:t>2</a:t>
            </a:r>
          </a:p>
        </p:txBody>
      </p: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169140A0-1243-30EA-0DD5-DB12F058C413}"/>
              </a:ext>
            </a:extLst>
          </p:cNvPr>
          <p:cNvCxnSpPr>
            <a:cxnSpLocks/>
          </p:cNvCxnSpPr>
          <p:nvPr/>
        </p:nvCxnSpPr>
        <p:spPr>
          <a:xfrm>
            <a:off x="1150938" y="1956304"/>
            <a:ext cx="96837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43165D1-351A-D9EE-33AC-152FD62A45CD}"/>
              </a:ext>
            </a:extLst>
          </p:cNvPr>
          <p:cNvSpPr txBox="1"/>
          <p:nvPr/>
        </p:nvSpPr>
        <p:spPr>
          <a:xfrm>
            <a:off x="1150938" y="5153633"/>
            <a:ext cx="674827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it-IT" sz="1800" b="1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HEADLINES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1C8FDBA-B1DC-E337-455E-C53C22DB5C63}"/>
              </a:ext>
            </a:extLst>
          </p:cNvPr>
          <p:cNvSpPr txBox="1"/>
          <p:nvPr/>
        </p:nvSpPr>
        <p:spPr>
          <a:xfrm>
            <a:off x="1336675" y="3607775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Age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Gender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Family status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Mental Health</a:t>
            </a:r>
          </a:p>
        </p:txBody>
      </p:sp>
      <p:cxnSp>
        <p:nvCxnSpPr>
          <p:cNvPr id="30" name="Straight Connector 8">
            <a:extLst>
              <a:ext uri="{FF2B5EF4-FFF2-40B4-BE49-F238E27FC236}">
                <a16:creationId xmlns:a16="http://schemas.microsoft.com/office/drawing/2014/main" id="{E5044101-21DB-74D7-8A08-CBF8A0A833CA}"/>
              </a:ext>
            </a:extLst>
          </p:cNvPr>
          <p:cNvCxnSpPr>
            <a:cxnSpLocks/>
          </p:cNvCxnSpPr>
          <p:nvPr/>
        </p:nvCxnSpPr>
        <p:spPr>
          <a:xfrm>
            <a:off x="1150938" y="2765490"/>
            <a:ext cx="968375" cy="0"/>
          </a:xfrm>
          <a:prstGeom prst="line">
            <a:avLst/>
          </a:prstGeom>
          <a:ln w="19050">
            <a:solidFill>
              <a:srgbClr val="F24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">
            <a:extLst>
              <a:ext uri="{FF2B5EF4-FFF2-40B4-BE49-F238E27FC236}">
                <a16:creationId xmlns:a16="http://schemas.microsoft.com/office/drawing/2014/main" id="{002FFDAC-D06E-1E51-2FDB-4077662ACDF2}"/>
              </a:ext>
            </a:extLst>
          </p:cNvPr>
          <p:cNvCxnSpPr>
            <a:cxnSpLocks/>
          </p:cNvCxnSpPr>
          <p:nvPr/>
        </p:nvCxnSpPr>
        <p:spPr>
          <a:xfrm>
            <a:off x="1150938" y="3551109"/>
            <a:ext cx="968375" cy="0"/>
          </a:xfrm>
          <a:prstGeom prst="line">
            <a:avLst/>
          </a:prstGeom>
          <a:ln w="19050">
            <a:solidFill>
              <a:srgbClr val="F291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8">
            <a:extLst>
              <a:ext uri="{FF2B5EF4-FFF2-40B4-BE49-F238E27FC236}">
                <a16:creationId xmlns:a16="http://schemas.microsoft.com/office/drawing/2014/main" id="{0AEE9B2C-C734-927D-A896-CD33FA55E620}"/>
              </a:ext>
            </a:extLst>
          </p:cNvPr>
          <p:cNvCxnSpPr>
            <a:cxnSpLocks/>
          </p:cNvCxnSpPr>
          <p:nvPr/>
        </p:nvCxnSpPr>
        <p:spPr>
          <a:xfrm>
            <a:off x="1150938" y="5567033"/>
            <a:ext cx="968375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9B7B6A-C6C6-C814-2FD6-A28B8CA2D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0E095-8A90-DF02-649F-373E32BA5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631" y="1268443"/>
            <a:ext cx="6239968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z="4000" spc="300" dirty="0">
                <a:latin typeface="Century Gothic" panose="020B0502020202020204" pitchFamily="34" charset="0"/>
              </a:rPr>
              <a:t>APPENDIX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9999" y="2214477"/>
            <a:ext cx="976676" cy="411163"/>
          </a:xfrm>
        </p:spPr>
        <p:txBody>
          <a:bodyPr/>
          <a:lstStyle/>
          <a:p>
            <a:r>
              <a:rPr lang="en-BE" sz="5400" dirty="0">
                <a:latin typeface="Century Gothic" panose="020B0502020202020204" pitchFamily="34" charset="0"/>
              </a:rPr>
              <a:t>4</a:t>
            </a:r>
            <a:r>
              <a:rPr lang="en-GB" sz="54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6FF86E-7AD1-1B59-5EF6-221928EA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664-882C-4D8A-B754-A2039279082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9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>
            <a:extLst>
              <a:ext uri="{FF2B5EF4-FFF2-40B4-BE49-F238E27FC236}">
                <a16:creationId xmlns:a16="http://schemas.microsoft.com/office/drawing/2014/main" id="{01E7ACA3-ADC1-DD58-D1F4-47FADB8705A9}"/>
              </a:ext>
            </a:extLst>
          </p:cNvPr>
          <p:cNvSpPr txBox="1"/>
          <p:nvPr/>
        </p:nvSpPr>
        <p:spPr>
          <a:xfrm>
            <a:off x="359998" y="1471918"/>
            <a:ext cx="3689349" cy="48628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rgbClr val="7A8EB5"/>
                </a:solidFill>
                <a:latin typeface="Century Gothic" panose="020B0502020202020204" pitchFamily="34" charset="0"/>
                <a:ea typeface="+mn-lt"/>
                <a:cs typeface="+mn-lt"/>
              </a:rPr>
              <a:t>COMPANY SENSE OF BELONGING</a:t>
            </a:r>
            <a:br>
              <a:rPr lang="en-GB" sz="1600" b="1" dirty="0">
                <a:solidFill>
                  <a:srgbClr val="7A8EB5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endParaRPr lang="en-GB" sz="1200" b="1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en-GB" sz="1200" b="1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How strongly do you agree or disagree with these statements?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1. Strongly disagree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2. Disagree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3. Neither agree or disagree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4. Agree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5. Strongly agree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99. Prefer not to answer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 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 feel like I belong at my company.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 am a valued and essential part of my direct team.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 am a valued and essential part of my company.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 am emotionally and socially supported at work.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My unique attributes, characteristics, skills, experience and background are valued in my company.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Employees in my company feel comfortable being themselves.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Senior managers are fair when it comes to hiring or career advancements of those that report into them.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I am provided with sufficient support to develop my skills and progress my career. 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algn="l"/>
            <a:endParaRPr lang="en-GB" sz="12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8" name="TextBox 4">
            <a:extLst>
              <a:ext uri="{FF2B5EF4-FFF2-40B4-BE49-F238E27FC236}">
                <a16:creationId xmlns:a16="http://schemas.microsoft.com/office/drawing/2014/main" id="{D8B6FFFB-2416-2B71-67DB-ADA165BDF45D}"/>
              </a:ext>
            </a:extLst>
          </p:cNvPr>
          <p:cNvSpPr txBox="1"/>
          <p:nvPr/>
        </p:nvSpPr>
        <p:spPr>
          <a:xfrm>
            <a:off x="4263927" y="1471918"/>
            <a:ext cx="3696884" cy="3247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rgbClr val="F2445B"/>
                </a:solidFill>
                <a:latin typeface="Century Gothic" panose="020B0502020202020204" pitchFamily="34" charset="0"/>
                <a:ea typeface="+mn-lt"/>
                <a:cs typeface="+mn-lt"/>
              </a:rPr>
              <a:t>PRESENCE OF NEGATIVE BEHAVIOUR</a:t>
            </a:r>
            <a:r>
              <a:rPr lang="en-GB" sz="1600" dirty="0">
                <a:solidFill>
                  <a:srgbClr val="F2445B"/>
                </a:solidFill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br>
              <a:rPr lang="en-GB" sz="1600" dirty="0">
                <a:solidFill>
                  <a:srgbClr val="7A8EB5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endParaRPr lang="en-GB" sz="1600" dirty="0">
              <a:solidFill>
                <a:srgbClr val="7A8EB5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en-GB" sz="12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Have you experienced any of the following within the last 12 months at your company? Yes/No 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  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Unfairly spoken over or not listened to in meetings.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Learning opportunities or progress restricted by senior colleagues.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Undervalued compared to colleagues of equal competence.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People taking sole credit for shared efforts.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Bullied or undermined in any way.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Physical harassment or violence.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Exclusion from events or activities.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Made to feel uncomfortable in the workplace.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en-GB" sz="1100" b="1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algn="l"/>
            <a:endParaRPr lang="en-GB" sz="12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D5E5E1B-EBBF-1475-8296-585BD6D6230C}"/>
              </a:ext>
            </a:extLst>
          </p:cNvPr>
          <p:cNvSpPr txBox="1"/>
          <p:nvPr/>
        </p:nvSpPr>
        <p:spPr>
          <a:xfrm>
            <a:off x="8151979" y="1471918"/>
            <a:ext cx="3689086" cy="33393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solidFill>
                  <a:srgbClr val="1D3E7C"/>
                </a:solidFill>
                <a:latin typeface="Century Gothic" panose="020B0502020202020204" pitchFamily="34" charset="0"/>
                <a:ea typeface="+mn-lt"/>
                <a:cs typeface="+mn-lt"/>
              </a:rPr>
              <a:t>ABSENCE OF DISCRIMINATION</a:t>
            </a:r>
            <a:br>
              <a:rPr lang="en-GB" sz="1600" b="1" dirty="0">
                <a:solidFill>
                  <a:srgbClr val="7A8EB5"/>
                </a:solidFill>
                <a:latin typeface="Century Gothic" panose="020B0502020202020204" pitchFamily="34" charset="0"/>
                <a:ea typeface="+mn-lt"/>
                <a:cs typeface="+mn-lt"/>
              </a:rPr>
            </a:br>
            <a:endParaRPr lang="en-GB" sz="1200" b="1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en-GB" sz="1200" b="1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At your company, have you personally experienced negative discrimination in the following area? Yes/No</a:t>
            </a:r>
            <a:endParaRPr lang="en-US" sz="16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Age</a:t>
            </a:r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Gender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Family responsibilities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Race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Religion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Disability status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Sexual orientation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Appearance</a:t>
            </a:r>
          </a:p>
          <a:p>
            <a:pPr marL="171450" indent="-171450">
              <a:buFont typeface="Arial"/>
              <a:buChar char="•"/>
            </a:pPr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Social background</a:t>
            </a:r>
          </a:p>
          <a:p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endParaRPr lang="en-GB" sz="1100" dirty="0">
              <a:solidFill>
                <a:srgbClr val="000000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en-GB" sz="1100" dirty="0">
                <a:solidFill>
                  <a:srgbClr val="000000"/>
                </a:solidFill>
                <a:latin typeface="Century Gothic" panose="020B0502020202020204" pitchFamily="34" charset="0"/>
                <a:ea typeface="+mn-lt"/>
                <a:cs typeface="+mn-lt"/>
              </a:rPr>
              <a:t>  </a:t>
            </a:r>
            <a:endParaRPr lang="en-GB" sz="1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endParaRPr lang="en-GB" sz="12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170126-532A-4210-AB7E-332818A34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853200"/>
            <a:ext cx="11459981" cy="285035"/>
          </a:xfrm>
        </p:spPr>
        <p:txBody>
          <a:bodyPr/>
          <a:lstStyle/>
          <a:p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INDEX QUESTIONS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3AF3FA8C-671F-D1B2-542C-C2D3852872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D54EF8AC-CE4B-C1A4-6768-D7E4C85689B1}"/>
              </a:ext>
            </a:extLst>
          </p:cNvPr>
          <p:cNvCxnSpPr>
            <a:cxnSpLocks/>
          </p:cNvCxnSpPr>
          <p:nvPr/>
        </p:nvCxnSpPr>
        <p:spPr>
          <a:xfrm>
            <a:off x="346492" y="1906456"/>
            <a:ext cx="3702855" cy="0"/>
          </a:xfrm>
          <a:prstGeom prst="line">
            <a:avLst/>
          </a:prstGeom>
          <a:ln w="19050">
            <a:solidFill>
              <a:srgbClr val="7A8E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">
            <a:extLst>
              <a:ext uri="{FF2B5EF4-FFF2-40B4-BE49-F238E27FC236}">
                <a16:creationId xmlns:a16="http://schemas.microsoft.com/office/drawing/2014/main" id="{E3D1E296-DF47-7D30-BFAF-D3550B0464D2}"/>
              </a:ext>
            </a:extLst>
          </p:cNvPr>
          <p:cNvCxnSpPr>
            <a:cxnSpLocks/>
          </p:cNvCxnSpPr>
          <p:nvPr/>
        </p:nvCxnSpPr>
        <p:spPr>
          <a:xfrm>
            <a:off x="4263927" y="1906456"/>
            <a:ext cx="3679923" cy="0"/>
          </a:xfrm>
          <a:prstGeom prst="line">
            <a:avLst/>
          </a:prstGeom>
          <a:ln w="19050">
            <a:solidFill>
              <a:srgbClr val="F24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>
            <a:extLst>
              <a:ext uri="{FF2B5EF4-FFF2-40B4-BE49-F238E27FC236}">
                <a16:creationId xmlns:a16="http://schemas.microsoft.com/office/drawing/2014/main" id="{1A82CCA3-7147-31A2-7EF8-566E52145A8E}"/>
              </a:ext>
            </a:extLst>
          </p:cNvPr>
          <p:cNvCxnSpPr>
            <a:cxnSpLocks/>
          </p:cNvCxnSpPr>
          <p:nvPr/>
        </p:nvCxnSpPr>
        <p:spPr>
          <a:xfrm>
            <a:off x="8134350" y="1906456"/>
            <a:ext cx="3707795" cy="0"/>
          </a:xfrm>
          <a:prstGeom prst="line">
            <a:avLst/>
          </a:prstGeom>
          <a:ln w="19050">
            <a:solidFill>
              <a:srgbClr val="1D3E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F5D2DCFC-C692-788A-0CB4-8C27368FCCD2}"/>
              </a:ext>
            </a:extLst>
          </p:cNvPr>
          <p:cNvSpPr txBox="1"/>
          <p:nvPr/>
        </p:nvSpPr>
        <p:spPr>
          <a:xfrm>
            <a:off x="3855933" y="3637039"/>
            <a:ext cx="3688095" cy="2467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56000">
              <a:spcBef>
                <a:spcPts val="100"/>
              </a:spcBef>
            </a:pPr>
            <a:r>
              <a:rPr lang="en-US" sz="4800" spc="-5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33</a:t>
            </a:r>
            <a:endParaRPr lang="en-US" sz="4800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  <a:p>
            <a:pPr marL="12700">
              <a:lnSpc>
                <a:spcPts val="2180"/>
              </a:lnSpc>
            </a:pPr>
            <a:r>
              <a:rPr lang="en-US" sz="1200" b="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In-depth analysis  into 33 very different markets</a:t>
            </a:r>
          </a:p>
          <a:p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Argentina, Brazil, Canada,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Finland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Germany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Greece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Hong Kong, SAR, 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Italy,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Ireland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India, Japan,  Malaysia, New Zealand, 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Netherlands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Norway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Pakistan,  Philippines, 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Poland, Portugal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Singapore, 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Slovenia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 South Africa,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Spain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Sweden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Switzerland</a:t>
            </a:r>
            <a:r>
              <a:rPr lang="it-IT" sz="1100" b="1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</a:t>
            </a:r>
            <a:r>
              <a:rPr lang="it-IT" sz="1100" b="1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Turkey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, the  </a:t>
            </a:r>
            <a:r>
              <a:rPr lang="it-IT" sz="1100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Gulf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100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Cooperation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lang="it-IT" sz="1100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Council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 (Bahrain, Kuwait, Oman,  Qatar, </a:t>
            </a:r>
            <a:r>
              <a:rPr lang="it-IT" sz="1100" dirty="0" err="1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Saudi</a:t>
            </a:r>
            <a:r>
              <a:rPr lang="it-IT" sz="1100" dirty="0">
                <a:solidFill>
                  <a:srgbClr val="333333"/>
                </a:solidFill>
                <a:latin typeface="Century Gothic" panose="020B0502020202020204" pitchFamily="34" charset="0"/>
                <a:cs typeface="Tahoma"/>
              </a:rPr>
              <a:t> Arabia, UAE), and the USA</a:t>
            </a:r>
            <a:endParaRPr lang="it-IT" sz="1100" dirty="0">
              <a:latin typeface="Century Gothic" panose="020B0502020202020204" pitchFamily="34" charset="0"/>
            </a:endParaRPr>
          </a:p>
        </p:txBody>
      </p:sp>
      <p:sp>
        <p:nvSpPr>
          <p:cNvPr id="5" name="Titre 7">
            <a:extLst>
              <a:ext uri="{FF2B5EF4-FFF2-40B4-BE49-F238E27FC236}">
                <a16:creationId xmlns:a16="http://schemas.microsoft.com/office/drawing/2014/main" id="{88EE2EC7-D2BA-8B4D-DF06-C8012A9F796D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METHODOLOGY</a:t>
            </a:r>
            <a:endParaRPr lang="fr-FR" spc="300" dirty="0"/>
          </a:p>
        </p:txBody>
      </p:sp>
      <p:sp>
        <p:nvSpPr>
          <p:cNvPr id="19" name="object 19"/>
          <p:cNvSpPr txBox="1"/>
          <p:nvPr/>
        </p:nvSpPr>
        <p:spPr>
          <a:xfrm>
            <a:off x="959139" y="3722103"/>
            <a:ext cx="1298053" cy="75426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4800" spc="-764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~</a:t>
            </a:r>
            <a:r>
              <a:rPr sz="4800" spc="-534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1</a:t>
            </a:r>
            <a:r>
              <a:rPr sz="4800" spc="-3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3</a:t>
            </a:r>
            <a:r>
              <a:rPr sz="4800" spc="149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k</a:t>
            </a:r>
            <a:endParaRPr sz="4800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685" y="4436403"/>
            <a:ext cx="2616514" cy="108499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>
              <a:spcBef>
                <a:spcPts val="61"/>
              </a:spcBef>
              <a:spcAft>
                <a:spcPts val="600"/>
              </a:spcAft>
            </a:pPr>
            <a:r>
              <a:rPr sz="1400" b="1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b="1" spc="-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b="1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400" b="1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1400" b="1" spc="-14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1</a:t>
            </a:r>
            <a:r>
              <a:rPr sz="14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3</a:t>
            </a:r>
            <a:r>
              <a:rPr sz="1400" b="1" spc="-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,</a:t>
            </a:r>
            <a:r>
              <a:rPr sz="1400" b="1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00</a:t>
            </a:r>
            <a:r>
              <a:rPr sz="1400" b="1" spc="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0</a:t>
            </a:r>
            <a:r>
              <a:rPr sz="1400" b="1" spc="-1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sp</a:t>
            </a:r>
            <a:r>
              <a:rPr sz="14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400" b="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b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b="1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b="1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5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40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vin</a:t>
            </a:r>
            <a:r>
              <a:rPr sz="140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400" spc="-7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us  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detailed 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insight </a:t>
            </a:r>
            <a:r>
              <a:rPr sz="14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into </a:t>
            </a:r>
            <a:r>
              <a:rPr sz="140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people’s 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lived </a:t>
            </a:r>
            <a:r>
              <a:rPr sz="1400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experiences</a:t>
            </a:r>
            <a:r>
              <a:rPr sz="1400" spc="-9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from</a:t>
            </a:r>
            <a:r>
              <a:rPr sz="1400" spc="-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across</a:t>
            </a:r>
            <a:r>
              <a:rPr sz="1400" spc="-9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our</a:t>
            </a:r>
            <a:r>
              <a:rPr sz="1400" spc="-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industry </a:t>
            </a:r>
            <a:r>
              <a:rPr sz="1400" spc="-37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globally</a:t>
            </a:r>
            <a:endParaRPr lang="it-IT" sz="1400" spc="2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37101" y="1702336"/>
            <a:ext cx="2843451" cy="196985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595309">
              <a:lnSpc>
                <a:spcPts val="5643"/>
              </a:lnSpc>
              <a:spcBef>
                <a:spcPts val="61"/>
              </a:spcBef>
            </a:pPr>
            <a:r>
              <a:rPr sz="4800" spc="-288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91</a:t>
            </a:r>
            <a:endParaRPr sz="4800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  <a:p>
            <a:pPr marL="7701">
              <a:lnSpc>
                <a:spcPts val="1276"/>
              </a:lnSpc>
            </a:pPr>
            <a:r>
              <a:rPr sz="14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b="1" spc="6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b="1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b="1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b="1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b="1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-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9</a:t>
            </a:r>
            <a:r>
              <a:rPr sz="1400" b="1" spc="-1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1</a:t>
            </a:r>
            <a:r>
              <a:rPr sz="1400" b="1" spc="-1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7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b="1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b="1" spc="-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1400" b="1" spc="-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b="1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b="1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b="1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b="1" spc="-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b="1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endParaRPr sz="1400" b="1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 marR="3081">
              <a:spcBef>
                <a:spcPts val="3"/>
              </a:spcBef>
            </a:pP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spc="-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broader</a:t>
            </a:r>
            <a:r>
              <a:rPr sz="1400" spc="-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reach</a:t>
            </a:r>
            <a:r>
              <a:rPr sz="1400" spc="-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7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</a:t>
            </a:r>
            <a:r>
              <a:rPr sz="1400" spc="-7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markets</a:t>
            </a:r>
            <a:r>
              <a:rPr sz="1400" spc="-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</a:t>
            </a:r>
            <a:r>
              <a:rPr sz="1400" spc="-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2023,</a:t>
            </a:r>
            <a:r>
              <a:rPr sz="1400" spc="-8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making</a:t>
            </a:r>
            <a:r>
              <a:rPr sz="1400" spc="-7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this</a:t>
            </a:r>
            <a:r>
              <a:rPr sz="1400" spc="-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 </a:t>
            </a:r>
            <a:r>
              <a:rPr sz="1400" spc="-37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truly</a:t>
            </a:r>
            <a:r>
              <a:rPr sz="1400" spc="-9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global</a:t>
            </a:r>
            <a:r>
              <a:rPr sz="1400" spc="-9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census</a:t>
            </a:r>
            <a:endParaRPr lang="it-IT" sz="1400" spc="33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 marR="3081">
              <a:spcBef>
                <a:spcPts val="3"/>
              </a:spcBef>
            </a:pPr>
            <a:endParaRPr lang="it-IT" sz="1400" spc="33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  <a:p>
            <a:pPr marL="7701" marR="3081">
              <a:spcBef>
                <a:spcPts val="3"/>
              </a:spcBef>
            </a:pPr>
            <a:endParaRPr sz="1400" dirty="0">
              <a:latin typeface="Century Gothic" panose="020B0502020202020204" pitchFamily="34" charset="0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1661" y="3783017"/>
            <a:ext cx="517142" cy="506360"/>
            <a:chOff x="609147" y="5442800"/>
            <a:chExt cx="852805" cy="835025"/>
          </a:xfrm>
        </p:grpSpPr>
        <p:sp>
          <p:nvSpPr>
            <p:cNvPr id="23" name="object 23"/>
            <p:cNvSpPr/>
            <p:nvPr/>
          </p:nvSpPr>
          <p:spPr>
            <a:xfrm>
              <a:off x="614488" y="6015888"/>
              <a:ext cx="842010" cy="256540"/>
            </a:xfrm>
            <a:custGeom>
              <a:avLst/>
              <a:gdLst/>
              <a:ahLst/>
              <a:cxnLst/>
              <a:rect l="l" t="t" r="r" b="b"/>
              <a:pathLst>
                <a:path w="842010" h="256539">
                  <a:moveTo>
                    <a:pt x="256242" y="11904"/>
                  </a:moveTo>
                  <a:lnTo>
                    <a:pt x="256242" y="121058"/>
                  </a:lnTo>
                  <a:lnTo>
                    <a:pt x="256219" y="126972"/>
                  </a:lnTo>
                  <a:lnTo>
                    <a:pt x="259049" y="132527"/>
                  </a:lnTo>
                  <a:lnTo>
                    <a:pt x="263838" y="135984"/>
                  </a:lnTo>
                  <a:lnTo>
                    <a:pt x="268620" y="139411"/>
                  </a:lnTo>
                  <a:lnTo>
                    <a:pt x="274744" y="140326"/>
                  </a:lnTo>
                  <a:lnTo>
                    <a:pt x="280311" y="138457"/>
                  </a:lnTo>
                  <a:lnTo>
                    <a:pt x="420971" y="91572"/>
                  </a:lnTo>
                  <a:lnTo>
                    <a:pt x="292848" y="0"/>
                  </a:lnTo>
                  <a:lnTo>
                    <a:pt x="95174" y="64100"/>
                  </a:lnTo>
                  <a:lnTo>
                    <a:pt x="56135" y="85993"/>
                  </a:lnTo>
                  <a:lnTo>
                    <a:pt x="26093" y="117868"/>
                  </a:lnTo>
                  <a:lnTo>
                    <a:pt x="6797" y="157199"/>
                  </a:lnTo>
                  <a:lnTo>
                    <a:pt x="0" y="201461"/>
                  </a:lnTo>
                  <a:lnTo>
                    <a:pt x="0" y="256404"/>
                  </a:lnTo>
                </a:path>
                <a:path w="842010" h="256539">
                  <a:moveTo>
                    <a:pt x="420971" y="256404"/>
                  </a:moveTo>
                  <a:lnTo>
                    <a:pt x="420971" y="91572"/>
                  </a:lnTo>
                </a:path>
                <a:path w="842010" h="256539">
                  <a:moveTo>
                    <a:pt x="585700" y="121058"/>
                  </a:moveTo>
                  <a:lnTo>
                    <a:pt x="567206" y="140327"/>
                  </a:lnTo>
                  <a:lnTo>
                    <a:pt x="561631" y="138457"/>
                  </a:lnTo>
                  <a:lnTo>
                    <a:pt x="420971" y="91572"/>
                  </a:lnTo>
                  <a:lnTo>
                    <a:pt x="549093" y="0"/>
                  </a:lnTo>
                  <a:lnTo>
                    <a:pt x="746768" y="64100"/>
                  </a:lnTo>
                  <a:lnTo>
                    <a:pt x="785810" y="85993"/>
                  </a:lnTo>
                  <a:lnTo>
                    <a:pt x="815847" y="117868"/>
                  </a:lnTo>
                  <a:lnTo>
                    <a:pt x="835142" y="157199"/>
                  </a:lnTo>
                  <a:lnTo>
                    <a:pt x="841960" y="201461"/>
                  </a:lnTo>
                  <a:lnTo>
                    <a:pt x="841960" y="256404"/>
                  </a:lnTo>
                </a:path>
                <a:path w="842010" h="256539">
                  <a:moveTo>
                    <a:pt x="585700" y="11904"/>
                  </a:moveTo>
                  <a:lnTo>
                    <a:pt x="585700" y="121058"/>
                  </a:lnTo>
                  <a:lnTo>
                    <a:pt x="585723" y="126972"/>
                  </a:lnTo>
                  <a:lnTo>
                    <a:pt x="582901" y="132528"/>
                  </a:lnTo>
                  <a:lnTo>
                    <a:pt x="578104" y="135984"/>
                  </a:lnTo>
                  <a:lnTo>
                    <a:pt x="573330" y="139411"/>
                  </a:lnTo>
                  <a:lnTo>
                    <a:pt x="567206" y="140327"/>
                  </a:lnTo>
                  <a:lnTo>
                    <a:pt x="561631" y="138457"/>
                  </a:lnTo>
                  <a:lnTo>
                    <a:pt x="420971" y="91572"/>
                  </a:lnTo>
                  <a:lnTo>
                    <a:pt x="549093" y="0"/>
                  </a:lnTo>
                  <a:lnTo>
                    <a:pt x="746768" y="64100"/>
                  </a:lnTo>
                  <a:lnTo>
                    <a:pt x="785810" y="85993"/>
                  </a:lnTo>
                  <a:lnTo>
                    <a:pt x="815847" y="117868"/>
                  </a:lnTo>
                  <a:lnTo>
                    <a:pt x="835142" y="157199"/>
                  </a:lnTo>
                  <a:lnTo>
                    <a:pt x="841960" y="201461"/>
                  </a:lnTo>
                  <a:lnTo>
                    <a:pt x="841960" y="256404"/>
                  </a:lnTo>
                </a:path>
              </a:pathLst>
            </a:custGeom>
            <a:ln w="10680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953095" y="5732014"/>
              <a:ext cx="165100" cy="119380"/>
            </a:xfrm>
            <a:custGeom>
              <a:avLst/>
              <a:gdLst/>
              <a:ahLst/>
              <a:cxnLst/>
              <a:rect l="l" t="t" r="r" b="b"/>
              <a:pathLst>
                <a:path w="165100" h="119379">
                  <a:moveTo>
                    <a:pt x="137274" y="100729"/>
                  </a:moveTo>
                  <a:lnTo>
                    <a:pt x="110965" y="114465"/>
                  </a:lnTo>
                  <a:lnTo>
                    <a:pt x="82367" y="119044"/>
                  </a:lnTo>
                  <a:lnTo>
                    <a:pt x="53767" y="114465"/>
                  </a:lnTo>
                  <a:lnTo>
                    <a:pt x="27454" y="100729"/>
                  </a:lnTo>
                </a:path>
                <a:path w="165100" h="119379">
                  <a:moveTo>
                    <a:pt x="155577" y="0"/>
                  </a:moveTo>
                  <a:lnTo>
                    <a:pt x="160633" y="0"/>
                  </a:lnTo>
                  <a:lnTo>
                    <a:pt x="164728" y="4105"/>
                  </a:lnTo>
                  <a:lnTo>
                    <a:pt x="164728" y="9157"/>
                  </a:lnTo>
                  <a:lnTo>
                    <a:pt x="164728" y="14216"/>
                  </a:lnTo>
                  <a:lnTo>
                    <a:pt x="160633" y="18314"/>
                  </a:lnTo>
                  <a:lnTo>
                    <a:pt x="155577" y="18314"/>
                  </a:lnTo>
                  <a:lnTo>
                    <a:pt x="150528" y="18314"/>
                  </a:lnTo>
                  <a:lnTo>
                    <a:pt x="146425" y="14216"/>
                  </a:lnTo>
                  <a:lnTo>
                    <a:pt x="146425" y="9157"/>
                  </a:lnTo>
                  <a:lnTo>
                    <a:pt x="146425" y="4105"/>
                  </a:lnTo>
                  <a:lnTo>
                    <a:pt x="150528" y="0"/>
                  </a:lnTo>
                  <a:lnTo>
                    <a:pt x="155577" y="0"/>
                  </a:lnTo>
                </a:path>
                <a:path w="165100" h="119379">
                  <a:moveTo>
                    <a:pt x="9151" y="0"/>
                  </a:moveTo>
                  <a:lnTo>
                    <a:pt x="14207" y="0"/>
                  </a:lnTo>
                  <a:lnTo>
                    <a:pt x="18303" y="4105"/>
                  </a:lnTo>
                  <a:lnTo>
                    <a:pt x="18303" y="9157"/>
                  </a:lnTo>
                  <a:lnTo>
                    <a:pt x="18303" y="14216"/>
                  </a:lnTo>
                  <a:lnTo>
                    <a:pt x="14207" y="18314"/>
                  </a:lnTo>
                  <a:lnTo>
                    <a:pt x="9151" y="18314"/>
                  </a:lnTo>
                  <a:lnTo>
                    <a:pt x="4102" y="18314"/>
                  </a:lnTo>
                  <a:lnTo>
                    <a:pt x="0" y="14216"/>
                  </a:lnTo>
                  <a:lnTo>
                    <a:pt x="0" y="9157"/>
                  </a:lnTo>
                  <a:lnTo>
                    <a:pt x="0" y="4105"/>
                  </a:lnTo>
                  <a:lnTo>
                    <a:pt x="4102" y="0"/>
                  </a:lnTo>
                  <a:lnTo>
                    <a:pt x="9151" y="0"/>
                  </a:lnTo>
                </a:path>
              </a:pathLst>
            </a:custGeom>
            <a:ln w="10680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821" y="5448140"/>
              <a:ext cx="439420" cy="513080"/>
            </a:xfrm>
            <a:custGeom>
              <a:avLst/>
              <a:gdLst/>
              <a:ahLst/>
              <a:cxnLst/>
              <a:rect l="l" t="t" r="r" b="b"/>
              <a:pathLst>
                <a:path w="439419" h="513079">
                  <a:moveTo>
                    <a:pt x="439276" y="219773"/>
                  </a:moveTo>
                  <a:lnTo>
                    <a:pt x="434814" y="175483"/>
                  </a:lnTo>
                  <a:lnTo>
                    <a:pt x="422016" y="134230"/>
                  </a:lnTo>
                  <a:lnTo>
                    <a:pt x="401766" y="96898"/>
                  </a:lnTo>
                  <a:lnTo>
                    <a:pt x="374946" y="64372"/>
                  </a:lnTo>
                  <a:lnTo>
                    <a:pt x="342441" y="37535"/>
                  </a:lnTo>
                  <a:lnTo>
                    <a:pt x="305132" y="17271"/>
                  </a:lnTo>
                  <a:lnTo>
                    <a:pt x="263903" y="4465"/>
                  </a:lnTo>
                  <a:lnTo>
                    <a:pt x="219638" y="0"/>
                  </a:lnTo>
                  <a:lnTo>
                    <a:pt x="175375" y="4465"/>
                  </a:lnTo>
                  <a:lnTo>
                    <a:pt x="134147" y="17271"/>
                  </a:lnTo>
                  <a:lnTo>
                    <a:pt x="96839" y="37535"/>
                  </a:lnTo>
                  <a:lnTo>
                    <a:pt x="64332" y="64372"/>
                  </a:lnTo>
                  <a:lnTo>
                    <a:pt x="37512" y="96898"/>
                  </a:lnTo>
                  <a:lnTo>
                    <a:pt x="17261" y="134230"/>
                  </a:lnTo>
                  <a:lnTo>
                    <a:pt x="4462" y="175483"/>
                  </a:lnTo>
                  <a:lnTo>
                    <a:pt x="0" y="219773"/>
                  </a:lnTo>
                  <a:lnTo>
                    <a:pt x="0" y="293031"/>
                  </a:lnTo>
                  <a:lnTo>
                    <a:pt x="4462" y="337323"/>
                  </a:lnTo>
                  <a:lnTo>
                    <a:pt x="17261" y="378577"/>
                  </a:lnTo>
                  <a:lnTo>
                    <a:pt x="37512" y="415909"/>
                  </a:lnTo>
                  <a:lnTo>
                    <a:pt x="64332" y="448435"/>
                  </a:lnTo>
                  <a:lnTo>
                    <a:pt x="96839" y="475271"/>
                  </a:lnTo>
                  <a:lnTo>
                    <a:pt x="134147" y="495534"/>
                  </a:lnTo>
                  <a:lnTo>
                    <a:pt x="175375" y="508339"/>
                  </a:lnTo>
                  <a:lnTo>
                    <a:pt x="219638" y="512804"/>
                  </a:lnTo>
                  <a:lnTo>
                    <a:pt x="263903" y="508339"/>
                  </a:lnTo>
                  <a:lnTo>
                    <a:pt x="305132" y="495534"/>
                  </a:lnTo>
                  <a:lnTo>
                    <a:pt x="342441" y="475271"/>
                  </a:lnTo>
                  <a:lnTo>
                    <a:pt x="374946" y="448435"/>
                  </a:lnTo>
                  <a:lnTo>
                    <a:pt x="401766" y="415909"/>
                  </a:lnTo>
                  <a:lnTo>
                    <a:pt x="422016" y="378577"/>
                  </a:lnTo>
                  <a:lnTo>
                    <a:pt x="434814" y="337323"/>
                  </a:lnTo>
                  <a:lnTo>
                    <a:pt x="439276" y="293031"/>
                  </a:lnTo>
                  <a:lnTo>
                    <a:pt x="439276" y="219773"/>
                  </a:lnTo>
                  <a:close/>
                </a:path>
              </a:pathLst>
            </a:custGeom>
            <a:ln w="10679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815821" y="5594656"/>
              <a:ext cx="439420" cy="74295"/>
            </a:xfrm>
            <a:custGeom>
              <a:avLst/>
              <a:gdLst/>
              <a:ahLst/>
              <a:cxnLst/>
              <a:rect l="l" t="t" r="r" b="b"/>
              <a:pathLst>
                <a:path w="439419" h="74295">
                  <a:moveTo>
                    <a:pt x="439276" y="73257"/>
                  </a:moveTo>
                  <a:lnTo>
                    <a:pt x="361450" y="72129"/>
                  </a:lnTo>
                  <a:lnTo>
                    <a:pt x="313674" y="62774"/>
                  </a:lnTo>
                  <a:lnTo>
                    <a:pt x="265121" y="40496"/>
                  </a:lnTo>
                  <a:lnTo>
                    <a:pt x="219638" y="0"/>
                  </a:lnTo>
                  <a:lnTo>
                    <a:pt x="174155" y="40496"/>
                  </a:lnTo>
                  <a:lnTo>
                    <a:pt x="125602" y="62774"/>
                  </a:lnTo>
                  <a:lnTo>
                    <a:pt x="77826" y="72129"/>
                  </a:lnTo>
                  <a:lnTo>
                    <a:pt x="34676" y="73858"/>
                  </a:lnTo>
                  <a:lnTo>
                    <a:pt x="0" y="73257"/>
                  </a:lnTo>
                </a:path>
              </a:pathLst>
            </a:custGeom>
            <a:ln w="10683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117988" y="1778077"/>
            <a:ext cx="492498" cy="490957"/>
            <a:chOff x="6352252" y="2820964"/>
            <a:chExt cx="812165" cy="809625"/>
          </a:xfrm>
        </p:grpSpPr>
        <p:sp>
          <p:nvSpPr>
            <p:cNvPr id="28" name="object 28"/>
            <p:cNvSpPr/>
            <p:nvPr/>
          </p:nvSpPr>
          <p:spPr>
            <a:xfrm>
              <a:off x="6357335" y="3313623"/>
              <a:ext cx="802005" cy="311785"/>
            </a:xfrm>
            <a:custGeom>
              <a:avLst/>
              <a:gdLst/>
              <a:ahLst/>
              <a:cxnLst/>
              <a:rect l="l" t="t" r="r" b="b"/>
              <a:pathLst>
                <a:path w="802004" h="311785">
                  <a:moveTo>
                    <a:pt x="0" y="17416"/>
                  </a:moveTo>
                  <a:lnTo>
                    <a:pt x="0" y="7793"/>
                  </a:lnTo>
                  <a:lnTo>
                    <a:pt x="7802" y="0"/>
                  </a:lnTo>
                  <a:lnTo>
                    <a:pt x="17428" y="0"/>
                  </a:lnTo>
                  <a:lnTo>
                    <a:pt x="121997" y="0"/>
                  </a:lnTo>
                  <a:lnTo>
                    <a:pt x="131626" y="0"/>
                  </a:lnTo>
                  <a:lnTo>
                    <a:pt x="139426" y="7793"/>
                  </a:lnTo>
                  <a:lnTo>
                    <a:pt x="139426" y="17416"/>
                  </a:lnTo>
                  <a:lnTo>
                    <a:pt x="139426" y="261240"/>
                  </a:lnTo>
                  <a:lnTo>
                    <a:pt x="139426" y="270858"/>
                  </a:lnTo>
                  <a:lnTo>
                    <a:pt x="131627" y="278656"/>
                  </a:lnTo>
                  <a:lnTo>
                    <a:pt x="121997" y="278656"/>
                  </a:lnTo>
                  <a:lnTo>
                    <a:pt x="17428" y="278656"/>
                  </a:lnTo>
                  <a:lnTo>
                    <a:pt x="7803" y="278656"/>
                  </a:lnTo>
                  <a:lnTo>
                    <a:pt x="0" y="270858"/>
                  </a:lnTo>
                  <a:lnTo>
                    <a:pt x="0" y="261239"/>
                  </a:lnTo>
                  <a:lnTo>
                    <a:pt x="0" y="17416"/>
                  </a:lnTo>
                  <a:close/>
                </a:path>
                <a:path w="802004" h="311785">
                  <a:moveTo>
                    <a:pt x="139426" y="226411"/>
                  </a:moveTo>
                  <a:lnTo>
                    <a:pt x="191823" y="244166"/>
                  </a:lnTo>
                  <a:lnTo>
                    <a:pt x="237348" y="260004"/>
                  </a:lnTo>
                  <a:lnTo>
                    <a:pt x="276808" y="273855"/>
                  </a:lnTo>
                  <a:lnTo>
                    <a:pt x="311009" y="285652"/>
                  </a:lnTo>
                  <a:lnTo>
                    <a:pt x="366866" y="302811"/>
                  </a:lnTo>
                  <a:lnTo>
                    <a:pt x="411376" y="310933"/>
                  </a:lnTo>
                  <a:lnTo>
                    <a:pt x="431394" y="311435"/>
                  </a:lnTo>
                  <a:lnTo>
                    <a:pt x="450996" y="309473"/>
                  </a:lnTo>
                  <a:lnTo>
                    <a:pt x="492181" y="297885"/>
                  </a:lnTo>
                  <a:lnTo>
                    <a:pt x="541390" y="275622"/>
                  </a:lnTo>
                  <a:lnTo>
                    <a:pt x="605079" y="242140"/>
                  </a:lnTo>
                  <a:lnTo>
                    <a:pt x="644372" y="221020"/>
                  </a:lnTo>
                  <a:lnTo>
                    <a:pt x="689705" y="196891"/>
                  </a:lnTo>
                  <a:lnTo>
                    <a:pt x="741887" y="169684"/>
                  </a:lnTo>
                  <a:lnTo>
                    <a:pt x="801725" y="139330"/>
                  </a:lnTo>
                  <a:lnTo>
                    <a:pt x="780657" y="118647"/>
                  </a:lnTo>
                  <a:lnTo>
                    <a:pt x="754911" y="105518"/>
                  </a:lnTo>
                  <a:lnTo>
                    <a:pt x="726425" y="100587"/>
                  </a:lnTo>
                  <a:lnTo>
                    <a:pt x="697139" y="104498"/>
                  </a:lnTo>
                  <a:lnTo>
                    <a:pt x="542548" y="155788"/>
                  </a:lnTo>
                </a:path>
              </a:pathLst>
            </a:custGeom>
            <a:ln w="10163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6496761" y="3348456"/>
              <a:ext cx="407034" cy="140335"/>
            </a:xfrm>
            <a:custGeom>
              <a:avLst/>
              <a:gdLst/>
              <a:ahLst/>
              <a:cxnLst/>
              <a:rect l="l" t="t" r="r" b="b"/>
              <a:pathLst>
                <a:path w="407034" h="140335">
                  <a:moveTo>
                    <a:pt x="0" y="0"/>
                  </a:moveTo>
                  <a:lnTo>
                    <a:pt x="104571" y="0"/>
                  </a:lnTo>
                  <a:lnTo>
                    <a:pt x="148300" y="5775"/>
                  </a:lnTo>
                  <a:lnTo>
                    <a:pt x="189755" y="19639"/>
                  </a:lnTo>
                  <a:lnTo>
                    <a:pt x="227833" y="41100"/>
                  </a:lnTo>
                  <a:lnTo>
                    <a:pt x="261428" y="69665"/>
                  </a:lnTo>
                  <a:lnTo>
                    <a:pt x="365999" y="69665"/>
                  </a:lnTo>
                  <a:lnTo>
                    <a:pt x="380044" y="70044"/>
                  </a:lnTo>
                  <a:lnTo>
                    <a:pt x="392423" y="75583"/>
                  </a:lnTo>
                  <a:lnTo>
                    <a:pt x="401821" y="85356"/>
                  </a:lnTo>
                  <a:lnTo>
                    <a:pt x="406920" y="98438"/>
                  </a:lnTo>
                  <a:lnTo>
                    <a:pt x="406539" y="112473"/>
                  </a:lnTo>
                  <a:lnTo>
                    <a:pt x="400994" y="124843"/>
                  </a:lnTo>
                  <a:lnTo>
                    <a:pt x="391212" y="134234"/>
                  </a:lnTo>
                  <a:lnTo>
                    <a:pt x="378119" y="139330"/>
                  </a:lnTo>
                  <a:lnTo>
                    <a:pt x="374110" y="140026"/>
                  </a:lnTo>
                  <a:lnTo>
                    <a:pt x="370015" y="140026"/>
                  </a:lnTo>
                  <a:lnTo>
                    <a:pt x="365999" y="139330"/>
                  </a:lnTo>
                  <a:lnTo>
                    <a:pt x="174285" y="139330"/>
                  </a:lnTo>
                </a:path>
              </a:pathLst>
            </a:custGeom>
            <a:ln w="10160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6549003" y="2826046"/>
              <a:ext cx="558165" cy="518159"/>
            </a:xfrm>
            <a:custGeom>
              <a:avLst/>
              <a:gdLst/>
              <a:ahLst/>
              <a:cxnLst/>
              <a:rect l="l" t="t" r="r" b="b"/>
              <a:pathLst>
                <a:path w="558165" h="518160">
                  <a:moveTo>
                    <a:pt x="29759" y="403892"/>
                  </a:moveTo>
                  <a:lnTo>
                    <a:pt x="12701" y="361870"/>
                  </a:lnTo>
                  <a:lnTo>
                    <a:pt x="2866" y="318818"/>
                  </a:lnTo>
                  <a:lnTo>
                    <a:pt x="0" y="275506"/>
                  </a:lnTo>
                  <a:lnTo>
                    <a:pt x="3846" y="232704"/>
                  </a:lnTo>
                  <a:lnTo>
                    <a:pt x="14152" y="191183"/>
                  </a:lnTo>
                  <a:lnTo>
                    <a:pt x="30660" y="151713"/>
                  </a:lnTo>
                  <a:lnTo>
                    <a:pt x="53117" y="115064"/>
                  </a:lnTo>
                  <a:lnTo>
                    <a:pt x="81267" y="82007"/>
                  </a:lnTo>
                  <a:lnTo>
                    <a:pt x="114854" y="53311"/>
                  </a:lnTo>
                  <a:lnTo>
                    <a:pt x="153625" y="29748"/>
                  </a:lnTo>
                  <a:lnTo>
                    <a:pt x="195675" y="12696"/>
                  </a:lnTo>
                  <a:lnTo>
                    <a:pt x="238756" y="2865"/>
                  </a:lnTo>
                  <a:lnTo>
                    <a:pt x="282097" y="0"/>
                  </a:lnTo>
                  <a:lnTo>
                    <a:pt x="324927" y="3844"/>
                  </a:lnTo>
                  <a:lnTo>
                    <a:pt x="366475" y="14142"/>
                  </a:lnTo>
                  <a:lnTo>
                    <a:pt x="405970" y="30641"/>
                  </a:lnTo>
                  <a:lnTo>
                    <a:pt x="442640" y="53083"/>
                  </a:lnTo>
                  <a:lnTo>
                    <a:pt x="475716" y="81213"/>
                  </a:lnTo>
                  <a:lnTo>
                    <a:pt x="504425" y="114778"/>
                  </a:lnTo>
                  <a:lnTo>
                    <a:pt x="527998" y="153520"/>
                  </a:lnTo>
                  <a:lnTo>
                    <a:pt x="545813" y="197968"/>
                  </a:lnTo>
                  <a:lnTo>
                    <a:pt x="555581" y="243601"/>
                  </a:lnTo>
                  <a:lnTo>
                    <a:pt x="557573" y="289490"/>
                  </a:lnTo>
                  <a:lnTo>
                    <a:pt x="552063" y="334705"/>
                  </a:lnTo>
                  <a:lnTo>
                    <a:pt x="539325" y="378317"/>
                  </a:lnTo>
                  <a:lnTo>
                    <a:pt x="519632" y="419396"/>
                  </a:lnTo>
                  <a:lnTo>
                    <a:pt x="493257" y="457013"/>
                  </a:lnTo>
                  <a:lnTo>
                    <a:pt x="460473" y="490239"/>
                  </a:lnTo>
                  <a:lnTo>
                    <a:pt x="421553" y="518143"/>
                  </a:lnTo>
                </a:path>
              </a:pathLst>
            </a:custGeom>
            <a:ln w="10162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6646385" y="2838160"/>
              <a:ext cx="387985" cy="461645"/>
            </a:xfrm>
            <a:custGeom>
              <a:avLst/>
              <a:gdLst/>
              <a:ahLst/>
              <a:cxnLst/>
              <a:rect l="l" t="t" r="r" b="b"/>
              <a:pathLst>
                <a:path w="387984" h="461645">
                  <a:moveTo>
                    <a:pt x="387697" y="79331"/>
                  </a:moveTo>
                  <a:lnTo>
                    <a:pt x="379686" y="106350"/>
                  </a:lnTo>
                  <a:lnTo>
                    <a:pt x="366527" y="130959"/>
                  </a:lnTo>
                  <a:lnTo>
                    <a:pt x="348704" y="152438"/>
                  </a:lnTo>
                  <a:lnTo>
                    <a:pt x="326697" y="170069"/>
                  </a:lnTo>
                  <a:lnTo>
                    <a:pt x="291255" y="168745"/>
                  </a:lnTo>
                  <a:lnTo>
                    <a:pt x="261515" y="177634"/>
                  </a:lnTo>
                  <a:lnTo>
                    <a:pt x="243147" y="188793"/>
                  </a:lnTo>
                  <a:lnTo>
                    <a:pt x="241820" y="194278"/>
                  </a:lnTo>
                  <a:lnTo>
                    <a:pt x="250743" y="201843"/>
                  </a:lnTo>
                  <a:lnTo>
                    <a:pt x="258563" y="218486"/>
                  </a:lnTo>
                  <a:lnTo>
                    <a:pt x="264111" y="235130"/>
                  </a:lnTo>
                  <a:lnTo>
                    <a:pt x="266220" y="242695"/>
                  </a:lnTo>
                  <a:lnTo>
                    <a:pt x="277008" y="247838"/>
                  </a:lnTo>
                  <a:lnTo>
                    <a:pt x="288932" y="247267"/>
                  </a:lnTo>
                  <a:lnTo>
                    <a:pt x="298584" y="244409"/>
                  </a:lnTo>
                  <a:lnTo>
                    <a:pt x="302559" y="242695"/>
                  </a:lnTo>
                  <a:lnTo>
                    <a:pt x="307768" y="268935"/>
                  </a:lnTo>
                  <a:lnTo>
                    <a:pt x="289662" y="298024"/>
                  </a:lnTo>
                  <a:lnTo>
                    <a:pt x="265869" y="323701"/>
                  </a:lnTo>
                  <a:lnTo>
                    <a:pt x="254021" y="339703"/>
                  </a:lnTo>
                  <a:lnTo>
                    <a:pt x="258488" y="347924"/>
                  </a:lnTo>
                  <a:lnTo>
                    <a:pt x="266950" y="355574"/>
                  </a:lnTo>
                  <a:lnTo>
                    <a:pt x="271998" y="364366"/>
                  </a:lnTo>
                  <a:lnTo>
                    <a:pt x="239847" y="395795"/>
                  </a:lnTo>
                  <a:lnTo>
                    <a:pt x="229795" y="400399"/>
                  </a:lnTo>
                  <a:lnTo>
                    <a:pt x="220081" y="435640"/>
                  </a:lnTo>
                  <a:lnTo>
                    <a:pt x="197835" y="453736"/>
                  </a:lnTo>
                  <a:lnTo>
                    <a:pt x="173400" y="460403"/>
                  </a:lnTo>
                  <a:lnTo>
                    <a:pt x="157118" y="461356"/>
                  </a:lnTo>
                  <a:lnTo>
                    <a:pt x="146500" y="453582"/>
                  </a:lnTo>
                  <a:lnTo>
                    <a:pt x="134526" y="435547"/>
                  </a:lnTo>
                  <a:lnTo>
                    <a:pt x="124742" y="415177"/>
                  </a:lnTo>
                  <a:lnTo>
                    <a:pt x="120692" y="400399"/>
                  </a:lnTo>
                  <a:lnTo>
                    <a:pt x="122707" y="391057"/>
                  </a:lnTo>
                  <a:lnTo>
                    <a:pt x="127141" y="381763"/>
                  </a:lnTo>
                  <a:lnTo>
                    <a:pt x="131574" y="372601"/>
                  </a:lnTo>
                  <a:lnTo>
                    <a:pt x="133589" y="363650"/>
                  </a:lnTo>
                  <a:lnTo>
                    <a:pt x="129777" y="353017"/>
                  </a:lnTo>
                  <a:lnTo>
                    <a:pt x="121389" y="341086"/>
                  </a:lnTo>
                  <a:lnTo>
                    <a:pt x="113002" y="331358"/>
                  </a:lnTo>
                  <a:lnTo>
                    <a:pt x="109189" y="327338"/>
                  </a:lnTo>
                  <a:lnTo>
                    <a:pt x="102929" y="301187"/>
                  </a:lnTo>
                  <a:lnTo>
                    <a:pt x="86423" y="290949"/>
                  </a:lnTo>
                  <a:lnTo>
                    <a:pt x="63088" y="289804"/>
                  </a:lnTo>
                  <a:lnTo>
                    <a:pt x="36338" y="290938"/>
                  </a:lnTo>
                  <a:lnTo>
                    <a:pt x="15293" y="283332"/>
                  </a:lnTo>
                  <a:lnTo>
                    <a:pt x="4509" y="266598"/>
                  </a:lnTo>
                  <a:lnTo>
                    <a:pt x="555" y="249865"/>
                  </a:lnTo>
                  <a:lnTo>
                    <a:pt x="0" y="242259"/>
                  </a:lnTo>
                  <a:lnTo>
                    <a:pt x="953" y="228831"/>
                  </a:lnTo>
                  <a:lnTo>
                    <a:pt x="7624" y="198381"/>
                  </a:lnTo>
                  <a:lnTo>
                    <a:pt x="25734" y="165662"/>
                  </a:lnTo>
                  <a:lnTo>
                    <a:pt x="60999" y="145425"/>
                  </a:lnTo>
                  <a:lnTo>
                    <a:pt x="96088" y="142237"/>
                  </a:lnTo>
                  <a:lnTo>
                    <a:pt x="113808" y="147025"/>
                  </a:lnTo>
                  <a:lnTo>
                    <a:pt x="120090" y="154083"/>
                  </a:lnTo>
                  <a:lnTo>
                    <a:pt x="120866" y="157703"/>
                  </a:lnTo>
                  <a:lnTo>
                    <a:pt x="142909" y="167990"/>
                  </a:lnTo>
                  <a:lnTo>
                    <a:pt x="169438" y="166847"/>
                  </a:lnTo>
                  <a:lnTo>
                    <a:pt x="195949" y="161132"/>
                  </a:lnTo>
                  <a:lnTo>
                    <a:pt x="217943" y="157704"/>
                  </a:lnTo>
                  <a:lnTo>
                    <a:pt x="219456" y="144640"/>
                  </a:lnTo>
                  <a:lnTo>
                    <a:pt x="220961" y="116808"/>
                  </a:lnTo>
                  <a:lnTo>
                    <a:pt x="217906" y="91246"/>
                  </a:lnTo>
                  <a:lnTo>
                    <a:pt x="205743" y="84991"/>
                  </a:lnTo>
                  <a:lnTo>
                    <a:pt x="188271" y="90096"/>
                  </a:lnTo>
                  <a:lnTo>
                    <a:pt x="173348" y="87492"/>
                  </a:lnTo>
                  <a:lnTo>
                    <a:pt x="162510" y="77539"/>
                  </a:lnTo>
                  <a:lnTo>
                    <a:pt x="157292" y="60593"/>
                  </a:lnTo>
                  <a:lnTo>
                    <a:pt x="172278" y="35114"/>
                  </a:lnTo>
                  <a:lnTo>
                    <a:pt x="208815" y="16064"/>
                  </a:lnTo>
                  <a:lnTo>
                    <a:pt x="246039" y="4130"/>
                  </a:lnTo>
                  <a:lnTo>
                    <a:pt x="263083" y="0"/>
                  </a:lnTo>
                </a:path>
              </a:pathLst>
            </a:custGeom>
            <a:ln w="10163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8302286" y="2097235"/>
            <a:ext cx="497118" cy="497503"/>
            <a:chOff x="13690379" y="3458495"/>
            <a:chExt cx="819785" cy="820419"/>
          </a:xfrm>
          <a:solidFill>
            <a:schemeClr val="bg1"/>
          </a:solidFill>
        </p:grpSpPr>
        <p:sp>
          <p:nvSpPr>
            <p:cNvPr id="36" name="object 36"/>
            <p:cNvSpPr/>
            <p:nvPr/>
          </p:nvSpPr>
          <p:spPr>
            <a:xfrm>
              <a:off x="13695518" y="3463633"/>
              <a:ext cx="669925" cy="810260"/>
            </a:xfrm>
            <a:custGeom>
              <a:avLst/>
              <a:gdLst/>
              <a:ahLst/>
              <a:cxnLst/>
              <a:rect l="l" t="t" r="r" b="b"/>
              <a:pathLst>
                <a:path w="669925" h="810260">
                  <a:moveTo>
                    <a:pt x="352453" y="810107"/>
                  </a:moveTo>
                  <a:lnTo>
                    <a:pt x="35246" y="810107"/>
                  </a:lnTo>
                  <a:lnTo>
                    <a:pt x="2770" y="788595"/>
                  </a:lnTo>
                  <a:lnTo>
                    <a:pt x="0" y="35220"/>
                  </a:lnTo>
                  <a:lnTo>
                    <a:pt x="2769" y="21514"/>
                  </a:lnTo>
                  <a:lnTo>
                    <a:pt x="10323" y="10318"/>
                  </a:lnTo>
                  <a:lnTo>
                    <a:pt x="21526" y="2768"/>
                  </a:lnTo>
                  <a:lnTo>
                    <a:pt x="35245" y="0"/>
                  </a:lnTo>
                  <a:lnTo>
                    <a:pt x="503743" y="0"/>
                  </a:lnTo>
                  <a:lnTo>
                    <a:pt x="659351" y="140913"/>
                  </a:lnTo>
                  <a:lnTo>
                    <a:pt x="669661" y="165832"/>
                  </a:lnTo>
                  <a:lnTo>
                    <a:pt x="669661" y="317018"/>
                  </a:lnTo>
                </a:path>
              </a:pathLst>
            </a:custGeom>
            <a:grpFill/>
            <a:ln w="10277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01253" y="3710210"/>
              <a:ext cx="247015" cy="281940"/>
            </a:xfrm>
            <a:custGeom>
              <a:avLst/>
              <a:gdLst/>
              <a:ahLst/>
              <a:cxnLst/>
              <a:rect l="l" t="t" r="r" b="b"/>
              <a:pathLst>
                <a:path w="247015" h="281939">
                  <a:moveTo>
                    <a:pt x="0" y="281767"/>
                  </a:moveTo>
                  <a:lnTo>
                    <a:pt x="211472" y="281767"/>
                  </a:lnTo>
                </a:path>
                <a:path w="247015" h="281939">
                  <a:moveTo>
                    <a:pt x="52867" y="105662"/>
                  </a:moveTo>
                  <a:lnTo>
                    <a:pt x="88113" y="105662"/>
                  </a:lnTo>
                  <a:lnTo>
                    <a:pt x="97849" y="105662"/>
                  </a:lnTo>
                  <a:lnTo>
                    <a:pt x="105736" y="113543"/>
                  </a:lnTo>
                  <a:lnTo>
                    <a:pt x="105736" y="123273"/>
                  </a:lnTo>
                  <a:lnTo>
                    <a:pt x="105736" y="281767"/>
                  </a:lnTo>
                  <a:lnTo>
                    <a:pt x="35245" y="281767"/>
                  </a:lnTo>
                  <a:lnTo>
                    <a:pt x="35245" y="123273"/>
                  </a:lnTo>
                  <a:lnTo>
                    <a:pt x="35245" y="113543"/>
                  </a:lnTo>
                  <a:lnTo>
                    <a:pt x="43138" y="105662"/>
                  </a:lnTo>
                  <a:lnTo>
                    <a:pt x="52867" y="105662"/>
                  </a:lnTo>
                  <a:close/>
                </a:path>
                <a:path w="247015" h="281939">
                  <a:moveTo>
                    <a:pt x="246717" y="176104"/>
                  </a:moveTo>
                  <a:lnTo>
                    <a:pt x="246717" y="17610"/>
                  </a:lnTo>
                  <a:lnTo>
                    <a:pt x="246717" y="7880"/>
                  </a:lnTo>
                  <a:lnTo>
                    <a:pt x="238831" y="0"/>
                  </a:lnTo>
                  <a:lnTo>
                    <a:pt x="229094" y="0"/>
                  </a:lnTo>
                  <a:lnTo>
                    <a:pt x="193849" y="0"/>
                  </a:lnTo>
                  <a:lnTo>
                    <a:pt x="184120" y="0"/>
                  </a:lnTo>
                  <a:lnTo>
                    <a:pt x="176226" y="7880"/>
                  </a:lnTo>
                  <a:lnTo>
                    <a:pt x="176226" y="17610"/>
                  </a:lnTo>
                  <a:lnTo>
                    <a:pt x="176227" y="281767"/>
                  </a:lnTo>
                </a:path>
              </a:pathLst>
            </a:custGeom>
            <a:grpFill/>
            <a:ln w="10276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8" name="object 38"/>
            <p:cNvSpPr/>
            <p:nvPr/>
          </p:nvSpPr>
          <p:spPr>
            <a:xfrm>
              <a:off x="14081718" y="3851094"/>
              <a:ext cx="423545" cy="422909"/>
            </a:xfrm>
            <a:custGeom>
              <a:avLst/>
              <a:gdLst/>
              <a:ahLst/>
              <a:cxnLst/>
              <a:rect l="l" t="t" r="r" b="b"/>
              <a:pathLst>
                <a:path w="423544" h="422910">
                  <a:moveTo>
                    <a:pt x="211472" y="422647"/>
                  </a:moveTo>
                  <a:lnTo>
                    <a:pt x="259963" y="417066"/>
                  </a:lnTo>
                  <a:lnTo>
                    <a:pt x="304479" y="401168"/>
                  </a:lnTo>
                  <a:lnTo>
                    <a:pt x="343750" y="376221"/>
                  </a:lnTo>
                  <a:lnTo>
                    <a:pt x="376505" y="343495"/>
                  </a:lnTo>
                  <a:lnTo>
                    <a:pt x="401474" y="304258"/>
                  </a:lnTo>
                  <a:lnTo>
                    <a:pt x="417387" y="259778"/>
                  </a:lnTo>
                  <a:lnTo>
                    <a:pt x="422974" y="211325"/>
                  </a:lnTo>
                  <a:lnTo>
                    <a:pt x="417387" y="162870"/>
                  </a:lnTo>
                  <a:lnTo>
                    <a:pt x="401474" y="118389"/>
                  </a:lnTo>
                  <a:lnTo>
                    <a:pt x="376505" y="79151"/>
                  </a:lnTo>
                  <a:lnTo>
                    <a:pt x="343749" y="46425"/>
                  </a:lnTo>
                  <a:lnTo>
                    <a:pt x="304479" y="21479"/>
                  </a:lnTo>
                  <a:lnTo>
                    <a:pt x="259963" y="5581"/>
                  </a:lnTo>
                  <a:lnTo>
                    <a:pt x="211472" y="0"/>
                  </a:lnTo>
                  <a:lnTo>
                    <a:pt x="162985" y="5581"/>
                  </a:lnTo>
                  <a:lnTo>
                    <a:pt x="118474" y="21479"/>
                  </a:lnTo>
                  <a:lnTo>
                    <a:pt x="79209" y="46425"/>
                  </a:lnTo>
                  <a:lnTo>
                    <a:pt x="46459" y="79151"/>
                  </a:lnTo>
                  <a:lnTo>
                    <a:pt x="21495" y="118389"/>
                  </a:lnTo>
                  <a:lnTo>
                    <a:pt x="5585" y="162870"/>
                  </a:lnTo>
                  <a:lnTo>
                    <a:pt x="0" y="211325"/>
                  </a:lnTo>
                  <a:lnTo>
                    <a:pt x="5585" y="259778"/>
                  </a:lnTo>
                  <a:lnTo>
                    <a:pt x="21495" y="304257"/>
                  </a:lnTo>
                  <a:lnTo>
                    <a:pt x="46460" y="343495"/>
                  </a:lnTo>
                  <a:lnTo>
                    <a:pt x="79210" y="376221"/>
                  </a:lnTo>
                  <a:lnTo>
                    <a:pt x="118475" y="401167"/>
                  </a:lnTo>
                  <a:lnTo>
                    <a:pt x="162986" y="417066"/>
                  </a:lnTo>
                  <a:lnTo>
                    <a:pt x="211472" y="422647"/>
                  </a:lnTo>
                  <a:close/>
                </a:path>
              </a:pathLst>
            </a:custGeom>
            <a:grpFill/>
            <a:ln w="10276">
              <a:solidFill>
                <a:srgbClr val="F2445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187428" y="3995997"/>
              <a:ext cx="204918" cy="15668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40" name="object 40"/>
          <p:cNvSpPr txBox="1"/>
          <p:nvPr/>
        </p:nvSpPr>
        <p:spPr>
          <a:xfrm>
            <a:off x="8962146" y="1914077"/>
            <a:ext cx="2549513" cy="654107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Covering</a:t>
            </a:r>
            <a:r>
              <a:rPr sz="1400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representation</a:t>
            </a:r>
            <a:r>
              <a:rPr sz="1400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and</a:t>
            </a:r>
            <a:r>
              <a:rPr sz="1400" spc="-1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people’s</a:t>
            </a:r>
            <a:r>
              <a:rPr lang="it-IT"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x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-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spc="6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spc="-14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spc="6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-1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40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ir</a:t>
            </a:r>
            <a:r>
              <a:rPr sz="1400" spc="-14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400" spc="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p</a:t>
            </a:r>
            <a:r>
              <a:rPr sz="1400" spc="-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400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2126" y="1604650"/>
            <a:ext cx="2810971" cy="1493196"/>
          </a:xfrm>
          <a:prstGeom prst="rect">
            <a:avLst/>
          </a:prstGeom>
        </p:spPr>
        <p:txBody>
          <a:bodyPr vert="horz" wrap="square" lIns="0" tIns="297655" rIns="0" bIns="0" rtlCol="0">
            <a:spAutoFit/>
          </a:bodyPr>
          <a:lstStyle/>
          <a:p>
            <a:pPr marL="587223" algn="ctr">
              <a:spcBef>
                <a:spcPts val="2344"/>
              </a:spcBef>
            </a:pPr>
            <a:r>
              <a:rPr sz="2800" b="1" spc="-21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2</a:t>
            </a:r>
            <a:r>
              <a:rPr sz="2800" b="1" spc="17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0</a:t>
            </a:r>
            <a:r>
              <a:rPr sz="2800" b="1" spc="-30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2</a:t>
            </a:r>
            <a:r>
              <a:rPr sz="2800" b="1" spc="39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3</a:t>
            </a:r>
            <a:r>
              <a:rPr sz="2800" b="1" spc="-30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2800" b="1" spc="42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2800" b="1" spc="-3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2800" b="1" spc="-9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r</a:t>
            </a:r>
            <a:r>
              <a:rPr sz="2800" b="1" spc="-103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v</a:t>
            </a:r>
            <a:r>
              <a:rPr sz="2800" b="1" spc="27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2800" b="1" spc="-36" dirty="0">
                <a:solidFill>
                  <a:srgbClr val="7A8EB5"/>
                </a:solidFill>
                <a:latin typeface="Century Gothic" panose="020B0502020202020204" pitchFamily="34" charset="0"/>
                <a:cs typeface="Tahoma"/>
              </a:rPr>
              <a:t>y</a:t>
            </a:r>
            <a:endParaRPr sz="2800" b="1" dirty="0">
              <a:solidFill>
                <a:srgbClr val="7A8EB5"/>
              </a:solidFill>
              <a:latin typeface="Century Gothic" panose="020B0502020202020204" pitchFamily="34" charset="0"/>
              <a:cs typeface="Tahoma"/>
            </a:endParaRPr>
          </a:p>
          <a:p>
            <a:pPr marL="7701" marR="135927">
              <a:spcBef>
                <a:spcPts val="852"/>
              </a:spcBef>
            </a:pPr>
            <a:r>
              <a:rPr sz="1400" b="1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</a:t>
            </a:r>
            <a:r>
              <a:rPr sz="1400" b="1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nl</a:t>
            </a:r>
            <a:r>
              <a:rPr sz="1400" b="1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b="1" spc="-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b="1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b="1" spc="-15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b="1" spc="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b="1" spc="-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ur</a:t>
            </a:r>
            <a:r>
              <a:rPr sz="1400" b="1" spc="-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v</a:t>
            </a:r>
            <a:r>
              <a:rPr sz="1400" b="1" spc="-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400" b="1" spc="-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r>
              <a:rPr sz="1400" b="1" spc="-14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5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co</a:t>
            </a:r>
            <a:r>
              <a:rPr sz="1400" spc="8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400" spc="5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40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sio</a:t>
            </a:r>
            <a:r>
              <a:rPr sz="140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40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ed</a:t>
            </a:r>
            <a:r>
              <a:rPr sz="1400" spc="-8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5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to</a:t>
            </a:r>
            <a:r>
              <a:rPr sz="1400" spc="-8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2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Kantar  and</a:t>
            </a:r>
            <a:r>
              <a:rPr sz="1400" spc="-8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conducted</a:t>
            </a:r>
            <a:r>
              <a:rPr sz="1400" spc="-8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in</a:t>
            </a:r>
            <a:r>
              <a:rPr sz="1400" spc="-8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March-April</a:t>
            </a:r>
            <a:r>
              <a:rPr sz="1400" spc="-7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400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2023</a:t>
            </a:r>
            <a:endParaRPr sz="140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1145" y="4535914"/>
            <a:ext cx="623822" cy="62720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31164" y="3173246"/>
            <a:ext cx="620897" cy="624323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1145" y="3173246"/>
            <a:ext cx="627471" cy="62709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22416" y="3173246"/>
            <a:ext cx="627230" cy="62709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38970" y="3173246"/>
            <a:ext cx="621840" cy="622407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8285060" y="3871509"/>
            <a:ext cx="554570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50" spc="1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en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05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302210" y="3891299"/>
            <a:ext cx="323568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50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g</a:t>
            </a:r>
            <a:r>
              <a:rPr sz="105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019107" y="3889990"/>
            <a:ext cx="627976" cy="301958"/>
          </a:xfrm>
          <a:prstGeom prst="rect">
            <a:avLst/>
          </a:prstGeom>
        </p:spPr>
        <p:txBody>
          <a:bodyPr vert="horz" wrap="square" lIns="0" tIns="19638" rIns="0" bIns="0" rtlCol="0">
            <a:spAutoFit/>
          </a:bodyPr>
          <a:lstStyle/>
          <a:p>
            <a:pPr marL="7701" marR="3081" indent="56219">
              <a:lnSpc>
                <a:spcPts val="1092"/>
              </a:lnSpc>
              <a:spcBef>
                <a:spcPts val="154"/>
              </a:spcBef>
            </a:pPr>
            <a:r>
              <a:rPr sz="105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Race </a:t>
            </a:r>
            <a:r>
              <a:rPr sz="1050" spc="1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&amp; </a:t>
            </a:r>
            <a:r>
              <a:rPr sz="1050" spc="-29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050" spc="6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05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050" spc="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050" spc="8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c</a:t>
            </a:r>
            <a:r>
              <a:rPr sz="1050" spc="4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050" spc="5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050" spc="-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933024" y="3891299"/>
            <a:ext cx="690058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50" spc="7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05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x</a:t>
            </a:r>
            <a:r>
              <a:rPr sz="1050" spc="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u</a:t>
            </a:r>
            <a:r>
              <a:rPr sz="105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i</a:t>
            </a:r>
            <a:r>
              <a:rPr sz="1050" spc="6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050" spc="-1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y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44415" y="5246033"/>
            <a:ext cx="616424" cy="16897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Disability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53" name="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28825" y="4528549"/>
            <a:ext cx="620821" cy="625298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92921" y="4565949"/>
            <a:ext cx="607950" cy="608715"/>
          </a:xfrm>
          <a:prstGeom prst="rect">
            <a:avLst/>
          </a:prstGeom>
        </p:spPr>
      </p:pic>
      <p:sp>
        <p:nvSpPr>
          <p:cNvPr id="55" name="object 55"/>
          <p:cNvSpPr txBox="1"/>
          <p:nvPr/>
        </p:nvSpPr>
        <p:spPr>
          <a:xfrm>
            <a:off x="9174060" y="5245802"/>
            <a:ext cx="1398690" cy="803160"/>
          </a:xfrm>
          <a:prstGeom prst="rect">
            <a:avLst/>
          </a:prstGeom>
        </p:spPr>
        <p:txBody>
          <a:bodyPr vert="horz" wrap="square" lIns="0" tIns="11167" rIns="0" bIns="0" rtlCol="0">
            <a:spAutoFit/>
          </a:bodyPr>
          <a:lstStyle/>
          <a:p>
            <a:pPr marL="7701" marR="3081" indent="-385" algn="ctr">
              <a:lnSpc>
                <a:spcPct val="97800"/>
              </a:lnSpc>
              <a:spcBef>
                <a:spcPts val="88"/>
              </a:spcBef>
            </a:pPr>
            <a:r>
              <a:rPr sz="105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Sense </a:t>
            </a:r>
            <a:r>
              <a:rPr sz="1050" spc="7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 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belonging </a:t>
            </a:r>
            <a:r>
              <a:rPr sz="105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Experience</a:t>
            </a:r>
            <a:r>
              <a:rPr sz="1050" spc="-7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7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of</a:t>
            </a:r>
            <a:r>
              <a:rPr sz="1050" spc="-5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36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negative </a:t>
            </a:r>
            <a:r>
              <a:rPr sz="1050" spc="-334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behaviours </a:t>
            </a:r>
            <a:r>
              <a:rPr sz="105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45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Discrimination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786190" y="5259509"/>
            <a:ext cx="911448" cy="330942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algn="ctr">
              <a:spcBef>
                <a:spcPts val="61"/>
              </a:spcBef>
            </a:pPr>
            <a:r>
              <a:rPr sz="1050" spc="130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M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e</a:t>
            </a:r>
            <a:r>
              <a:rPr sz="1050" spc="33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n</a:t>
            </a:r>
            <a:r>
              <a:rPr sz="1050" spc="6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050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050" spc="1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050" spc="-58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 </a:t>
            </a:r>
            <a:r>
              <a:rPr sz="1050" spc="42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he</a:t>
            </a:r>
            <a:r>
              <a:rPr sz="1050" spc="2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a</a:t>
            </a:r>
            <a:r>
              <a:rPr sz="1050" spc="39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l</a:t>
            </a:r>
            <a:r>
              <a:rPr sz="1050" spc="67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t</a:t>
            </a:r>
            <a:r>
              <a:rPr sz="1050" spc="21" dirty="0">
                <a:solidFill>
                  <a:srgbClr val="000000"/>
                </a:solidFill>
                <a:latin typeface="Century Gothic" panose="020B0502020202020204" pitchFamily="34" charset="0"/>
                <a:cs typeface="Tahoma"/>
              </a:rPr>
              <a:t>h</a:t>
            </a:r>
            <a:endParaRPr sz="1050" dirty="0">
              <a:solidFill>
                <a:srgbClr val="000000"/>
              </a:solidFill>
              <a:latin typeface="Century Gothic" panose="020B0502020202020204" pitchFamily="34" charset="0"/>
              <a:cs typeface="Tahom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003560" y="3843560"/>
            <a:ext cx="524604" cy="525055"/>
          </a:xfrm>
          <a:custGeom>
            <a:avLst/>
            <a:gdLst/>
            <a:ahLst/>
            <a:cxnLst/>
            <a:rect l="l" t="t" r="r" b="b"/>
            <a:pathLst>
              <a:path w="738504" h="739139">
                <a:moveTo>
                  <a:pt x="485849" y="471805"/>
                </a:moveTo>
                <a:lnTo>
                  <a:pt x="459142" y="471805"/>
                </a:lnTo>
                <a:lnTo>
                  <a:pt x="498296" y="511034"/>
                </a:lnTo>
                <a:lnTo>
                  <a:pt x="492625" y="519337"/>
                </a:lnTo>
                <a:lnTo>
                  <a:pt x="488225" y="528320"/>
                </a:lnTo>
                <a:lnTo>
                  <a:pt x="485152" y="537842"/>
                </a:lnTo>
                <a:lnTo>
                  <a:pt x="483465" y="547757"/>
                </a:lnTo>
                <a:lnTo>
                  <a:pt x="483474" y="559548"/>
                </a:lnTo>
                <a:lnTo>
                  <a:pt x="630496" y="723459"/>
                </a:lnTo>
                <a:lnTo>
                  <a:pt x="668239" y="738545"/>
                </a:lnTo>
                <a:lnTo>
                  <a:pt x="681903" y="736961"/>
                </a:lnTo>
                <a:lnTo>
                  <a:pt x="694880" y="732797"/>
                </a:lnTo>
                <a:lnTo>
                  <a:pt x="706811" y="726205"/>
                </a:lnTo>
                <a:lnTo>
                  <a:pt x="714761" y="719509"/>
                </a:lnTo>
                <a:lnTo>
                  <a:pt x="672661" y="719509"/>
                </a:lnTo>
                <a:lnTo>
                  <a:pt x="656952" y="718042"/>
                </a:lnTo>
                <a:lnTo>
                  <a:pt x="511560" y="577401"/>
                </a:lnTo>
                <a:lnTo>
                  <a:pt x="502160" y="557025"/>
                </a:lnTo>
                <a:lnTo>
                  <a:pt x="502226" y="549360"/>
                </a:lnTo>
                <a:lnTo>
                  <a:pt x="532937" y="506349"/>
                </a:lnTo>
                <a:lnTo>
                  <a:pt x="549297" y="501583"/>
                </a:lnTo>
                <a:lnTo>
                  <a:pt x="595384" y="501583"/>
                </a:lnTo>
                <a:lnTo>
                  <a:pt x="591429" y="497615"/>
                </a:lnTo>
                <a:lnTo>
                  <a:pt x="511614" y="497615"/>
                </a:lnTo>
                <a:lnTo>
                  <a:pt x="485849" y="471805"/>
                </a:lnTo>
                <a:close/>
              </a:path>
              <a:path w="738504" h="739139">
                <a:moveTo>
                  <a:pt x="595384" y="501583"/>
                </a:moveTo>
                <a:lnTo>
                  <a:pt x="549297" y="501583"/>
                </a:lnTo>
                <a:lnTo>
                  <a:pt x="565008" y="503051"/>
                </a:lnTo>
                <a:lnTo>
                  <a:pt x="578118" y="510956"/>
                </a:lnTo>
                <a:lnTo>
                  <a:pt x="710436" y="643697"/>
                </a:lnTo>
                <a:lnTo>
                  <a:pt x="715071" y="649789"/>
                </a:lnTo>
                <a:lnTo>
                  <a:pt x="718220" y="656669"/>
                </a:lnTo>
                <a:lnTo>
                  <a:pt x="719811" y="664073"/>
                </a:lnTo>
                <a:lnTo>
                  <a:pt x="719770" y="671738"/>
                </a:lnTo>
                <a:lnTo>
                  <a:pt x="689023" y="714745"/>
                </a:lnTo>
                <a:lnTo>
                  <a:pt x="672661" y="719509"/>
                </a:lnTo>
                <a:lnTo>
                  <a:pt x="714761" y="719509"/>
                </a:lnTo>
                <a:lnTo>
                  <a:pt x="736133" y="685657"/>
                </a:lnTo>
                <a:lnTo>
                  <a:pt x="738461" y="661602"/>
                </a:lnTo>
                <a:lnTo>
                  <a:pt x="735927" y="650229"/>
                </a:lnTo>
                <a:lnTo>
                  <a:pt x="730981" y="639685"/>
                </a:lnTo>
                <a:lnTo>
                  <a:pt x="723770" y="630380"/>
                </a:lnTo>
                <a:lnTo>
                  <a:pt x="595384" y="501583"/>
                </a:lnTo>
                <a:close/>
              </a:path>
              <a:path w="738504" h="739139">
                <a:moveTo>
                  <a:pt x="285125" y="0"/>
                </a:moveTo>
                <a:lnTo>
                  <a:pt x="238685" y="1794"/>
                </a:lnTo>
                <a:lnTo>
                  <a:pt x="193092" y="11461"/>
                </a:lnTo>
                <a:lnTo>
                  <a:pt x="149435" y="28959"/>
                </a:lnTo>
                <a:lnTo>
                  <a:pt x="108803" y="54245"/>
                </a:lnTo>
                <a:lnTo>
                  <a:pt x="72284" y="87277"/>
                </a:lnTo>
                <a:lnTo>
                  <a:pt x="42213" y="126291"/>
                </a:lnTo>
                <a:lnTo>
                  <a:pt x="20169" y="168818"/>
                </a:lnTo>
                <a:lnTo>
                  <a:pt x="6112" y="213766"/>
                </a:lnTo>
                <a:lnTo>
                  <a:pt x="0" y="260045"/>
                </a:lnTo>
                <a:lnTo>
                  <a:pt x="1789" y="306565"/>
                </a:lnTo>
                <a:lnTo>
                  <a:pt x="11439" y="352235"/>
                </a:lnTo>
                <a:lnTo>
                  <a:pt x="28907" y="395967"/>
                </a:lnTo>
                <a:lnTo>
                  <a:pt x="54152" y="436669"/>
                </a:lnTo>
                <a:lnTo>
                  <a:pt x="87132" y="473251"/>
                </a:lnTo>
                <a:lnTo>
                  <a:pt x="124141" y="502113"/>
                </a:lnTo>
                <a:lnTo>
                  <a:pt x="164450" y="523712"/>
                </a:lnTo>
                <a:lnTo>
                  <a:pt x="207109" y="538049"/>
                </a:lnTo>
                <a:lnTo>
                  <a:pt x="251166" y="545130"/>
                </a:lnTo>
                <a:lnTo>
                  <a:pt x="295671" y="544957"/>
                </a:lnTo>
                <a:lnTo>
                  <a:pt x="339672" y="537535"/>
                </a:lnTo>
                <a:lnTo>
                  <a:pt x="373261" y="525955"/>
                </a:lnTo>
                <a:lnTo>
                  <a:pt x="254266" y="525954"/>
                </a:lnTo>
                <a:lnTo>
                  <a:pt x="247775" y="525393"/>
                </a:lnTo>
                <a:lnTo>
                  <a:pt x="202961" y="516973"/>
                </a:lnTo>
                <a:lnTo>
                  <a:pt x="154698" y="497598"/>
                </a:lnTo>
                <a:lnTo>
                  <a:pt x="96054" y="454833"/>
                </a:lnTo>
                <a:lnTo>
                  <a:pt x="66081" y="419850"/>
                </a:lnTo>
                <a:lnTo>
                  <a:pt x="42979" y="380183"/>
                </a:lnTo>
                <a:lnTo>
                  <a:pt x="27331" y="336828"/>
                </a:lnTo>
                <a:lnTo>
                  <a:pt x="19718" y="290784"/>
                </a:lnTo>
                <a:lnTo>
                  <a:pt x="159243" y="290784"/>
                </a:lnTo>
                <a:lnTo>
                  <a:pt x="162844" y="288183"/>
                </a:lnTo>
                <a:lnTo>
                  <a:pt x="168252" y="271928"/>
                </a:lnTo>
                <a:lnTo>
                  <a:pt x="18941" y="271928"/>
                </a:lnTo>
                <a:lnTo>
                  <a:pt x="23797" y="222029"/>
                </a:lnTo>
                <a:lnTo>
                  <a:pt x="38172" y="174499"/>
                </a:lnTo>
                <a:lnTo>
                  <a:pt x="61510" y="130682"/>
                </a:lnTo>
                <a:lnTo>
                  <a:pt x="93257" y="91920"/>
                </a:lnTo>
                <a:lnTo>
                  <a:pt x="131335" y="60472"/>
                </a:lnTo>
                <a:lnTo>
                  <a:pt x="174148" y="37270"/>
                </a:lnTo>
                <a:lnTo>
                  <a:pt x="220390" y="22724"/>
                </a:lnTo>
                <a:lnTo>
                  <a:pt x="268758" y="17242"/>
                </a:lnTo>
                <a:lnTo>
                  <a:pt x="366767" y="17242"/>
                </a:lnTo>
                <a:lnTo>
                  <a:pt x="331325" y="6121"/>
                </a:lnTo>
                <a:lnTo>
                  <a:pt x="285125" y="0"/>
                </a:lnTo>
                <a:close/>
              </a:path>
              <a:path w="738504" h="739139">
                <a:moveTo>
                  <a:pt x="544046" y="290784"/>
                </a:moveTo>
                <a:lnTo>
                  <a:pt x="526195" y="290784"/>
                </a:lnTo>
                <a:lnTo>
                  <a:pt x="518774" y="336101"/>
                </a:lnTo>
                <a:lnTo>
                  <a:pt x="503862" y="378171"/>
                </a:lnTo>
                <a:lnTo>
                  <a:pt x="482228" y="416330"/>
                </a:lnTo>
                <a:lnTo>
                  <a:pt x="454640" y="449914"/>
                </a:lnTo>
                <a:lnTo>
                  <a:pt x="421865" y="478258"/>
                </a:lnTo>
                <a:lnTo>
                  <a:pt x="384672" y="500698"/>
                </a:lnTo>
                <a:lnTo>
                  <a:pt x="343829" y="516570"/>
                </a:lnTo>
                <a:lnTo>
                  <a:pt x="300104" y="525211"/>
                </a:lnTo>
                <a:lnTo>
                  <a:pt x="254266" y="525954"/>
                </a:lnTo>
                <a:lnTo>
                  <a:pt x="373261" y="525955"/>
                </a:lnTo>
                <a:lnTo>
                  <a:pt x="382219" y="522866"/>
                </a:lnTo>
                <a:lnTo>
                  <a:pt x="422359" y="500955"/>
                </a:lnTo>
                <a:lnTo>
                  <a:pt x="459142" y="471805"/>
                </a:lnTo>
                <a:lnTo>
                  <a:pt x="485849" y="471805"/>
                </a:lnTo>
                <a:lnTo>
                  <a:pt x="472445" y="458378"/>
                </a:lnTo>
                <a:lnTo>
                  <a:pt x="502517" y="419363"/>
                </a:lnTo>
                <a:lnTo>
                  <a:pt x="524560" y="376837"/>
                </a:lnTo>
                <a:lnTo>
                  <a:pt x="538617" y="331889"/>
                </a:lnTo>
                <a:lnTo>
                  <a:pt x="544046" y="290784"/>
                </a:lnTo>
                <a:close/>
              </a:path>
              <a:path w="738504" h="739139">
                <a:moveTo>
                  <a:pt x="553436" y="482598"/>
                </a:moveTo>
                <a:lnTo>
                  <a:pt x="531935" y="486437"/>
                </a:lnTo>
                <a:lnTo>
                  <a:pt x="511614" y="497615"/>
                </a:lnTo>
                <a:lnTo>
                  <a:pt x="591429" y="497615"/>
                </a:lnTo>
                <a:lnTo>
                  <a:pt x="573980" y="486267"/>
                </a:lnTo>
                <a:lnTo>
                  <a:pt x="553436" y="482598"/>
                </a:lnTo>
                <a:close/>
              </a:path>
              <a:path w="738504" h="739139">
                <a:moveTo>
                  <a:pt x="218820" y="177882"/>
                </a:moveTo>
                <a:lnTo>
                  <a:pt x="199590" y="177882"/>
                </a:lnTo>
                <a:lnTo>
                  <a:pt x="244626" y="421333"/>
                </a:lnTo>
                <a:lnTo>
                  <a:pt x="248054" y="424468"/>
                </a:lnTo>
                <a:lnTo>
                  <a:pt x="252250" y="424861"/>
                </a:lnTo>
                <a:lnTo>
                  <a:pt x="257011" y="424861"/>
                </a:lnTo>
                <a:lnTo>
                  <a:pt x="260493" y="422464"/>
                </a:lnTo>
                <a:lnTo>
                  <a:pt x="276569" y="380823"/>
                </a:lnTo>
                <a:lnTo>
                  <a:pt x="256368" y="380823"/>
                </a:lnTo>
                <a:lnTo>
                  <a:pt x="218820" y="177882"/>
                </a:lnTo>
                <a:close/>
              </a:path>
              <a:path w="738504" h="739139">
                <a:moveTo>
                  <a:pt x="336613" y="195473"/>
                </a:moveTo>
                <a:lnTo>
                  <a:pt x="328676" y="197594"/>
                </a:lnTo>
                <a:lnTo>
                  <a:pt x="326307" y="199731"/>
                </a:lnTo>
                <a:lnTo>
                  <a:pt x="256429" y="380776"/>
                </a:lnTo>
                <a:lnTo>
                  <a:pt x="276569" y="380823"/>
                </a:lnTo>
                <a:lnTo>
                  <a:pt x="332275" y="236525"/>
                </a:lnTo>
                <a:lnTo>
                  <a:pt x="351891" y="236478"/>
                </a:lnTo>
                <a:lnTo>
                  <a:pt x="341774" y="198466"/>
                </a:lnTo>
                <a:lnTo>
                  <a:pt x="336613" y="195473"/>
                </a:lnTo>
                <a:close/>
              </a:path>
              <a:path w="738504" h="739139">
                <a:moveTo>
                  <a:pt x="351891" y="236478"/>
                </a:moveTo>
                <a:lnTo>
                  <a:pt x="332339" y="236478"/>
                </a:lnTo>
                <a:lnTo>
                  <a:pt x="363908" y="354723"/>
                </a:lnTo>
                <a:lnTo>
                  <a:pt x="369069" y="357709"/>
                </a:lnTo>
                <a:lnTo>
                  <a:pt x="375924" y="355870"/>
                </a:lnTo>
                <a:lnTo>
                  <a:pt x="377563" y="354841"/>
                </a:lnTo>
                <a:lnTo>
                  <a:pt x="400958" y="327546"/>
                </a:lnTo>
                <a:lnTo>
                  <a:pt x="376183" y="327546"/>
                </a:lnTo>
                <a:lnTo>
                  <a:pt x="351891" y="236478"/>
                </a:lnTo>
                <a:close/>
              </a:path>
              <a:path w="738504" h="739139">
                <a:moveTo>
                  <a:pt x="366767" y="17242"/>
                </a:moveTo>
                <a:lnTo>
                  <a:pt x="268758" y="17242"/>
                </a:lnTo>
                <a:lnTo>
                  <a:pt x="317946" y="21232"/>
                </a:lnTo>
                <a:lnTo>
                  <a:pt x="344058" y="27201"/>
                </a:lnTo>
                <a:lnTo>
                  <a:pt x="393423" y="47440"/>
                </a:lnTo>
                <a:lnTo>
                  <a:pt x="454400" y="93549"/>
                </a:lnTo>
                <a:lnTo>
                  <a:pt x="485211" y="131850"/>
                </a:lnTo>
                <a:lnTo>
                  <a:pt x="508012" y="175175"/>
                </a:lnTo>
                <a:lnTo>
                  <a:pt x="522147" y="222281"/>
                </a:lnTo>
                <a:lnTo>
                  <a:pt x="526964" y="271928"/>
                </a:lnTo>
                <a:lnTo>
                  <a:pt x="425392" y="271928"/>
                </a:lnTo>
                <a:lnTo>
                  <a:pt x="422788" y="273130"/>
                </a:lnTo>
                <a:lnTo>
                  <a:pt x="376269" y="327483"/>
                </a:lnTo>
                <a:lnTo>
                  <a:pt x="400958" y="327546"/>
                </a:lnTo>
                <a:lnTo>
                  <a:pt x="432467" y="290784"/>
                </a:lnTo>
                <a:lnTo>
                  <a:pt x="544046" y="290784"/>
                </a:lnTo>
                <a:lnTo>
                  <a:pt x="544730" y="285610"/>
                </a:lnTo>
                <a:lnTo>
                  <a:pt x="542940" y="239090"/>
                </a:lnTo>
                <a:lnTo>
                  <a:pt x="533290" y="193419"/>
                </a:lnTo>
                <a:lnTo>
                  <a:pt x="515821" y="149688"/>
                </a:lnTo>
                <a:lnTo>
                  <a:pt x="490576" y="108986"/>
                </a:lnTo>
                <a:lnTo>
                  <a:pt x="457597" y="72404"/>
                </a:lnTo>
                <a:lnTo>
                  <a:pt x="418649" y="42281"/>
                </a:lnTo>
                <a:lnTo>
                  <a:pt x="376195" y="20200"/>
                </a:lnTo>
                <a:lnTo>
                  <a:pt x="366767" y="17242"/>
                </a:lnTo>
                <a:close/>
              </a:path>
              <a:path w="738504" h="739139">
                <a:moveTo>
                  <a:pt x="205645" y="129711"/>
                </a:moveTo>
                <a:lnTo>
                  <a:pt x="197166" y="131291"/>
                </a:lnTo>
                <a:lnTo>
                  <a:pt x="194405" y="133695"/>
                </a:lnTo>
                <a:lnTo>
                  <a:pt x="148404" y="271928"/>
                </a:lnTo>
                <a:lnTo>
                  <a:pt x="168252" y="271928"/>
                </a:lnTo>
                <a:lnTo>
                  <a:pt x="199527" y="177929"/>
                </a:lnTo>
                <a:lnTo>
                  <a:pt x="218820" y="177882"/>
                </a:lnTo>
                <a:lnTo>
                  <a:pt x="210555" y="133098"/>
                </a:lnTo>
                <a:lnTo>
                  <a:pt x="205645" y="129711"/>
                </a:lnTo>
                <a:close/>
              </a:path>
            </a:pathLst>
          </a:custGeom>
          <a:solidFill>
            <a:srgbClr val="F2445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8" name="object 58"/>
          <p:cNvSpPr/>
          <p:nvPr/>
        </p:nvSpPr>
        <p:spPr>
          <a:xfrm>
            <a:off x="438430" y="1975755"/>
            <a:ext cx="319604" cy="320374"/>
          </a:xfrm>
          <a:custGeom>
            <a:avLst/>
            <a:gdLst/>
            <a:ahLst/>
            <a:cxnLst/>
            <a:rect l="l" t="t" r="r" b="b"/>
            <a:pathLst>
              <a:path w="527050" h="528320">
                <a:moveTo>
                  <a:pt x="279729" y="337812"/>
                </a:moveTo>
                <a:lnTo>
                  <a:pt x="253113" y="337812"/>
                </a:lnTo>
                <a:lnTo>
                  <a:pt x="443055" y="528128"/>
                </a:lnTo>
                <a:lnTo>
                  <a:pt x="469706" y="501462"/>
                </a:lnTo>
                <a:lnTo>
                  <a:pt x="443055" y="501462"/>
                </a:lnTo>
                <a:lnTo>
                  <a:pt x="279729" y="337812"/>
                </a:lnTo>
                <a:close/>
              </a:path>
              <a:path w="527050" h="528320">
                <a:moveTo>
                  <a:pt x="18071" y="0"/>
                </a:moveTo>
                <a:lnTo>
                  <a:pt x="16282" y="0"/>
                </a:lnTo>
                <a:lnTo>
                  <a:pt x="7160" y="204"/>
                </a:lnTo>
                <a:lnTo>
                  <a:pt x="0" y="7699"/>
                </a:lnTo>
                <a:lnTo>
                  <a:pt x="227" y="18432"/>
                </a:lnTo>
                <a:lnTo>
                  <a:pt x="161620" y="505869"/>
                </a:lnTo>
                <a:lnTo>
                  <a:pt x="176161" y="516841"/>
                </a:lnTo>
                <a:lnTo>
                  <a:pt x="182640" y="515926"/>
                </a:lnTo>
                <a:lnTo>
                  <a:pt x="187330" y="514268"/>
                </a:lnTo>
                <a:lnTo>
                  <a:pt x="191017" y="510567"/>
                </a:lnTo>
                <a:lnTo>
                  <a:pt x="192680" y="505869"/>
                </a:lnTo>
                <a:lnTo>
                  <a:pt x="197313" y="492984"/>
                </a:lnTo>
                <a:lnTo>
                  <a:pt x="177267" y="492984"/>
                </a:lnTo>
                <a:lnTo>
                  <a:pt x="20494" y="20553"/>
                </a:lnTo>
                <a:lnTo>
                  <a:pt x="20573" y="20380"/>
                </a:lnTo>
                <a:lnTo>
                  <a:pt x="80026" y="20380"/>
                </a:lnTo>
                <a:lnTo>
                  <a:pt x="19859" y="282"/>
                </a:lnTo>
                <a:lnTo>
                  <a:pt x="18071" y="0"/>
                </a:lnTo>
                <a:close/>
              </a:path>
              <a:path w="527050" h="528320">
                <a:moveTo>
                  <a:pt x="80026" y="20380"/>
                </a:moveTo>
                <a:lnTo>
                  <a:pt x="20573" y="20380"/>
                </a:lnTo>
                <a:lnTo>
                  <a:pt x="491598" y="177737"/>
                </a:lnTo>
                <a:lnTo>
                  <a:pt x="491551" y="177902"/>
                </a:lnTo>
                <a:lnTo>
                  <a:pt x="302502" y="246075"/>
                </a:lnTo>
                <a:lnTo>
                  <a:pt x="500288" y="444185"/>
                </a:lnTo>
                <a:lnTo>
                  <a:pt x="443055" y="501462"/>
                </a:lnTo>
                <a:lnTo>
                  <a:pt x="469706" y="501462"/>
                </a:lnTo>
                <a:lnTo>
                  <a:pt x="526917" y="444217"/>
                </a:lnTo>
                <a:lnTo>
                  <a:pt x="336793" y="253767"/>
                </a:lnTo>
                <a:lnTo>
                  <a:pt x="504328" y="193325"/>
                </a:lnTo>
                <a:lnTo>
                  <a:pt x="509970" y="190005"/>
                </a:lnTo>
                <a:lnTo>
                  <a:pt x="513772" y="184950"/>
                </a:lnTo>
                <a:lnTo>
                  <a:pt x="515405" y="178837"/>
                </a:lnTo>
                <a:lnTo>
                  <a:pt x="514540" y="172339"/>
                </a:lnTo>
                <a:lnTo>
                  <a:pt x="512893" y="167531"/>
                </a:lnTo>
                <a:lnTo>
                  <a:pt x="509128" y="163760"/>
                </a:lnTo>
                <a:lnTo>
                  <a:pt x="80026" y="20380"/>
                </a:lnTo>
                <a:close/>
              </a:path>
              <a:path w="527050" h="528320">
                <a:moveTo>
                  <a:pt x="245497" y="303469"/>
                </a:moveTo>
                <a:lnTo>
                  <a:pt x="177331" y="492929"/>
                </a:lnTo>
                <a:lnTo>
                  <a:pt x="197313" y="492984"/>
                </a:lnTo>
                <a:lnTo>
                  <a:pt x="253113" y="337812"/>
                </a:lnTo>
                <a:lnTo>
                  <a:pt x="279729" y="337812"/>
                </a:lnTo>
                <a:lnTo>
                  <a:pt x="245497" y="303469"/>
                </a:lnTo>
                <a:close/>
              </a:path>
            </a:pathLst>
          </a:custGeom>
          <a:solidFill>
            <a:srgbClr val="F2445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0AB48A-39C7-24A1-FE00-C497F0D4FB3D}"/>
              </a:ext>
            </a:extLst>
          </p:cNvPr>
          <p:cNvGrpSpPr/>
          <p:nvPr/>
        </p:nvGrpSpPr>
        <p:grpSpPr>
          <a:xfrm>
            <a:off x="4624224" y="35672"/>
            <a:ext cx="7183030" cy="502072"/>
            <a:chOff x="376977" y="10401436"/>
            <a:chExt cx="10627399" cy="742823"/>
          </a:xfrm>
        </p:grpSpPr>
        <p:grpSp>
          <p:nvGrpSpPr>
            <p:cNvPr id="62" name="object 15">
              <a:extLst>
                <a:ext uri="{FF2B5EF4-FFF2-40B4-BE49-F238E27FC236}">
                  <a16:creationId xmlns:a16="http://schemas.microsoft.com/office/drawing/2014/main" id="{2039B5E2-EFC9-CD0A-713C-207F00999E2D}"/>
                </a:ext>
              </a:extLst>
            </p:cNvPr>
            <p:cNvGrpSpPr/>
            <p:nvPr/>
          </p:nvGrpSpPr>
          <p:grpSpPr>
            <a:xfrm>
              <a:off x="376977" y="10555882"/>
              <a:ext cx="418526" cy="418526"/>
              <a:chOff x="376946" y="10555494"/>
              <a:chExt cx="507365" cy="507365"/>
            </a:xfrm>
          </p:grpSpPr>
          <p:sp>
            <p:nvSpPr>
              <p:cNvPr id="72" name="object 16">
                <a:extLst>
                  <a:ext uri="{FF2B5EF4-FFF2-40B4-BE49-F238E27FC236}">
                    <a16:creationId xmlns:a16="http://schemas.microsoft.com/office/drawing/2014/main" id="{C231BF96-9838-C495-2374-9A67910CA6D9}"/>
                  </a:ext>
                </a:extLst>
              </p:cNvPr>
              <p:cNvSpPr/>
              <p:nvPr/>
            </p:nvSpPr>
            <p:spPr>
              <a:xfrm>
                <a:off x="376946" y="10555494"/>
                <a:ext cx="507365" cy="507365"/>
              </a:xfrm>
              <a:custGeom>
                <a:avLst/>
                <a:gdLst/>
                <a:ahLst/>
                <a:cxnLst/>
                <a:rect l="l" t="t" r="r" b="b"/>
                <a:pathLst>
                  <a:path w="507365" h="507365">
                    <a:moveTo>
                      <a:pt x="253416" y="0"/>
                    </a:moveTo>
                    <a:lnTo>
                      <a:pt x="207862" y="4083"/>
                    </a:lnTo>
                    <a:lnTo>
                      <a:pt x="164988" y="15855"/>
                    </a:lnTo>
                    <a:lnTo>
                      <a:pt x="125509" y="34600"/>
                    </a:lnTo>
                    <a:lnTo>
                      <a:pt x="90140" y="59603"/>
                    </a:lnTo>
                    <a:lnTo>
                      <a:pt x="59598" y="90148"/>
                    </a:lnTo>
                    <a:lnTo>
                      <a:pt x="34597" y="125520"/>
                    </a:lnTo>
                    <a:lnTo>
                      <a:pt x="15853" y="165002"/>
                    </a:lnTo>
                    <a:lnTo>
                      <a:pt x="4082" y="207880"/>
                    </a:lnTo>
                    <a:lnTo>
                      <a:pt x="0" y="253437"/>
                    </a:lnTo>
                    <a:lnTo>
                      <a:pt x="4082" y="298991"/>
                    </a:lnTo>
                    <a:lnTo>
                      <a:pt x="15853" y="341867"/>
                    </a:lnTo>
                    <a:lnTo>
                      <a:pt x="34597" y="381349"/>
                    </a:lnTo>
                    <a:lnTo>
                      <a:pt x="59598" y="416721"/>
                    </a:lnTo>
                    <a:lnTo>
                      <a:pt x="90140" y="447267"/>
                    </a:lnTo>
                    <a:lnTo>
                      <a:pt x="125509" y="472271"/>
                    </a:lnTo>
                    <a:lnTo>
                      <a:pt x="164988" y="491018"/>
                    </a:lnTo>
                    <a:lnTo>
                      <a:pt x="207862" y="502791"/>
                    </a:lnTo>
                    <a:lnTo>
                      <a:pt x="253416" y="506874"/>
                    </a:lnTo>
                    <a:lnTo>
                      <a:pt x="298976" y="502791"/>
                    </a:lnTo>
                    <a:lnTo>
                      <a:pt x="341855" y="491018"/>
                    </a:lnTo>
                    <a:lnTo>
                      <a:pt x="381338" y="472271"/>
                    </a:lnTo>
                    <a:lnTo>
                      <a:pt x="416709" y="447267"/>
                    </a:lnTo>
                    <a:lnTo>
                      <a:pt x="447253" y="416721"/>
                    </a:lnTo>
                    <a:lnTo>
                      <a:pt x="472255" y="381349"/>
                    </a:lnTo>
                    <a:lnTo>
                      <a:pt x="490999" y="341867"/>
                    </a:lnTo>
                    <a:lnTo>
                      <a:pt x="502770" y="298991"/>
                    </a:lnTo>
                    <a:lnTo>
                      <a:pt x="506853" y="253437"/>
                    </a:lnTo>
                    <a:lnTo>
                      <a:pt x="502770" y="207880"/>
                    </a:lnTo>
                    <a:lnTo>
                      <a:pt x="490999" y="165002"/>
                    </a:lnTo>
                    <a:lnTo>
                      <a:pt x="472255" y="125520"/>
                    </a:lnTo>
                    <a:lnTo>
                      <a:pt x="447253" y="90148"/>
                    </a:lnTo>
                    <a:lnTo>
                      <a:pt x="416709" y="59603"/>
                    </a:lnTo>
                    <a:lnTo>
                      <a:pt x="381338" y="34600"/>
                    </a:lnTo>
                    <a:lnTo>
                      <a:pt x="341855" y="15855"/>
                    </a:lnTo>
                    <a:lnTo>
                      <a:pt x="298976" y="4083"/>
                    </a:lnTo>
                    <a:lnTo>
                      <a:pt x="253416" y="0"/>
                    </a:lnTo>
                    <a:close/>
                  </a:path>
                </a:pathLst>
              </a:custGeom>
              <a:solidFill>
                <a:srgbClr val="E51E4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Jungka" panose="00000500000000000000" pitchFamily="2" charset="0"/>
                </a:endParaRPr>
              </a:p>
            </p:txBody>
          </p:sp>
          <p:pic>
            <p:nvPicPr>
              <p:cNvPr id="73" name="object 17">
                <a:extLst>
                  <a:ext uri="{FF2B5EF4-FFF2-40B4-BE49-F238E27FC236}">
                    <a16:creationId xmlns:a16="http://schemas.microsoft.com/office/drawing/2014/main" id="{3C492761-E88F-F7B0-FB3D-017D239B1E89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1153" y="10746301"/>
                <a:ext cx="359287" cy="121954"/>
              </a:xfrm>
              <a:prstGeom prst="rect">
                <a:avLst/>
              </a:prstGeom>
            </p:spPr>
          </p:pic>
        </p:grpSp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EFC3AD0B-9B5A-47CB-A079-FEE2A654D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8844" y="10523157"/>
              <a:ext cx="928024" cy="525880"/>
            </a:xfrm>
            <a:prstGeom prst="rect">
              <a:avLst/>
            </a:prstGeom>
          </p:spPr>
        </p:pic>
        <p:pic>
          <p:nvPicPr>
            <p:cNvPr id="64" name="Picture 63" descr="Logo&#10;&#10;Description automatically generated">
              <a:extLst>
                <a:ext uri="{FF2B5EF4-FFF2-40B4-BE49-F238E27FC236}">
                  <a16:creationId xmlns:a16="http://schemas.microsoft.com/office/drawing/2014/main" id="{C2A0C63C-FAF2-17A6-EFB0-375309894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38145" y="10591492"/>
              <a:ext cx="759623" cy="477477"/>
            </a:xfrm>
            <a:prstGeom prst="rect">
              <a:avLst/>
            </a:prstGeom>
          </p:spPr>
        </p:pic>
        <p:pic>
          <p:nvPicPr>
            <p:cNvPr id="65" name="Picture 6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7C40DC-E652-B627-0520-1FDA58899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121161" y="10617245"/>
              <a:ext cx="883215" cy="317958"/>
            </a:xfrm>
            <a:prstGeom prst="rect">
              <a:avLst/>
            </a:prstGeom>
          </p:spPr>
        </p:pic>
        <p:pic>
          <p:nvPicPr>
            <p:cNvPr id="66" name="Picture 6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B9D80A4-77AD-6292-A054-DFB1F98E2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961399" y="10647207"/>
              <a:ext cx="1385845" cy="287996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D62B094-89B7-2AF7-6E1E-3786BFF2D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62069" y="10496881"/>
              <a:ext cx="730695" cy="444973"/>
            </a:xfrm>
            <a:prstGeom prst="rect">
              <a:avLst/>
            </a:prstGeom>
          </p:spPr>
        </p:pic>
        <p:pic>
          <p:nvPicPr>
            <p:cNvPr id="68" name="Picture 67" descr="Logo&#10;&#10;Description automatically generated">
              <a:extLst>
                <a:ext uri="{FF2B5EF4-FFF2-40B4-BE49-F238E27FC236}">
                  <a16:creationId xmlns:a16="http://schemas.microsoft.com/office/drawing/2014/main" id="{15B67128-766B-0036-E0D4-566419494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4244" y="10569780"/>
              <a:ext cx="972461" cy="544732"/>
            </a:xfrm>
            <a:prstGeom prst="rect">
              <a:avLst/>
            </a:prstGeom>
          </p:spPr>
        </p:pic>
        <p:pic>
          <p:nvPicPr>
            <p:cNvPr id="69" name="Picture 68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05D0681D-4C1C-5D45-5700-FFA86B5FA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14198" y="10680939"/>
              <a:ext cx="1189576" cy="231375"/>
            </a:xfrm>
            <a:prstGeom prst="rect">
              <a:avLst/>
            </a:prstGeom>
          </p:spPr>
        </p:pic>
        <p:pic>
          <p:nvPicPr>
            <p:cNvPr id="70" name="Picture 69" descr="Logo&#10;&#10;Description automatically generated">
              <a:extLst>
                <a:ext uri="{FF2B5EF4-FFF2-40B4-BE49-F238E27FC236}">
                  <a16:creationId xmlns:a16="http://schemas.microsoft.com/office/drawing/2014/main" id="{0724E699-704C-83F2-33B1-4B27A93F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958546" y="10401436"/>
              <a:ext cx="990431" cy="742823"/>
            </a:xfrm>
            <a:prstGeom prst="rect">
              <a:avLst/>
            </a:prstGeom>
          </p:spPr>
        </p:pic>
        <p:pic>
          <p:nvPicPr>
            <p:cNvPr id="71" name="Picture 7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BB805A9-2F2A-3F2F-30C6-2C18BDA54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848027" y="10414505"/>
              <a:ext cx="1012697" cy="525881"/>
            </a:xfrm>
            <a:prstGeom prst="rect">
              <a:avLst/>
            </a:prstGeom>
          </p:spPr>
        </p:pic>
      </p:grp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91A5A320-932E-3146-6E34-E41EBEE78509}"/>
              </a:ext>
            </a:extLst>
          </p:cNvPr>
          <p:cNvCxnSpPr>
            <a:cxnSpLocks/>
          </p:cNvCxnSpPr>
          <p:nvPr/>
        </p:nvCxnSpPr>
        <p:spPr>
          <a:xfrm>
            <a:off x="3606417" y="1716194"/>
            <a:ext cx="0" cy="440361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7BC8A5C-77F0-437D-B210-506E63778A43}"/>
              </a:ext>
            </a:extLst>
          </p:cNvPr>
          <p:cNvCxnSpPr>
            <a:cxnSpLocks/>
          </p:cNvCxnSpPr>
          <p:nvPr/>
        </p:nvCxnSpPr>
        <p:spPr>
          <a:xfrm flipH="1">
            <a:off x="374900" y="3465666"/>
            <a:ext cx="2873003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8">
            <a:extLst>
              <a:ext uri="{FF2B5EF4-FFF2-40B4-BE49-F238E27FC236}">
                <a16:creationId xmlns:a16="http://schemas.microsoft.com/office/drawing/2014/main" id="{BB109DA3-D21E-F97D-BE03-F460D7299DA4}"/>
              </a:ext>
            </a:extLst>
          </p:cNvPr>
          <p:cNvCxnSpPr>
            <a:cxnSpLocks/>
          </p:cNvCxnSpPr>
          <p:nvPr/>
        </p:nvCxnSpPr>
        <p:spPr>
          <a:xfrm flipH="1">
            <a:off x="3988278" y="3465666"/>
            <a:ext cx="3202071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8">
            <a:extLst>
              <a:ext uri="{FF2B5EF4-FFF2-40B4-BE49-F238E27FC236}">
                <a16:creationId xmlns:a16="http://schemas.microsoft.com/office/drawing/2014/main" id="{4D3E82D0-AF98-3954-3440-686471FEB2CB}"/>
              </a:ext>
            </a:extLst>
          </p:cNvPr>
          <p:cNvCxnSpPr>
            <a:cxnSpLocks/>
          </p:cNvCxnSpPr>
          <p:nvPr/>
        </p:nvCxnSpPr>
        <p:spPr>
          <a:xfrm>
            <a:off x="7771555" y="1688180"/>
            <a:ext cx="0" cy="440361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B5E121-4F2E-8D46-92C1-A78EA61A05B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3104">
              <a:spcBef>
                <a:spcPts val="85"/>
              </a:spcBef>
            </a:pPr>
            <a:fld id="{81D60167-4931-47E6-BA6A-407CBD079E47}" type="slidenum">
              <a:rPr lang="it-IT" spc="-12" smtClean="0"/>
              <a:pPr marL="23104">
                <a:spcBef>
                  <a:spcPts val="85"/>
                </a:spcBef>
              </a:pPr>
              <a:t>4</a:t>
            </a:fld>
            <a:endParaRPr lang="it-IT" spc="-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ABD3C8-7D0B-F06A-3343-93C2BA2E04F6}"/>
              </a:ext>
            </a:extLst>
          </p:cNvPr>
          <p:cNvSpPr txBox="1">
            <a:spLocks/>
          </p:cNvSpPr>
          <p:nvPr/>
        </p:nvSpPr>
        <p:spPr>
          <a:xfrm>
            <a:off x="359998" y="2984855"/>
            <a:ext cx="4474649" cy="158555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None/>
              <a:defRPr sz="22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spc="300" dirty="0">
                <a:latin typeface="Century Gothic" panose="020B0502020202020204" pitchFamily="34" charset="0"/>
              </a:rPr>
              <a:t>THE DEI </a:t>
            </a:r>
            <a:r>
              <a:rPr lang="it-IT" sz="4000" spc="300" dirty="0">
                <a:latin typeface="Century Gothic" panose="020B0502020202020204" pitchFamily="34" charset="0"/>
              </a:rPr>
              <a:t>GLOBAL INCLUSION INDEX </a:t>
            </a:r>
            <a:endParaRPr lang="en-GB" sz="4000" spc="300" dirty="0">
              <a:latin typeface="Century Gothic" panose="020B0502020202020204" pitchFamily="34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586FA-AD7A-685A-6D51-4F02C46815D1}"/>
              </a:ext>
            </a:extLst>
          </p:cNvPr>
          <p:cNvSpPr txBox="1">
            <a:spLocks/>
          </p:cNvSpPr>
          <p:nvPr/>
        </p:nvSpPr>
        <p:spPr>
          <a:xfrm>
            <a:off x="359999" y="2214477"/>
            <a:ext cx="976676" cy="411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None/>
              <a:defRPr sz="24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Font typeface="Wingdings" panose="05000000000000000000" pitchFamily="2" charset="2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400" dirty="0">
                <a:latin typeface="Century Gothic" panose="020B0502020202020204" pitchFamily="34" charset="0"/>
              </a:rPr>
              <a:t>1</a:t>
            </a:r>
            <a:r>
              <a:rPr lang="en-GB" sz="54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27ECF5-CA11-C3C6-60B5-5C767BFC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98664-882C-4D8A-B754-A2039279082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10D2D44C-563C-BB13-54AA-C8D233A8E6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574" y="2086708"/>
            <a:ext cx="5628408" cy="3056792"/>
          </a:xfrm>
        </p:spPr>
        <p:txBody>
          <a:bodyPr/>
          <a:lstStyle/>
          <a:p>
            <a:r>
              <a:rPr lang="en-GB" b="1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THE INCLUSION INDEX SCORE </a:t>
            </a:r>
            <a:br>
              <a:rPr lang="en-GB" b="1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r>
              <a:rPr lang="en-GB" b="1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IS THE FOLLOWING FORMULA:</a:t>
            </a:r>
          </a:p>
          <a:p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sz="12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*Note this will vary by market depending on questions asked</a:t>
            </a:r>
          </a:p>
          <a:p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D3D296-4274-E186-CE9E-5730042749F5}"/>
              </a:ext>
            </a:extLst>
          </p:cNvPr>
          <p:cNvSpPr/>
          <p:nvPr/>
        </p:nvSpPr>
        <p:spPr>
          <a:xfrm>
            <a:off x="6288573" y="3084963"/>
            <a:ext cx="3412287" cy="1200598"/>
          </a:xfrm>
          <a:prstGeom prst="rect">
            <a:avLst/>
          </a:prstGeom>
          <a:solidFill>
            <a:srgbClr val="F29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13" name="Titre 7">
            <a:extLst>
              <a:ext uri="{FF2B5EF4-FFF2-40B4-BE49-F238E27FC236}">
                <a16:creationId xmlns:a16="http://schemas.microsoft.com/office/drawing/2014/main" id="{ACC32865-8875-C12F-EAC5-D7FF0DEE8510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ABOUT THE INCLUSION INDEX</a:t>
            </a:r>
            <a:endParaRPr lang="fr-FR" spc="300" dirty="0">
              <a:latin typeface="Century Gothic" panose="020B0502020202020204" pitchFamily="34" charset="0"/>
            </a:endParaRPr>
          </a:p>
        </p:txBody>
      </p:sp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D6EC60D0-969B-680D-34E8-B4BA79437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086708"/>
            <a:ext cx="5626800" cy="4033105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The Inclusion Index is comprised of three sub-indices created through factor analyses, based on an employee’s perception of the environment and their experience at the company. </a:t>
            </a:r>
            <a:b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spc="300" dirty="0">
                <a:solidFill>
                  <a:srgbClr val="F2445B"/>
                </a:solidFill>
                <a:latin typeface="Century Gothic" panose="020B0502020202020204" pitchFamily="34" charset="0"/>
                <a:cs typeface="Arial"/>
              </a:rPr>
              <a:t>SENSE OF BELONGING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spc="300" dirty="0">
                <a:solidFill>
                  <a:srgbClr val="7A8EB5"/>
                </a:solidFill>
                <a:latin typeface="Century Gothic" panose="020B0502020202020204" pitchFamily="34" charset="0"/>
                <a:cs typeface="Arial"/>
              </a:rPr>
              <a:t>ABSENCE OF DISCRIMINATION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spc="300" dirty="0">
                <a:solidFill>
                  <a:srgbClr val="1D3E7C"/>
                </a:solidFill>
                <a:latin typeface="Century Gothic" panose="020B0502020202020204" pitchFamily="34" charset="0"/>
                <a:cs typeface="Arial"/>
              </a:rPr>
              <a:t>PRESENCE OF DEMEANING BEHAVIOR</a:t>
            </a:r>
            <a:br>
              <a:rPr lang="en-GB" b="1" spc="3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</a:br>
            <a:endParaRPr lang="en-GB" b="1" spc="300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  <a:p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</a:rPr>
              <a:t>While there are many diversity dimensions to consider, the Inclusion Index is based on these five: gender, ethnicity, sexual orientation, religion and disability*. </a:t>
            </a:r>
          </a:p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8F8E7-01B7-4D77-935F-5FA50DD2C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701" marR="93185" lvl="0" indent="0" algn="l" defTabSz="914400" rtl="0" eaLnBrk="1" fontAlgn="auto" latinLnBrk="0" hangingPunct="1">
              <a:lnSpc>
                <a:spcPct val="101899"/>
              </a:lnSpc>
              <a:spcBef>
                <a:spcPts val="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33" normalizeH="0" baseline="0" noProof="0" dirty="0">
                <a:ln>
                  <a:noFill/>
                </a:ln>
                <a:solidFill>
                  <a:srgbClr val="A2A2A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/>
              </a:rPr>
              <a:t>*Disability is not reported due to the limited number of respondents; Race &amp; Ethnicity is not observed in Italy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ahoma"/>
            </a:endParaRPr>
          </a:p>
          <a:p>
            <a:endParaRPr lang="en-GB" dirty="0">
              <a:solidFill>
                <a:srgbClr val="000000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8A2A651-CABF-4E3E-24AE-E6A8431C4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10028584" y="3686006"/>
            <a:ext cx="287046" cy="873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3E8C6DA-072F-1CDD-E2B6-B7BDAC128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7717393" y="3531470"/>
            <a:ext cx="287047" cy="287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1905A0-F74F-F290-7EE8-A6C345A57092}"/>
              </a:ext>
            </a:extLst>
          </p:cNvPr>
          <p:cNvSpPr txBox="1"/>
          <p:nvPr/>
        </p:nvSpPr>
        <p:spPr>
          <a:xfrm>
            <a:off x="6525664" y="3386797"/>
            <a:ext cx="1019510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COMPANY SENSE OF BELONGING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DC95B-DAE2-DABF-0088-03A970787E1D}"/>
              </a:ext>
            </a:extLst>
          </p:cNvPr>
          <p:cNvSpPr txBox="1"/>
          <p:nvPr/>
        </p:nvSpPr>
        <p:spPr>
          <a:xfrm>
            <a:off x="8257357" y="3457096"/>
            <a:ext cx="132516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ABSENCE OF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DISCRIMINATION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55082E4-FF3A-C5D0-7CED-E357926B4AC1}"/>
              </a:ext>
            </a:extLst>
          </p:cNvPr>
          <p:cNvSpPr/>
          <p:nvPr/>
        </p:nvSpPr>
        <p:spPr>
          <a:xfrm>
            <a:off x="10444062" y="2990252"/>
            <a:ext cx="1363637" cy="1363637"/>
          </a:xfrm>
          <a:prstGeom prst="ellipse">
            <a:avLst/>
          </a:prstGeom>
          <a:solidFill>
            <a:srgbClr val="F8B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A6CDA7-2750-BEF3-5120-01BAE1BB154D}"/>
              </a:ext>
            </a:extLst>
          </p:cNvPr>
          <p:cNvSpPr txBox="1"/>
          <p:nvPr/>
        </p:nvSpPr>
        <p:spPr>
          <a:xfrm>
            <a:off x="10618084" y="3392840"/>
            <a:ext cx="948108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Presence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of negative behaviour</a:t>
            </a:r>
          </a:p>
        </p:txBody>
      </p:sp>
      <p:sp>
        <p:nvSpPr>
          <p:cNvPr id="6" name="Parenthèse ouvrante 5">
            <a:extLst>
              <a:ext uri="{FF2B5EF4-FFF2-40B4-BE49-F238E27FC236}">
                <a16:creationId xmlns:a16="http://schemas.microsoft.com/office/drawing/2014/main" id="{37DDC85F-2605-79F0-9B88-4C11F6907B0E}"/>
              </a:ext>
            </a:extLst>
          </p:cNvPr>
          <p:cNvSpPr/>
          <p:nvPr/>
        </p:nvSpPr>
        <p:spPr>
          <a:xfrm>
            <a:off x="6181048" y="2971702"/>
            <a:ext cx="560260" cy="1413145"/>
          </a:xfrm>
          <a:prstGeom prst="leftBracket">
            <a:avLst>
              <a:gd name="adj" fmla="val 0"/>
            </a:avLst>
          </a:prstGeom>
          <a:ln w="38100">
            <a:solidFill>
              <a:srgbClr val="F2445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ouvrante 6">
            <a:extLst>
              <a:ext uri="{FF2B5EF4-FFF2-40B4-BE49-F238E27FC236}">
                <a16:creationId xmlns:a16="http://schemas.microsoft.com/office/drawing/2014/main" id="{EB32AB1F-C1CE-7516-D2E7-B7539A1B511A}"/>
              </a:ext>
            </a:extLst>
          </p:cNvPr>
          <p:cNvSpPr/>
          <p:nvPr/>
        </p:nvSpPr>
        <p:spPr>
          <a:xfrm rot="10800000">
            <a:off x="9239753" y="2971702"/>
            <a:ext cx="560260" cy="1413145"/>
          </a:xfrm>
          <a:prstGeom prst="leftBracket">
            <a:avLst>
              <a:gd name="adj" fmla="val 0"/>
            </a:avLst>
          </a:prstGeom>
          <a:ln w="38100">
            <a:solidFill>
              <a:srgbClr val="F2445B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78D4F1-A158-B7B5-10FA-AD3ED2E47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5"/>
          <a:stretch/>
        </p:blipFill>
        <p:spPr>
          <a:xfrm>
            <a:off x="51533" y="665510"/>
            <a:ext cx="2936195" cy="5924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DF8751-24A6-4EBA-5DB7-FEA3D24F4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" r="8694"/>
          <a:stretch/>
        </p:blipFill>
        <p:spPr>
          <a:xfrm>
            <a:off x="2987728" y="1061893"/>
            <a:ext cx="2716404" cy="55285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6BA360-B6C7-ECEA-7D7F-714A8B1182FC}"/>
              </a:ext>
            </a:extLst>
          </p:cNvPr>
          <p:cNvSpPr txBox="1"/>
          <p:nvPr/>
        </p:nvSpPr>
        <p:spPr>
          <a:xfrm>
            <a:off x="6584891" y="1789968"/>
            <a:ext cx="5042018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By using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benchmark data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, we can provide an unbiased perspective on what good looks like and enable development of an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actionable roadmap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In 2022 alone, we have used the data collected to build a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vast normative data set that covers over 24 industries. Over 12,000 respondents across 13 countries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These norms will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evolve alongside society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as more survey responses are added to the data set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Kantar has proprietary data collected in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 markets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while having done inclusion work in many more market</a:t>
            </a:r>
            <a:endParaRPr lang="it-IT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11">
            <a:extLst>
              <a:ext uri="{FF2B5EF4-FFF2-40B4-BE49-F238E27FC236}">
                <a16:creationId xmlns:a16="http://schemas.microsoft.com/office/drawing/2014/main" id="{B00F4100-4AE6-0155-CE2A-E693427BE6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6395263"/>
              </p:ext>
            </p:extLst>
          </p:nvPr>
        </p:nvGraphicFramePr>
        <p:xfrm>
          <a:off x="6927844" y="689684"/>
          <a:ext cx="5135070" cy="588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re 7">
            <a:extLst>
              <a:ext uri="{FF2B5EF4-FFF2-40B4-BE49-F238E27FC236}">
                <a16:creationId xmlns:a16="http://schemas.microsoft.com/office/drawing/2014/main" id="{14AFAECF-2AAC-672C-4AA8-7F3B00334BCD}"/>
              </a:ext>
            </a:extLst>
          </p:cNvPr>
          <p:cNvSpPr txBox="1">
            <a:spLocks/>
          </p:cNvSpPr>
          <p:nvPr/>
        </p:nvSpPr>
        <p:spPr>
          <a:xfrm>
            <a:off x="359999" y="804560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ITALY SCORES BELOW THE GLOBAL </a:t>
            </a:r>
            <a:br>
              <a:rPr lang="it-IT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it-IT" sz="2400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INCLUSION INDEX BENCHMARK 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7" name="Chart 5">
            <a:extLst>
              <a:ext uri="{FF2B5EF4-FFF2-40B4-BE49-F238E27FC236}">
                <a16:creationId xmlns:a16="http://schemas.microsoft.com/office/drawing/2014/main" id="{1BEBE24F-70E1-7622-D8D0-8DAE04099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984545"/>
              </p:ext>
            </p:extLst>
          </p:nvPr>
        </p:nvGraphicFramePr>
        <p:xfrm>
          <a:off x="1490375" y="2233920"/>
          <a:ext cx="3417496" cy="3288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e 17">
            <a:extLst>
              <a:ext uri="{FF2B5EF4-FFF2-40B4-BE49-F238E27FC236}">
                <a16:creationId xmlns:a16="http://schemas.microsoft.com/office/drawing/2014/main" id="{7A51C7CA-546B-FB8C-517B-0814A8F55D15}"/>
              </a:ext>
            </a:extLst>
          </p:cNvPr>
          <p:cNvGrpSpPr/>
          <p:nvPr/>
        </p:nvGrpSpPr>
        <p:grpSpPr>
          <a:xfrm>
            <a:off x="1899480" y="2409552"/>
            <a:ext cx="3008392" cy="3008384"/>
            <a:chOff x="357745" y="1924807"/>
            <a:chExt cx="3373175" cy="3373166"/>
          </a:xfrm>
        </p:grpSpPr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301D3F36-CC6B-48A4-563F-8219A4EC1BAF}"/>
                </a:ext>
              </a:extLst>
            </p:cNvPr>
            <p:cNvSpPr/>
            <p:nvPr/>
          </p:nvSpPr>
          <p:spPr>
            <a:xfrm>
              <a:off x="814826" y="1924807"/>
              <a:ext cx="2916094" cy="3373166"/>
            </a:xfrm>
            <a:custGeom>
              <a:avLst/>
              <a:gdLst/>
              <a:ahLst/>
              <a:cxnLst/>
              <a:rect l="l" t="t" r="r" b="b"/>
              <a:pathLst>
                <a:path w="4808855" h="5562600">
                  <a:moveTo>
                    <a:pt x="2027170" y="675"/>
                  </a:moveTo>
                  <a:lnTo>
                    <a:pt x="2027170" y="668120"/>
                  </a:lnTo>
                  <a:lnTo>
                    <a:pt x="2077118" y="668709"/>
                  </a:lnTo>
                  <a:lnTo>
                    <a:pt x="2126922" y="670473"/>
                  </a:lnTo>
                  <a:lnTo>
                    <a:pt x="2176562" y="673402"/>
                  </a:lnTo>
                  <a:lnTo>
                    <a:pt x="2226021" y="677489"/>
                  </a:lnTo>
                  <a:lnTo>
                    <a:pt x="2275279" y="682725"/>
                  </a:lnTo>
                  <a:lnTo>
                    <a:pt x="2324319" y="689104"/>
                  </a:lnTo>
                  <a:lnTo>
                    <a:pt x="2373120" y="696616"/>
                  </a:lnTo>
                  <a:lnTo>
                    <a:pt x="2421666" y="705254"/>
                  </a:lnTo>
                  <a:lnTo>
                    <a:pt x="2469937" y="715009"/>
                  </a:lnTo>
                  <a:lnTo>
                    <a:pt x="2517915" y="725875"/>
                  </a:lnTo>
                  <a:lnTo>
                    <a:pt x="2565582" y="737842"/>
                  </a:lnTo>
                  <a:lnTo>
                    <a:pt x="2612918" y="750903"/>
                  </a:lnTo>
                  <a:lnTo>
                    <a:pt x="2659906" y="765050"/>
                  </a:lnTo>
                  <a:lnTo>
                    <a:pt x="2706527" y="780275"/>
                  </a:lnTo>
                  <a:lnTo>
                    <a:pt x="2752761" y="796569"/>
                  </a:lnTo>
                  <a:lnTo>
                    <a:pt x="2798592" y="813926"/>
                  </a:lnTo>
                  <a:lnTo>
                    <a:pt x="2843999" y="832336"/>
                  </a:lnTo>
                  <a:lnTo>
                    <a:pt x="2888966" y="851792"/>
                  </a:lnTo>
                  <a:lnTo>
                    <a:pt x="2933472" y="872285"/>
                  </a:lnTo>
                  <a:lnTo>
                    <a:pt x="2977500" y="893809"/>
                  </a:lnTo>
                  <a:lnTo>
                    <a:pt x="3021031" y="916354"/>
                  </a:lnTo>
                  <a:lnTo>
                    <a:pt x="3064047" y="939913"/>
                  </a:lnTo>
                  <a:lnTo>
                    <a:pt x="3106528" y="964478"/>
                  </a:lnTo>
                  <a:lnTo>
                    <a:pt x="3148457" y="990041"/>
                  </a:lnTo>
                  <a:lnTo>
                    <a:pt x="3189815" y="1016594"/>
                  </a:lnTo>
                  <a:lnTo>
                    <a:pt x="3230583" y="1044129"/>
                  </a:lnTo>
                  <a:lnTo>
                    <a:pt x="3270743" y="1072637"/>
                  </a:lnTo>
                  <a:lnTo>
                    <a:pt x="3310276" y="1102111"/>
                  </a:lnTo>
                  <a:lnTo>
                    <a:pt x="3349164" y="1132543"/>
                  </a:lnTo>
                  <a:lnTo>
                    <a:pt x="3387389" y="1163925"/>
                  </a:lnTo>
                  <a:lnTo>
                    <a:pt x="3424931" y="1196249"/>
                  </a:lnTo>
                  <a:lnTo>
                    <a:pt x="3461772" y="1229506"/>
                  </a:lnTo>
                  <a:lnTo>
                    <a:pt x="3497894" y="1263690"/>
                  </a:lnTo>
                  <a:lnTo>
                    <a:pt x="3533278" y="1298791"/>
                  </a:lnTo>
                  <a:lnTo>
                    <a:pt x="3567905" y="1334802"/>
                  </a:lnTo>
                  <a:lnTo>
                    <a:pt x="3600710" y="1370537"/>
                  </a:lnTo>
                  <a:lnTo>
                    <a:pt x="3632542" y="1406819"/>
                  </a:lnTo>
                  <a:lnTo>
                    <a:pt x="3663402" y="1443630"/>
                  </a:lnTo>
                  <a:lnTo>
                    <a:pt x="3693290" y="1480956"/>
                  </a:lnTo>
                  <a:lnTo>
                    <a:pt x="3722207" y="1518779"/>
                  </a:lnTo>
                  <a:lnTo>
                    <a:pt x="3750153" y="1557082"/>
                  </a:lnTo>
                  <a:lnTo>
                    <a:pt x="3777128" y="1595850"/>
                  </a:lnTo>
                  <a:lnTo>
                    <a:pt x="3803134" y="1635066"/>
                  </a:lnTo>
                  <a:lnTo>
                    <a:pt x="3828170" y="1674713"/>
                  </a:lnTo>
                  <a:lnTo>
                    <a:pt x="3852238" y="1714775"/>
                  </a:lnTo>
                  <a:lnTo>
                    <a:pt x="3875337" y="1755236"/>
                  </a:lnTo>
                  <a:lnTo>
                    <a:pt x="3897469" y="1796079"/>
                  </a:lnTo>
                  <a:lnTo>
                    <a:pt x="3918633" y="1837287"/>
                  </a:lnTo>
                  <a:lnTo>
                    <a:pt x="3938831" y="1878844"/>
                  </a:lnTo>
                  <a:lnTo>
                    <a:pt x="3958063" y="1920733"/>
                  </a:lnTo>
                  <a:lnTo>
                    <a:pt x="3976328" y="1962939"/>
                  </a:lnTo>
                  <a:lnTo>
                    <a:pt x="3993629" y="2005444"/>
                  </a:lnTo>
                  <a:lnTo>
                    <a:pt x="4009965" y="2048232"/>
                  </a:lnTo>
                  <a:lnTo>
                    <a:pt x="4025337" y="2091287"/>
                  </a:lnTo>
                  <a:lnTo>
                    <a:pt x="4039745" y="2134592"/>
                  </a:lnTo>
                  <a:lnTo>
                    <a:pt x="4053190" y="2178131"/>
                  </a:lnTo>
                  <a:lnTo>
                    <a:pt x="4065673" y="2221887"/>
                  </a:lnTo>
                  <a:lnTo>
                    <a:pt x="4077194" y="2265843"/>
                  </a:lnTo>
                  <a:lnTo>
                    <a:pt x="4087753" y="2309984"/>
                  </a:lnTo>
                  <a:lnTo>
                    <a:pt x="4097351" y="2354292"/>
                  </a:lnTo>
                  <a:lnTo>
                    <a:pt x="4105988" y="2398752"/>
                  </a:lnTo>
                  <a:lnTo>
                    <a:pt x="4113666" y="2443347"/>
                  </a:lnTo>
                  <a:lnTo>
                    <a:pt x="4120384" y="2488060"/>
                  </a:lnTo>
                  <a:lnTo>
                    <a:pt x="4126143" y="2532874"/>
                  </a:lnTo>
                  <a:lnTo>
                    <a:pt x="4130943" y="2577774"/>
                  </a:lnTo>
                  <a:lnTo>
                    <a:pt x="4134786" y="2622743"/>
                  </a:lnTo>
                  <a:lnTo>
                    <a:pt x="4137671" y="2667765"/>
                  </a:lnTo>
                  <a:lnTo>
                    <a:pt x="4139600" y="2712822"/>
                  </a:lnTo>
                  <a:lnTo>
                    <a:pt x="4140572" y="2757899"/>
                  </a:lnTo>
                  <a:lnTo>
                    <a:pt x="4140588" y="2802979"/>
                  </a:lnTo>
                  <a:lnTo>
                    <a:pt x="4139649" y="2848045"/>
                  </a:lnTo>
                  <a:lnTo>
                    <a:pt x="4137755" y="2893081"/>
                  </a:lnTo>
                  <a:lnTo>
                    <a:pt x="4134906" y="2938071"/>
                  </a:lnTo>
                  <a:lnTo>
                    <a:pt x="4131104" y="2982998"/>
                  </a:lnTo>
                  <a:lnTo>
                    <a:pt x="4126349" y="3027845"/>
                  </a:lnTo>
                  <a:lnTo>
                    <a:pt x="4120641" y="3072597"/>
                  </a:lnTo>
                  <a:lnTo>
                    <a:pt x="4113980" y="3117236"/>
                  </a:lnTo>
                  <a:lnTo>
                    <a:pt x="4106368" y="3161746"/>
                  </a:lnTo>
                  <a:lnTo>
                    <a:pt x="4097805" y="3206111"/>
                  </a:lnTo>
                  <a:lnTo>
                    <a:pt x="4088291" y="3250314"/>
                  </a:lnTo>
                  <a:lnTo>
                    <a:pt x="4077826" y="3294339"/>
                  </a:lnTo>
                  <a:lnTo>
                    <a:pt x="4066412" y="3338169"/>
                  </a:lnTo>
                  <a:lnTo>
                    <a:pt x="4054049" y="3381788"/>
                  </a:lnTo>
                  <a:lnTo>
                    <a:pt x="4040738" y="3425180"/>
                  </a:lnTo>
                  <a:lnTo>
                    <a:pt x="4026478" y="3468327"/>
                  </a:lnTo>
                  <a:lnTo>
                    <a:pt x="4011270" y="3511213"/>
                  </a:lnTo>
                  <a:lnTo>
                    <a:pt x="3995116" y="3553822"/>
                  </a:lnTo>
                  <a:lnTo>
                    <a:pt x="3978015" y="3596138"/>
                  </a:lnTo>
                  <a:lnTo>
                    <a:pt x="3959968" y="3638143"/>
                  </a:lnTo>
                  <a:lnTo>
                    <a:pt x="3940975" y="3679822"/>
                  </a:lnTo>
                  <a:lnTo>
                    <a:pt x="3921038" y="3721158"/>
                  </a:lnTo>
                  <a:lnTo>
                    <a:pt x="3900155" y="3762134"/>
                  </a:lnTo>
                  <a:lnTo>
                    <a:pt x="3878329" y="3802734"/>
                  </a:lnTo>
                  <a:lnTo>
                    <a:pt x="3855560" y="3842942"/>
                  </a:lnTo>
                  <a:lnTo>
                    <a:pt x="3831847" y="3882741"/>
                  </a:lnTo>
                  <a:lnTo>
                    <a:pt x="3807192" y="3922114"/>
                  </a:lnTo>
                  <a:lnTo>
                    <a:pt x="3781595" y="3961046"/>
                  </a:lnTo>
                  <a:lnTo>
                    <a:pt x="3755057" y="3999519"/>
                  </a:lnTo>
                  <a:lnTo>
                    <a:pt x="3727578" y="4037517"/>
                  </a:lnTo>
                  <a:lnTo>
                    <a:pt x="3699158" y="4075024"/>
                  </a:lnTo>
                  <a:lnTo>
                    <a:pt x="3669799" y="4112023"/>
                  </a:lnTo>
                  <a:lnTo>
                    <a:pt x="3639500" y="4148497"/>
                  </a:lnTo>
                  <a:lnTo>
                    <a:pt x="3608262" y="4184431"/>
                  </a:lnTo>
                  <a:lnTo>
                    <a:pt x="3576087" y="4219808"/>
                  </a:lnTo>
                  <a:lnTo>
                    <a:pt x="3542973" y="4254611"/>
                  </a:lnTo>
                  <a:lnTo>
                    <a:pt x="3508922" y="4288823"/>
                  </a:lnTo>
                  <a:lnTo>
                    <a:pt x="3473934" y="4322429"/>
                  </a:lnTo>
                  <a:lnTo>
                    <a:pt x="3438200" y="4355235"/>
                  </a:lnTo>
                  <a:lnTo>
                    <a:pt x="3401918" y="4387067"/>
                  </a:lnTo>
                  <a:lnTo>
                    <a:pt x="3365106" y="4417927"/>
                  </a:lnTo>
                  <a:lnTo>
                    <a:pt x="3327781" y="4447815"/>
                  </a:lnTo>
                  <a:lnTo>
                    <a:pt x="3289958" y="4476731"/>
                  </a:lnTo>
                  <a:lnTo>
                    <a:pt x="3251655" y="4504677"/>
                  </a:lnTo>
                  <a:lnTo>
                    <a:pt x="3212887" y="4531653"/>
                  </a:lnTo>
                  <a:lnTo>
                    <a:pt x="3173671" y="4557659"/>
                  </a:lnTo>
                  <a:lnTo>
                    <a:pt x="3134024" y="4582695"/>
                  </a:lnTo>
                  <a:lnTo>
                    <a:pt x="3093961" y="4606763"/>
                  </a:lnTo>
                  <a:lnTo>
                    <a:pt x="3053501" y="4629862"/>
                  </a:lnTo>
                  <a:lnTo>
                    <a:pt x="3012658" y="4651994"/>
                  </a:lnTo>
                  <a:lnTo>
                    <a:pt x="2971450" y="4673159"/>
                  </a:lnTo>
                  <a:lnTo>
                    <a:pt x="2929893" y="4693356"/>
                  </a:lnTo>
                  <a:lnTo>
                    <a:pt x="2888004" y="4712588"/>
                  </a:lnTo>
                  <a:lnTo>
                    <a:pt x="2845798" y="4730854"/>
                  </a:lnTo>
                  <a:lnTo>
                    <a:pt x="2803293" y="4748155"/>
                  </a:lnTo>
                  <a:lnTo>
                    <a:pt x="2760505" y="4764491"/>
                  </a:lnTo>
                  <a:lnTo>
                    <a:pt x="2717450" y="4779864"/>
                  </a:lnTo>
                  <a:lnTo>
                    <a:pt x="2674145" y="4794272"/>
                  </a:lnTo>
                  <a:lnTo>
                    <a:pt x="2630606" y="4807718"/>
                  </a:lnTo>
                  <a:lnTo>
                    <a:pt x="2586850" y="4820201"/>
                  </a:lnTo>
                  <a:lnTo>
                    <a:pt x="2542894" y="4831722"/>
                  </a:lnTo>
                  <a:lnTo>
                    <a:pt x="2498753" y="4842282"/>
                  </a:lnTo>
                  <a:lnTo>
                    <a:pt x="2454444" y="4851880"/>
                  </a:lnTo>
                  <a:lnTo>
                    <a:pt x="2409985" y="4860519"/>
                  </a:lnTo>
                  <a:lnTo>
                    <a:pt x="2365390" y="4868197"/>
                  </a:lnTo>
                  <a:lnTo>
                    <a:pt x="2320677" y="4874916"/>
                  </a:lnTo>
                  <a:lnTo>
                    <a:pt x="2275862" y="4880676"/>
                  </a:lnTo>
                  <a:lnTo>
                    <a:pt x="2230962" y="4885477"/>
                  </a:lnTo>
                  <a:lnTo>
                    <a:pt x="2185993" y="4889321"/>
                  </a:lnTo>
                  <a:lnTo>
                    <a:pt x="2140972" y="4892207"/>
                  </a:lnTo>
                  <a:lnTo>
                    <a:pt x="2095915" y="4894136"/>
                  </a:lnTo>
                  <a:lnTo>
                    <a:pt x="2050838" y="4895110"/>
                  </a:lnTo>
                  <a:lnTo>
                    <a:pt x="2005758" y="4895127"/>
                  </a:lnTo>
                  <a:lnTo>
                    <a:pt x="1960692" y="4894189"/>
                  </a:lnTo>
                  <a:lnTo>
                    <a:pt x="1915656" y="4892296"/>
                  </a:lnTo>
                  <a:lnTo>
                    <a:pt x="1870666" y="4889449"/>
                  </a:lnTo>
                  <a:lnTo>
                    <a:pt x="1825739" y="4885649"/>
                  </a:lnTo>
                  <a:lnTo>
                    <a:pt x="1780892" y="4880895"/>
                  </a:lnTo>
                  <a:lnTo>
                    <a:pt x="1736140" y="4875188"/>
                  </a:lnTo>
                  <a:lnTo>
                    <a:pt x="1691501" y="4868530"/>
                  </a:lnTo>
                  <a:lnTo>
                    <a:pt x="1646991" y="4860920"/>
                  </a:lnTo>
                  <a:lnTo>
                    <a:pt x="1602626" y="4852358"/>
                  </a:lnTo>
                  <a:lnTo>
                    <a:pt x="1558422" y="4842846"/>
                  </a:lnTo>
                  <a:lnTo>
                    <a:pt x="1514397" y="4832384"/>
                  </a:lnTo>
                  <a:lnTo>
                    <a:pt x="1470567" y="4820972"/>
                  </a:lnTo>
                  <a:lnTo>
                    <a:pt x="1426948" y="4808611"/>
                  </a:lnTo>
                  <a:lnTo>
                    <a:pt x="1383557" y="4795302"/>
                  </a:lnTo>
                  <a:lnTo>
                    <a:pt x="1340410" y="4781045"/>
                  </a:lnTo>
                  <a:lnTo>
                    <a:pt x="1297524" y="4765840"/>
                  </a:lnTo>
                  <a:lnTo>
                    <a:pt x="1254915" y="4749688"/>
                  </a:lnTo>
                  <a:lnTo>
                    <a:pt x="1212599" y="4732590"/>
                  </a:lnTo>
                  <a:lnTo>
                    <a:pt x="1170594" y="4714546"/>
                  </a:lnTo>
                  <a:lnTo>
                    <a:pt x="1128915" y="4695556"/>
                  </a:lnTo>
                  <a:lnTo>
                    <a:pt x="1087579" y="4675622"/>
                  </a:lnTo>
                  <a:lnTo>
                    <a:pt x="1046603" y="4654743"/>
                  </a:lnTo>
                  <a:lnTo>
                    <a:pt x="1006002" y="4632920"/>
                  </a:lnTo>
                  <a:lnTo>
                    <a:pt x="965795" y="4610154"/>
                  </a:lnTo>
                  <a:lnTo>
                    <a:pt x="925996" y="4586445"/>
                  </a:lnTo>
                  <a:lnTo>
                    <a:pt x="886622" y="4561794"/>
                  </a:lnTo>
                  <a:lnTo>
                    <a:pt x="847691" y="4536201"/>
                  </a:lnTo>
                  <a:lnTo>
                    <a:pt x="809218" y="4509666"/>
                  </a:lnTo>
                  <a:lnTo>
                    <a:pt x="771220" y="4482191"/>
                  </a:lnTo>
                  <a:lnTo>
                    <a:pt x="733713" y="4453776"/>
                  </a:lnTo>
                  <a:lnTo>
                    <a:pt x="696714" y="4424421"/>
                  </a:lnTo>
                  <a:lnTo>
                    <a:pt x="660239" y="4394127"/>
                  </a:lnTo>
                  <a:lnTo>
                    <a:pt x="624305" y="4362894"/>
                  </a:lnTo>
                  <a:lnTo>
                    <a:pt x="588929" y="4330723"/>
                  </a:lnTo>
                  <a:lnTo>
                    <a:pt x="554126" y="4297614"/>
                  </a:lnTo>
                  <a:lnTo>
                    <a:pt x="519913" y="4263568"/>
                  </a:lnTo>
                  <a:lnTo>
                    <a:pt x="486307" y="4228586"/>
                  </a:lnTo>
                  <a:lnTo>
                    <a:pt x="-179" y="4685486"/>
                  </a:lnTo>
                  <a:lnTo>
                    <a:pt x="34391" y="4721647"/>
                  </a:lnTo>
                  <a:lnTo>
                    <a:pt x="69542" y="4757117"/>
                  </a:lnTo>
                  <a:lnTo>
                    <a:pt x="105262" y="4791891"/>
                  </a:lnTo>
                  <a:lnTo>
                    <a:pt x="141540" y="4825964"/>
                  </a:lnTo>
                  <a:lnTo>
                    <a:pt x="178365" y="4859331"/>
                  </a:lnTo>
                  <a:lnTo>
                    <a:pt x="215726" y="4891989"/>
                  </a:lnTo>
                  <a:lnTo>
                    <a:pt x="253614" y="4923931"/>
                  </a:lnTo>
                  <a:lnTo>
                    <a:pt x="292017" y="4955154"/>
                  </a:lnTo>
                  <a:lnTo>
                    <a:pt x="330924" y="4985652"/>
                  </a:lnTo>
                  <a:lnTo>
                    <a:pt x="370324" y="5015422"/>
                  </a:lnTo>
                  <a:lnTo>
                    <a:pt x="410208" y="5044459"/>
                  </a:lnTo>
                  <a:lnTo>
                    <a:pt x="450564" y="5072758"/>
                  </a:lnTo>
                  <a:lnTo>
                    <a:pt x="491382" y="5100314"/>
                  </a:lnTo>
                  <a:lnTo>
                    <a:pt x="532651" y="5127122"/>
                  </a:lnTo>
                  <a:lnTo>
                    <a:pt x="574359" y="5153179"/>
                  </a:lnTo>
                  <a:lnTo>
                    <a:pt x="616497" y="5178479"/>
                  </a:lnTo>
                  <a:lnTo>
                    <a:pt x="659054" y="5203019"/>
                  </a:lnTo>
                  <a:lnTo>
                    <a:pt x="702019" y="5226792"/>
                  </a:lnTo>
                  <a:lnTo>
                    <a:pt x="745381" y="5249795"/>
                  </a:lnTo>
                  <a:lnTo>
                    <a:pt x="789130" y="5272022"/>
                  </a:lnTo>
                  <a:lnTo>
                    <a:pt x="833254" y="5293471"/>
                  </a:lnTo>
                  <a:lnTo>
                    <a:pt x="877744" y="5314134"/>
                  </a:lnTo>
                  <a:lnTo>
                    <a:pt x="922588" y="5334009"/>
                  </a:lnTo>
                  <a:lnTo>
                    <a:pt x="967775" y="5353090"/>
                  </a:lnTo>
                  <a:lnTo>
                    <a:pt x="1013296" y="5371373"/>
                  </a:lnTo>
                  <a:lnTo>
                    <a:pt x="1059139" y="5388853"/>
                  </a:lnTo>
                  <a:lnTo>
                    <a:pt x="1105294" y="5405526"/>
                  </a:lnTo>
                  <a:lnTo>
                    <a:pt x="1151749" y="5421386"/>
                  </a:lnTo>
                  <a:lnTo>
                    <a:pt x="1198494" y="5436430"/>
                  </a:lnTo>
                  <a:lnTo>
                    <a:pt x="1245519" y="5450652"/>
                  </a:lnTo>
                  <a:lnTo>
                    <a:pt x="1292813" y="5464048"/>
                  </a:lnTo>
                  <a:lnTo>
                    <a:pt x="1340364" y="5476613"/>
                  </a:lnTo>
                  <a:lnTo>
                    <a:pt x="1388163" y="5488343"/>
                  </a:lnTo>
                  <a:lnTo>
                    <a:pt x="1436198" y="5499234"/>
                  </a:lnTo>
                  <a:lnTo>
                    <a:pt x="1484459" y="5509279"/>
                  </a:lnTo>
                  <a:lnTo>
                    <a:pt x="1532935" y="5518476"/>
                  </a:lnTo>
                  <a:lnTo>
                    <a:pt x="1581616" y="5526818"/>
                  </a:lnTo>
                  <a:lnTo>
                    <a:pt x="1630490" y="5534302"/>
                  </a:lnTo>
                  <a:lnTo>
                    <a:pt x="1679547" y="5540923"/>
                  </a:lnTo>
                  <a:lnTo>
                    <a:pt x="1728777" y="5546676"/>
                  </a:lnTo>
                  <a:lnTo>
                    <a:pt x="1778167" y="5551557"/>
                  </a:lnTo>
                  <a:lnTo>
                    <a:pt x="1827709" y="5555561"/>
                  </a:lnTo>
                  <a:lnTo>
                    <a:pt x="1877391" y="5558683"/>
                  </a:lnTo>
                  <a:lnTo>
                    <a:pt x="1927202" y="5560919"/>
                  </a:lnTo>
                  <a:lnTo>
                    <a:pt x="1977132" y="5562264"/>
                  </a:lnTo>
                  <a:lnTo>
                    <a:pt x="2027170" y="5562713"/>
                  </a:lnTo>
                  <a:lnTo>
                    <a:pt x="2075574" y="5562300"/>
                  </a:lnTo>
                  <a:lnTo>
                    <a:pt x="2123779" y="5561066"/>
                  </a:lnTo>
                  <a:lnTo>
                    <a:pt x="2171777" y="5559018"/>
                  </a:lnTo>
                  <a:lnTo>
                    <a:pt x="2219561" y="5556162"/>
                  </a:lnTo>
                  <a:lnTo>
                    <a:pt x="2267126" y="5552505"/>
                  </a:lnTo>
                  <a:lnTo>
                    <a:pt x="2314464" y="5548053"/>
                  </a:lnTo>
                  <a:lnTo>
                    <a:pt x="2361568" y="5542814"/>
                  </a:lnTo>
                  <a:lnTo>
                    <a:pt x="2408433" y="5536794"/>
                  </a:lnTo>
                  <a:lnTo>
                    <a:pt x="2455050" y="5530000"/>
                  </a:lnTo>
                  <a:lnTo>
                    <a:pt x="2501414" y="5522437"/>
                  </a:lnTo>
                  <a:lnTo>
                    <a:pt x="2547518" y="5514114"/>
                  </a:lnTo>
                  <a:lnTo>
                    <a:pt x="2593355" y="5505037"/>
                  </a:lnTo>
                  <a:lnTo>
                    <a:pt x="2638919" y="5495211"/>
                  </a:lnTo>
                  <a:lnTo>
                    <a:pt x="2684203" y="5484645"/>
                  </a:lnTo>
                  <a:lnTo>
                    <a:pt x="2729200" y="5473345"/>
                  </a:lnTo>
                  <a:lnTo>
                    <a:pt x="2773903" y="5461317"/>
                  </a:lnTo>
                  <a:lnTo>
                    <a:pt x="2818306" y="5448568"/>
                  </a:lnTo>
                  <a:lnTo>
                    <a:pt x="2862402" y="5435105"/>
                  </a:lnTo>
                  <a:lnTo>
                    <a:pt x="2906185" y="5420934"/>
                  </a:lnTo>
                  <a:lnTo>
                    <a:pt x="2949647" y="5406063"/>
                  </a:lnTo>
                  <a:lnTo>
                    <a:pt x="2992783" y="5390497"/>
                  </a:lnTo>
                  <a:lnTo>
                    <a:pt x="3035585" y="5374244"/>
                  </a:lnTo>
                  <a:lnTo>
                    <a:pt x="3078047" y="5357309"/>
                  </a:lnTo>
                  <a:lnTo>
                    <a:pt x="3120162" y="5339701"/>
                  </a:lnTo>
                  <a:lnTo>
                    <a:pt x="3161923" y="5321425"/>
                  </a:lnTo>
                  <a:lnTo>
                    <a:pt x="3203324" y="5302489"/>
                  </a:lnTo>
                  <a:lnTo>
                    <a:pt x="3244358" y="5282898"/>
                  </a:lnTo>
                  <a:lnTo>
                    <a:pt x="3285018" y="5262660"/>
                  </a:lnTo>
                  <a:lnTo>
                    <a:pt x="3325298" y="5241781"/>
                  </a:lnTo>
                  <a:lnTo>
                    <a:pt x="3365191" y="5220267"/>
                  </a:lnTo>
                  <a:lnTo>
                    <a:pt x="3404690" y="5198127"/>
                  </a:lnTo>
                  <a:lnTo>
                    <a:pt x="3443789" y="5175366"/>
                  </a:lnTo>
                  <a:lnTo>
                    <a:pt x="3482481" y="5151990"/>
                  </a:lnTo>
                  <a:lnTo>
                    <a:pt x="3520759" y="5128008"/>
                  </a:lnTo>
                  <a:lnTo>
                    <a:pt x="3558617" y="5103424"/>
                  </a:lnTo>
                  <a:lnTo>
                    <a:pt x="3596048" y="5078247"/>
                  </a:lnTo>
                  <a:lnTo>
                    <a:pt x="3633045" y="5052482"/>
                  </a:lnTo>
                  <a:lnTo>
                    <a:pt x="3669601" y="5026136"/>
                  </a:lnTo>
                  <a:lnTo>
                    <a:pt x="3705711" y="4999217"/>
                  </a:lnTo>
                  <a:lnTo>
                    <a:pt x="3741366" y="4971730"/>
                  </a:lnTo>
                  <a:lnTo>
                    <a:pt x="3776562" y="4943683"/>
                  </a:lnTo>
                  <a:lnTo>
                    <a:pt x="3811290" y="4915081"/>
                  </a:lnTo>
                  <a:lnTo>
                    <a:pt x="3845544" y="4885932"/>
                  </a:lnTo>
                  <a:lnTo>
                    <a:pt x="3879318" y="4856243"/>
                  </a:lnTo>
                  <a:lnTo>
                    <a:pt x="3912604" y="4826020"/>
                  </a:lnTo>
                  <a:lnTo>
                    <a:pt x="3945397" y="4795269"/>
                  </a:lnTo>
                  <a:lnTo>
                    <a:pt x="3977689" y="4763998"/>
                  </a:lnTo>
                  <a:lnTo>
                    <a:pt x="4009474" y="4732213"/>
                  </a:lnTo>
                  <a:lnTo>
                    <a:pt x="4040745" y="4699921"/>
                  </a:lnTo>
                  <a:lnTo>
                    <a:pt x="4071495" y="4667129"/>
                  </a:lnTo>
                  <a:lnTo>
                    <a:pt x="4101719" y="4633842"/>
                  </a:lnTo>
                  <a:lnTo>
                    <a:pt x="4131408" y="4600068"/>
                  </a:lnTo>
                  <a:lnTo>
                    <a:pt x="4160557" y="4565814"/>
                  </a:lnTo>
                  <a:lnTo>
                    <a:pt x="4189158" y="4531086"/>
                  </a:lnTo>
                  <a:lnTo>
                    <a:pt x="4217206" y="4495891"/>
                  </a:lnTo>
                  <a:lnTo>
                    <a:pt x="4244692" y="4460235"/>
                  </a:lnTo>
                  <a:lnTo>
                    <a:pt x="4271612" y="4424126"/>
                  </a:lnTo>
                  <a:lnTo>
                    <a:pt x="4297957" y="4387569"/>
                  </a:lnTo>
                  <a:lnTo>
                    <a:pt x="4323722" y="4350572"/>
                  </a:lnTo>
                  <a:lnTo>
                    <a:pt x="4348900" y="4313141"/>
                  </a:lnTo>
                  <a:lnTo>
                    <a:pt x="4373483" y="4275284"/>
                  </a:lnTo>
                  <a:lnTo>
                    <a:pt x="4397466" y="4237006"/>
                  </a:lnTo>
                  <a:lnTo>
                    <a:pt x="4420841" y="4198314"/>
                  </a:lnTo>
                  <a:lnTo>
                    <a:pt x="4443603" y="4159215"/>
                  </a:lnTo>
                  <a:lnTo>
                    <a:pt x="4465743" y="4119715"/>
                  </a:lnTo>
                  <a:lnTo>
                    <a:pt x="4487256" y="4079822"/>
                  </a:lnTo>
                  <a:lnTo>
                    <a:pt x="4508135" y="4039542"/>
                  </a:lnTo>
                  <a:lnTo>
                    <a:pt x="4528373" y="3998882"/>
                  </a:lnTo>
                  <a:lnTo>
                    <a:pt x="4547964" y="3957848"/>
                  </a:lnTo>
                  <a:lnTo>
                    <a:pt x="4566901" y="3916447"/>
                  </a:lnTo>
                  <a:lnTo>
                    <a:pt x="4585177" y="3874686"/>
                  </a:lnTo>
                  <a:lnTo>
                    <a:pt x="4602785" y="3832571"/>
                  </a:lnTo>
                  <a:lnTo>
                    <a:pt x="4619719" y="3790109"/>
                  </a:lnTo>
                  <a:lnTo>
                    <a:pt x="4635973" y="3747307"/>
                  </a:lnTo>
                  <a:lnTo>
                    <a:pt x="4651538" y="3704172"/>
                  </a:lnTo>
                  <a:lnTo>
                    <a:pt x="4666410" y="3660709"/>
                  </a:lnTo>
                  <a:lnTo>
                    <a:pt x="4680581" y="3616927"/>
                  </a:lnTo>
                  <a:lnTo>
                    <a:pt x="4694044" y="3572830"/>
                  </a:lnTo>
                  <a:lnTo>
                    <a:pt x="4706793" y="3528427"/>
                  </a:lnTo>
                  <a:lnTo>
                    <a:pt x="4718821" y="3483724"/>
                  </a:lnTo>
                  <a:lnTo>
                    <a:pt x="4730121" y="3438727"/>
                  </a:lnTo>
                  <a:lnTo>
                    <a:pt x="4740687" y="3393444"/>
                  </a:lnTo>
                  <a:lnTo>
                    <a:pt x="4750512" y="3347880"/>
                  </a:lnTo>
                  <a:lnTo>
                    <a:pt x="4759590" y="3302043"/>
                  </a:lnTo>
                  <a:lnTo>
                    <a:pt x="4767913" y="3255939"/>
                  </a:lnTo>
                  <a:lnTo>
                    <a:pt x="4775475" y="3209575"/>
                  </a:lnTo>
                  <a:lnTo>
                    <a:pt x="4782270" y="3162957"/>
                  </a:lnTo>
                  <a:lnTo>
                    <a:pt x="4788290" y="3116093"/>
                  </a:lnTo>
                  <a:lnTo>
                    <a:pt x="4793529" y="3068988"/>
                  </a:lnTo>
                  <a:lnTo>
                    <a:pt x="4797980" y="3021650"/>
                  </a:lnTo>
                  <a:lnTo>
                    <a:pt x="4801638" y="2974086"/>
                  </a:lnTo>
                  <a:lnTo>
                    <a:pt x="4804494" y="2926301"/>
                  </a:lnTo>
                  <a:lnTo>
                    <a:pt x="4806542" y="2878303"/>
                  </a:lnTo>
                  <a:lnTo>
                    <a:pt x="4807776" y="2830099"/>
                  </a:lnTo>
                  <a:lnTo>
                    <a:pt x="4808189" y="2781694"/>
                  </a:lnTo>
                  <a:lnTo>
                    <a:pt x="4807776" y="2733289"/>
                  </a:lnTo>
                  <a:lnTo>
                    <a:pt x="4806542" y="2685085"/>
                  </a:lnTo>
                  <a:lnTo>
                    <a:pt x="4804494" y="2637087"/>
                  </a:lnTo>
                  <a:lnTo>
                    <a:pt x="4801638" y="2589302"/>
                  </a:lnTo>
                  <a:lnTo>
                    <a:pt x="4797980" y="2541738"/>
                  </a:lnTo>
                  <a:lnTo>
                    <a:pt x="4793529" y="2494400"/>
                  </a:lnTo>
                  <a:lnTo>
                    <a:pt x="4788290" y="2447296"/>
                  </a:lnTo>
                  <a:lnTo>
                    <a:pt x="4782270" y="2400431"/>
                  </a:lnTo>
                  <a:lnTo>
                    <a:pt x="4775475" y="2353814"/>
                  </a:lnTo>
                  <a:lnTo>
                    <a:pt x="4767913" y="2307450"/>
                  </a:lnTo>
                  <a:lnTo>
                    <a:pt x="4759590" y="2261346"/>
                  </a:lnTo>
                  <a:lnTo>
                    <a:pt x="4750512" y="2215508"/>
                  </a:lnTo>
                  <a:lnTo>
                    <a:pt x="4740687" y="2169945"/>
                  </a:lnTo>
                  <a:lnTo>
                    <a:pt x="4730121" y="2124661"/>
                  </a:lnTo>
                  <a:lnTo>
                    <a:pt x="4718821" y="2079664"/>
                  </a:lnTo>
                  <a:lnTo>
                    <a:pt x="4706793" y="2034961"/>
                  </a:lnTo>
                  <a:lnTo>
                    <a:pt x="4694044" y="1990558"/>
                  </a:lnTo>
                  <a:lnTo>
                    <a:pt x="4680581" y="1946462"/>
                  </a:lnTo>
                  <a:lnTo>
                    <a:pt x="4666410" y="1902679"/>
                  </a:lnTo>
                  <a:lnTo>
                    <a:pt x="4651538" y="1859216"/>
                  </a:lnTo>
                  <a:lnTo>
                    <a:pt x="4635973" y="1816081"/>
                  </a:lnTo>
                  <a:lnTo>
                    <a:pt x="4619719" y="1773279"/>
                  </a:lnTo>
                  <a:lnTo>
                    <a:pt x="4602785" y="1730817"/>
                  </a:lnTo>
                  <a:lnTo>
                    <a:pt x="4585177" y="1688702"/>
                  </a:lnTo>
                  <a:lnTo>
                    <a:pt x="4566901" y="1646941"/>
                  </a:lnTo>
                  <a:lnTo>
                    <a:pt x="4547964" y="1605540"/>
                  </a:lnTo>
                  <a:lnTo>
                    <a:pt x="4528373" y="1564506"/>
                  </a:lnTo>
                  <a:lnTo>
                    <a:pt x="4508135" y="1523846"/>
                  </a:lnTo>
                  <a:lnTo>
                    <a:pt x="4487256" y="1483566"/>
                  </a:lnTo>
                  <a:lnTo>
                    <a:pt x="4465743" y="1443673"/>
                  </a:lnTo>
                  <a:lnTo>
                    <a:pt x="4443603" y="1404174"/>
                  </a:lnTo>
                  <a:lnTo>
                    <a:pt x="4420841" y="1365075"/>
                  </a:lnTo>
                  <a:lnTo>
                    <a:pt x="4397466" y="1326383"/>
                  </a:lnTo>
                  <a:lnTo>
                    <a:pt x="4373483" y="1288104"/>
                  </a:lnTo>
                  <a:lnTo>
                    <a:pt x="4348900" y="1250247"/>
                  </a:lnTo>
                  <a:lnTo>
                    <a:pt x="4323722" y="1212816"/>
                  </a:lnTo>
                  <a:lnTo>
                    <a:pt x="4297957" y="1175819"/>
                  </a:lnTo>
                  <a:lnTo>
                    <a:pt x="4271612" y="1139262"/>
                  </a:lnTo>
                  <a:lnTo>
                    <a:pt x="4244692" y="1103153"/>
                  </a:lnTo>
                  <a:lnTo>
                    <a:pt x="4217206" y="1067497"/>
                  </a:lnTo>
                  <a:lnTo>
                    <a:pt x="4189158" y="1032302"/>
                  </a:lnTo>
                  <a:lnTo>
                    <a:pt x="4160557" y="997574"/>
                  </a:lnTo>
                  <a:lnTo>
                    <a:pt x="4131408" y="963320"/>
                  </a:lnTo>
                  <a:lnTo>
                    <a:pt x="4101719" y="929546"/>
                  </a:lnTo>
                  <a:lnTo>
                    <a:pt x="4071495" y="896260"/>
                  </a:lnTo>
                  <a:lnTo>
                    <a:pt x="4040745" y="863467"/>
                  </a:lnTo>
                  <a:lnTo>
                    <a:pt x="4009474" y="831175"/>
                  </a:lnTo>
                  <a:lnTo>
                    <a:pt x="3977689" y="799390"/>
                  </a:lnTo>
                  <a:lnTo>
                    <a:pt x="3945397" y="768119"/>
                  </a:lnTo>
                  <a:lnTo>
                    <a:pt x="3912604" y="737368"/>
                  </a:lnTo>
                  <a:lnTo>
                    <a:pt x="3879318" y="707145"/>
                  </a:lnTo>
                  <a:lnTo>
                    <a:pt x="3845544" y="677456"/>
                  </a:lnTo>
                  <a:lnTo>
                    <a:pt x="3811290" y="648307"/>
                  </a:lnTo>
                  <a:lnTo>
                    <a:pt x="3776562" y="619706"/>
                  </a:lnTo>
                  <a:lnTo>
                    <a:pt x="3741366" y="591658"/>
                  </a:lnTo>
                  <a:lnTo>
                    <a:pt x="3705711" y="564171"/>
                  </a:lnTo>
                  <a:lnTo>
                    <a:pt x="3669601" y="537252"/>
                  </a:lnTo>
                  <a:lnTo>
                    <a:pt x="3633045" y="510906"/>
                  </a:lnTo>
                  <a:lnTo>
                    <a:pt x="3596048" y="485142"/>
                  </a:lnTo>
                  <a:lnTo>
                    <a:pt x="3558617" y="459964"/>
                  </a:lnTo>
                  <a:lnTo>
                    <a:pt x="3520759" y="435381"/>
                  </a:lnTo>
                  <a:lnTo>
                    <a:pt x="3482481" y="411398"/>
                  </a:lnTo>
                  <a:lnTo>
                    <a:pt x="3443789" y="388023"/>
                  </a:lnTo>
                  <a:lnTo>
                    <a:pt x="3404690" y="365261"/>
                  </a:lnTo>
                  <a:lnTo>
                    <a:pt x="3365191" y="343121"/>
                  </a:lnTo>
                  <a:lnTo>
                    <a:pt x="3325298" y="321608"/>
                  </a:lnTo>
                  <a:lnTo>
                    <a:pt x="3285018" y="300729"/>
                  </a:lnTo>
                  <a:lnTo>
                    <a:pt x="3244358" y="280490"/>
                  </a:lnTo>
                  <a:lnTo>
                    <a:pt x="3203324" y="260900"/>
                  </a:lnTo>
                  <a:lnTo>
                    <a:pt x="3161923" y="241963"/>
                  </a:lnTo>
                  <a:lnTo>
                    <a:pt x="3120162" y="223687"/>
                  </a:lnTo>
                  <a:lnTo>
                    <a:pt x="3078047" y="206079"/>
                  </a:lnTo>
                  <a:lnTo>
                    <a:pt x="3035585" y="189145"/>
                  </a:lnTo>
                  <a:lnTo>
                    <a:pt x="2992783" y="172891"/>
                  </a:lnTo>
                  <a:lnTo>
                    <a:pt x="2949647" y="157325"/>
                  </a:lnTo>
                  <a:lnTo>
                    <a:pt x="2906185" y="142454"/>
                  </a:lnTo>
                  <a:lnTo>
                    <a:pt x="2862402" y="128283"/>
                  </a:lnTo>
                  <a:lnTo>
                    <a:pt x="2818306" y="114820"/>
                  </a:lnTo>
                  <a:lnTo>
                    <a:pt x="2773903" y="102071"/>
                  </a:lnTo>
                  <a:lnTo>
                    <a:pt x="2729200" y="90043"/>
                  </a:lnTo>
                  <a:lnTo>
                    <a:pt x="2684203" y="78743"/>
                  </a:lnTo>
                  <a:lnTo>
                    <a:pt x="2638919" y="68177"/>
                  </a:lnTo>
                  <a:lnTo>
                    <a:pt x="2593355" y="58352"/>
                  </a:lnTo>
                  <a:lnTo>
                    <a:pt x="2547518" y="49274"/>
                  </a:lnTo>
                  <a:lnTo>
                    <a:pt x="2501414" y="40951"/>
                  </a:lnTo>
                  <a:lnTo>
                    <a:pt x="2455050" y="33389"/>
                  </a:lnTo>
                  <a:lnTo>
                    <a:pt x="2408433" y="26594"/>
                  </a:lnTo>
                  <a:lnTo>
                    <a:pt x="2361568" y="20574"/>
                  </a:lnTo>
                  <a:lnTo>
                    <a:pt x="2314464" y="15335"/>
                  </a:lnTo>
                  <a:lnTo>
                    <a:pt x="2267126" y="10883"/>
                  </a:lnTo>
                  <a:lnTo>
                    <a:pt x="2219561" y="7226"/>
                  </a:lnTo>
                  <a:lnTo>
                    <a:pt x="2171777" y="4370"/>
                  </a:lnTo>
                  <a:lnTo>
                    <a:pt x="2123779" y="2322"/>
                  </a:lnTo>
                  <a:lnTo>
                    <a:pt x="2075574" y="1088"/>
                  </a:lnTo>
                  <a:lnTo>
                    <a:pt x="2027170" y="675"/>
                  </a:lnTo>
                  <a:close/>
                </a:path>
              </a:pathLst>
            </a:custGeom>
            <a:solidFill>
              <a:srgbClr val="F2445B"/>
            </a:solid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A3AB1DB0-9E02-A94E-9AAD-DB5C75C1021A}"/>
                </a:ext>
              </a:extLst>
            </p:cNvPr>
            <p:cNvSpPr/>
            <p:nvPr/>
          </p:nvSpPr>
          <p:spPr>
            <a:xfrm>
              <a:off x="357745" y="1924807"/>
              <a:ext cx="1686968" cy="2841392"/>
            </a:xfrm>
            <a:custGeom>
              <a:avLst/>
              <a:gdLst/>
              <a:ahLst/>
              <a:cxnLst/>
              <a:rect l="l" t="t" r="r" b="b"/>
              <a:pathLst>
                <a:path w="2781935" h="4685665">
                  <a:moveTo>
                    <a:pt x="2780930" y="675"/>
                  </a:moveTo>
                  <a:lnTo>
                    <a:pt x="2730446" y="1133"/>
                  </a:lnTo>
                  <a:lnTo>
                    <a:pt x="2680063" y="2502"/>
                  </a:lnTo>
                  <a:lnTo>
                    <a:pt x="2629793" y="4780"/>
                  </a:lnTo>
                  <a:lnTo>
                    <a:pt x="2579648" y="7960"/>
                  </a:lnTo>
                  <a:lnTo>
                    <a:pt x="2529639" y="12040"/>
                  </a:lnTo>
                  <a:lnTo>
                    <a:pt x="2479776" y="17014"/>
                  </a:lnTo>
                  <a:lnTo>
                    <a:pt x="2430071" y="22877"/>
                  </a:lnTo>
                  <a:lnTo>
                    <a:pt x="2380536" y="29627"/>
                  </a:lnTo>
                  <a:lnTo>
                    <a:pt x="2331181" y="37257"/>
                  </a:lnTo>
                  <a:lnTo>
                    <a:pt x="2282017" y="45764"/>
                  </a:lnTo>
                  <a:lnTo>
                    <a:pt x="2233057" y="55143"/>
                  </a:lnTo>
                  <a:lnTo>
                    <a:pt x="2184310" y="65391"/>
                  </a:lnTo>
                  <a:lnTo>
                    <a:pt x="2135789" y="76501"/>
                  </a:lnTo>
                  <a:lnTo>
                    <a:pt x="2087505" y="88470"/>
                  </a:lnTo>
                  <a:lnTo>
                    <a:pt x="2039468" y="101294"/>
                  </a:lnTo>
                  <a:lnTo>
                    <a:pt x="1991691" y="114968"/>
                  </a:lnTo>
                  <a:lnTo>
                    <a:pt x="1944183" y="129488"/>
                  </a:lnTo>
                  <a:lnTo>
                    <a:pt x="1896957" y="144849"/>
                  </a:lnTo>
                  <a:lnTo>
                    <a:pt x="1850024" y="161046"/>
                  </a:lnTo>
                  <a:lnTo>
                    <a:pt x="1803395" y="178076"/>
                  </a:lnTo>
                  <a:lnTo>
                    <a:pt x="1757080" y="195934"/>
                  </a:lnTo>
                  <a:lnTo>
                    <a:pt x="1711092" y="214615"/>
                  </a:lnTo>
                  <a:lnTo>
                    <a:pt x="1665442" y="234115"/>
                  </a:lnTo>
                  <a:lnTo>
                    <a:pt x="1620140" y="254430"/>
                  </a:lnTo>
                  <a:lnTo>
                    <a:pt x="1575198" y="275556"/>
                  </a:lnTo>
                  <a:lnTo>
                    <a:pt x="1530628" y="297486"/>
                  </a:lnTo>
                  <a:lnTo>
                    <a:pt x="1486440" y="320219"/>
                  </a:lnTo>
                  <a:lnTo>
                    <a:pt x="1442645" y="343748"/>
                  </a:lnTo>
                  <a:lnTo>
                    <a:pt x="1399256" y="368069"/>
                  </a:lnTo>
                  <a:lnTo>
                    <a:pt x="1356282" y="393179"/>
                  </a:lnTo>
                  <a:lnTo>
                    <a:pt x="1313736" y="419072"/>
                  </a:lnTo>
                  <a:lnTo>
                    <a:pt x="1271628" y="445744"/>
                  </a:lnTo>
                  <a:lnTo>
                    <a:pt x="1229971" y="473191"/>
                  </a:lnTo>
                  <a:lnTo>
                    <a:pt x="1188774" y="501408"/>
                  </a:lnTo>
                  <a:lnTo>
                    <a:pt x="1148049" y="530391"/>
                  </a:lnTo>
                  <a:lnTo>
                    <a:pt x="1107807" y="560136"/>
                  </a:lnTo>
                  <a:lnTo>
                    <a:pt x="1068061" y="590637"/>
                  </a:lnTo>
                  <a:lnTo>
                    <a:pt x="1028820" y="621891"/>
                  </a:lnTo>
                  <a:lnTo>
                    <a:pt x="990096" y="653893"/>
                  </a:lnTo>
                  <a:lnTo>
                    <a:pt x="951900" y="686639"/>
                  </a:lnTo>
                  <a:lnTo>
                    <a:pt x="914244" y="720124"/>
                  </a:lnTo>
                  <a:lnTo>
                    <a:pt x="877139" y="754344"/>
                  </a:lnTo>
                  <a:lnTo>
                    <a:pt x="842134" y="787782"/>
                  </a:lnTo>
                  <a:lnTo>
                    <a:pt x="807838" y="821681"/>
                  </a:lnTo>
                  <a:lnTo>
                    <a:pt x="774250" y="856033"/>
                  </a:lnTo>
                  <a:lnTo>
                    <a:pt x="741371" y="890827"/>
                  </a:lnTo>
                  <a:lnTo>
                    <a:pt x="709200" y="926055"/>
                  </a:lnTo>
                  <a:lnTo>
                    <a:pt x="677738" y="961707"/>
                  </a:lnTo>
                  <a:lnTo>
                    <a:pt x="646986" y="997773"/>
                  </a:lnTo>
                  <a:lnTo>
                    <a:pt x="616943" y="1034244"/>
                  </a:lnTo>
                  <a:lnTo>
                    <a:pt x="587611" y="1071110"/>
                  </a:lnTo>
                  <a:lnTo>
                    <a:pt x="558988" y="1108363"/>
                  </a:lnTo>
                  <a:lnTo>
                    <a:pt x="531077" y="1145992"/>
                  </a:lnTo>
                  <a:lnTo>
                    <a:pt x="503876" y="1183989"/>
                  </a:lnTo>
                  <a:lnTo>
                    <a:pt x="477386" y="1222343"/>
                  </a:lnTo>
                  <a:lnTo>
                    <a:pt x="451608" y="1261046"/>
                  </a:lnTo>
                  <a:lnTo>
                    <a:pt x="426541" y="1300088"/>
                  </a:lnTo>
                  <a:lnTo>
                    <a:pt x="402187" y="1339459"/>
                  </a:lnTo>
                  <a:lnTo>
                    <a:pt x="378545" y="1379150"/>
                  </a:lnTo>
                  <a:lnTo>
                    <a:pt x="355615" y="1419152"/>
                  </a:lnTo>
                  <a:lnTo>
                    <a:pt x="333399" y="1459455"/>
                  </a:lnTo>
                  <a:lnTo>
                    <a:pt x="311896" y="1500050"/>
                  </a:lnTo>
                  <a:lnTo>
                    <a:pt x="291106" y="1540927"/>
                  </a:lnTo>
                  <a:lnTo>
                    <a:pt x="271030" y="1582076"/>
                  </a:lnTo>
                  <a:lnTo>
                    <a:pt x="251668" y="1623490"/>
                  </a:lnTo>
                  <a:lnTo>
                    <a:pt x="233021" y="1665157"/>
                  </a:lnTo>
                  <a:lnTo>
                    <a:pt x="215089" y="1707069"/>
                  </a:lnTo>
                  <a:lnTo>
                    <a:pt x="197871" y="1749215"/>
                  </a:lnTo>
                  <a:lnTo>
                    <a:pt x="181369" y="1791588"/>
                  </a:lnTo>
                  <a:lnTo>
                    <a:pt x="165582" y="1834176"/>
                  </a:lnTo>
                  <a:lnTo>
                    <a:pt x="150512" y="1876972"/>
                  </a:lnTo>
                  <a:lnTo>
                    <a:pt x="136157" y="1919964"/>
                  </a:lnTo>
                  <a:lnTo>
                    <a:pt x="122519" y="1963145"/>
                  </a:lnTo>
                  <a:lnTo>
                    <a:pt x="109598" y="2006504"/>
                  </a:lnTo>
                  <a:lnTo>
                    <a:pt x="97394" y="2050032"/>
                  </a:lnTo>
                  <a:lnTo>
                    <a:pt x="85907" y="2093719"/>
                  </a:lnTo>
                  <a:lnTo>
                    <a:pt x="75138" y="2137557"/>
                  </a:lnTo>
                  <a:lnTo>
                    <a:pt x="65087" y="2181535"/>
                  </a:lnTo>
                  <a:lnTo>
                    <a:pt x="55755" y="2225645"/>
                  </a:lnTo>
                  <a:lnTo>
                    <a:pt x="47140" y="2269876"/>
                  </a:lnTo>
                  <a:lnTo>
                    <a:pt x="39245" y="2314220"/>
                  </a:lnTo>
                  <a:lnTo>
                    <a:pt x="32069" y="2358666"/>
                  </a:lnTo>
                  <a:lnTo>
                    <a:pt x="25612" y="2403206"/>
                  </a:lnTo>
                  <a:lnTo>
                    <a:pt x="19876" y="2447830"/>
                  </a:lnTo>
                  <a:lnTo>
                    <a:pt x="14859" y="2492529"/>
                  </a:lnTo>
                  <a:lnTo>
                    <a:pt x="10562" y="2537293"/>
                  </a:lnTo>
                  <a:lnTo>
                    <a:pt x="6987" y="2582112"/>
                  </a:lnTo>
                  <a:lnTo>
                    <a:pt x="4132" y="2626978"/>
                  </a:lnTo>
                  <a:lnTo>
                    <a:pt x="1998" y="2671881"/>
                  </a:lnTo>
                  <a:lnTo>
                    <a:pt x="586" y="2716811"/>
                  </a:lnTo>
                  <a:lnTo>
                    <a:pt x="-103" y="2761759"/>
                  </a:lnTo>
                  <a:lnTo>
                    <a:pt x="-71" y="2806715"/>
                  </a:lnTo>
                  <a:lnTo>
                    <a:pt x="682" y="2851671"/>
                  </a:lnTo>
                  <a:lnTo>
                    <a:pt x="2159" y="2896616"/>
                  </a:lnTo>
                  <a:lnTo>
                    <a:pt x="4359" y="2941541"/>
                  </a:lnTo>
                  <a:lnTo>
                    <a:pt x="7283" y="2986437"/>
                  </a:lnTo>
                  <a:lnTo>
                    <a:pt x="10930" y="3031295"/>
                  </a:lnTo>
                  <a:lnTo>
                    <a:pt x="15301" y="3076104"/>
                  </a:lnTo>
                  <a:lnTo>
                    <a:pt x="20396" y="3120855"/>
                  </a:lnTo>
                  <a:lnTo>
                    <a:pt x="26216" y="3165540"/>
                  </a:lnTo>
                  <a:lnTo>
                    <a:pt x="32760" y="3210148"/>
                  </a:lnTo>
                  <a:lnTo>
                    <a:pt x="40030" y="3254671"/>
                  </a:lnTo>
                  <a:lnTo>
                    <a:pt x="48025" y="3299098"/>
                  </a:lnTo>
                  <a:lnTo>
                    <a:pt x="56745" y="3343420"/>
                  </a:lnTo>
                  <a:lnTo>
                    <a:pt x="66192" y="3387628"/>
                  </a:lnTo>
                  <a:lnTo>
                    <a:pt x="76365" y="3431712"/>
                  </a:lnTo>
                  <a:lnTo>
                    <a:pt x="87264" y="3475663"/>
                  </a:lnTo>
                  <a:lnTo>
                    <a:pt x="98891" y="3519472"/>
                  </a:lnTo>
                  <a:lnTo>
                    <a:pt x="111244" y="3563129"/>
                  </a:lnTo>
                  <a:lnTo>
                    <a:pt x="124325" y="3606624"/>
                  </a:lnTo>
                  <a:lnTo>
                    <a:pt x="138134" y="3649948"/>
                  </a:lnTo>
                  <a:lnTo>
                    <a:pt x="152671" y="3693093"/>
                  </a:lnTo>
                  <a:lnTo>
                    <a:pt x="167936" y="3736047"/>
                  </a:lnTo>
                  <a:lnTo>
                    <a:pt x="183930" y="3778802"/>
                  </a:lnTo>
                  <a:lnTo>
                    <a:pt x="200653" y="3821349"/>
                  </a:lnTo>
                  <a:lnTo>
                    <a:pt x="218105" y="3863677"/>
                  </a:lnTo>
                  <a:lnTo>
                    <a:pt x="236287" y="3905778"/>
                  </a:lnTo>
                  <a:lnTo>
                    <a:pt x="255198" y="3947642"/>
                  </a:lnTo>
                  <a:lnTo>
                    <a:pt x="274840" y="3989260"/>
                  </a:lnTo>
                  <a:lnTo>
                    <a:pt x="295212" y="4030622"/>
                  </a:lnTo>
                  <a:lnTo>
                    <a:pt x="316315" y="4071719"/>
                  </a:lnTo>
                  <a:lnTo>
                    <a:pt x="338148" y="4112541"/>
                  </a:lnTo>
                  <a:lnTo>
                    <a:pt x="360714" y="4153078"/>
                  </a:lnTo>
                  <a:lnTo>
                    <a:pt x="384010" y="4193323"/>
                  </a:lnTo>
                  <a:lnTo>
                    <a:pt x="408039" y="4233264"/>
                  </a:lnTo>
                  <a:lnTo>
                    <a:pt x="432800" y="4272892"/>
                  </a:lnTo>
                  <a:lnTo>
                    <a:pt x="458293" y="4312199"/>
                  </a:lnTo>
                  <a:lnTo>
                    <a:pt x="484519" y="4351175"/>
                  </a:lnTo>
                  <a:lnTo>
                    <a:pt x="511479" y="4389809"/>
                  </a:lnTo>
                  <a:lnTo>
                    <a:pt x="539171" y="4428094"/>
                  </a:lnTo>
                  <a:lnTo>
                    <a:pt x="567598" y="4466019"/>
                  </a:lnTo>
                  <a:lnTo>
                    <a:pt x="596758" y="4503574"/>
                  </a:lnTo>
                  <a:lnTo>
                    <a:pt x="626653" y="4540751"/>
                  </a:lnTo>
                  <a:lnTo>
                    <a:pt x="657282" y="4577541"/>
                  </a:lnTo>
                  <a:lnTo>
                    <a:pt x="688646" y="4613932"/>
                  </a:lnTo>
                  <a:lnTo>
                    <a:pt x="720745" y="4649917"/>
                  </a:lnTo>
                  <a:lnTo>
                    <a:pt x="753580" y="4685486"/>
                  </a:lnTo>
                  <a:lnTo>
                    <a:pt x="1240068" y="4228586"/>
                  </a:lnTo>
                  <a:lnTo>
                    <a:pt x="1206046" y="4191482"/>
                  </a:lnTo>
                  <a:lnTo>
                    <a:pt x="1172989" y="4153662"/>
                  </a:lnTo>
                  <a:lnTo>
                    <a:pt x="1140902" y="4115144"/>
                  </a:lnTo>
                  <a:lnTo>
                    <a:pt x="1109795" y="4075949"/>
                  </a:lnTo>
                  <a:lnTo>
                    <a:pt x="1079674" y="4036095"/>
                  </a:lnTo>
                  <a:lnTo>
                    <a:pt x="1050548" y="3995602"/>
                  </a:lnTo>
                  <a:lnTo>
                    <a:pt x="1022423" y="3954489"/>
                  </a:lnTo>
                  <a:lnTo>
                    <a:pt x="995308" y="3912775"/>
                  </a:lnTo>
                  <a:lnTo>
                    <a:pt x="969210" y="3870480"/>
                  </a:lnTo>
                  <a:lnTo>
                    <a:pt x="944137" y="3827622"/>
                  </a:lnTo>
                  <a:lnTo>
                    <a:pt x="920096" y="3784223"/>
                  </a:lnTo>
                  <a:lnTo>
                    <a:pt x="897095" y="3740300"/>
                  </a:lnTo>
                  <a:lnTo>
                    <a:pt x="875142" y="3695872"/>
                  </a:lnTo>
                  <a:lnTo>
                    <a:pt x="854245" y="3650961"/>
                  </a:lnTo>
                  <a:lnTo>
                    <a:pt x="834410" y="3605584"/>
                  </a:lnTo>
                  <a:lnTo>
                    <a:pt x="815645" y="3559760"/>
                  </a:lnTo>
                  <a:lnTo>
                    <a:pt x="797959" y="3513510"/>
                  </a:lnTo>
                  <a:lnTo>
                    <a:pt x="781358" y="3466853"/>
                  </a:lnTo>
                  <a:lnTo>
                    <a:pt x="765851" y="3419808"/>
                  </a:lnTo>
                  <a:lnTo>
                    <a:pt x="751445" y="3372393"/>
                  </a:lnTo>
                  <a:lnTo>
                    <a:pt x="738148" y="3324630"/>
                  </a:lnTo>
                  <a:lnTo>
                    <a:pt x="725967" y="3276536"/>
                  </a:lnTo>
                  <a:lnTo>
                    <a:pt x="714909" y="3228132"/>
                  </a:lnTo>
                  <a:lnTo>
                    <a:pt x="704984" y="3179436"/>
                  </a:lnTo>
                  <a:lnTo>
                    <a:pt x="696197" y="3130468"/>
                  </a:lnTo>
                  <a:lnTo>
                    <a:pt x="688558" y="3081247"/>
                  </a:lnTo>
                  <a:lnTo>
                    <a:pt x="682072" y="3031792"/>
                  </a:lnTo>
                  <a:lnTo>
                    <a:pt x="676749" y="2982124"/>
                  </a:lnTo>
                  <a:lnTo>
                    <a:pt x="672595" y="2932260"/>
                  </a:lnTo>
                  <a:lnTo>
                    <a:pt x="669619" y="2882221"/>
                  </a:lnTo>
                  <a:lnTo>
                    <a:pt x="667828" y="2832026"/>
                  </a:lnTo>
                  <a:lnTo>
                    <a:pt x="667229" y="2781694"/>
                  </a:lnTo>
                  <a:lnTo>
                    <a:pt x="667775" y="2733183"/>
                  </a:lnTo>
                  <a:lnTo>
                    <a:pt x="669404" y="2684939"/>
                  </a:lnTo>
                  <a:lnTo>
                    <a:pt x="672105" y="2636975"/>
                  </a:lnTo>
                  <a:lnTo>
                    <a:pt x="675867" y="2589301"/>
                  </a:lnTo>
                  <a:lnTo>
                    <a:pt x="680677" y="2541930"/>
                  </a:lnTo>
                  <a:lnTo>
                    <a:pt x="686524" y="2494874"/>
                  </a:lnTo>
                  <a:lnTo>
                    <a:pt x="693396" y="2448143"/>
                  </a:lnTo>
                  <a:lnTo>
                    <a:pt x="701283" y="2401751"/>
                  </a:lnTo>
                  <a:lnTo>
                    <a:pt x="710171" y="2355707"/>
                  </a:lnTo>
                  <a:lnTo>
                    <a:pt x="720049" y="2310024"/>
                  </a:lnTo>
                  <a:lnTo>
                    <a:pt x="730906" y="2264714"/>
                  </a:lnTo>
                  <a:lnTo>
                    <a:pt x="742730" y="2219788"/>
                  </a:lnTo>
                  <a:lnTo>
                    <a:pt x="755510" y="2175258"/>
                  </a:lnTo>
                  <a:lnTo>
                    <a:pt x="769233" y="2131136"/>
                  </a:lnTo>
                  <a:lnTo>
                    <a:pt x="783888" y="2087432"/>
                  </a:lnTo>
                  <a:lnTo>
                    <a:pt x="799464" y="2044160"/>
                  </a:lnTo>
                  <a:lnTo>
                    <a:pt x="815949" y="2001330"/>
                  </a:lnTo>
                  <a:lnTo>
                    <a:pt x="833330" y="1958954"/>
                  </a:lnTo>
                  <a:lnTo>
                    <a:pt x="851597" y="1917044"/>
                  </a:lnTo>
                  <a:lnTo>
                    <a:pt x="870738" y="1875612"/>
                  </a:lnTo>
                  <a:lnTo>
                    <a:pt x="890740" y="1834668"/>
                  </a:lnTo>
                  <a:lnTo>
                    <a:pt x="911594" y="1794226"/>
                  </a:lnTo>
                  <a:lnTo>
                    <a:pt x="933286" y="1754295"/>
                  </a:lnTo>
                  <a:lnTo>
                    <a:pt x="955805" y="1714889"/>
                  </a:lnTo>
                  <a:lnTo>
                    <a:pt x="979139" y="1676019"/>
                  </a:lnTo>
                  <a:lnTo>
                    <a:pt x="1003278" y="1637696"/>
                  </a:lnTo>
                  <a:lnTo>
                    <a:pt x="1028208" y="1599931"/>
                  </a:lnTo>
                  <a:lnTo>
                    <a:pt x="1053920" y="1562738"/>
                  </a:lnTo>
                  <a:lnTo>
                    <a:pt x="1080400" y="1526127"/>
                  </a:lnTo>
                  <a:lnTo>
                    <a:pt x="1107637" y="1490110"/>
                  </a:lnTo>
                  <a:lnTo>
                    <a:pt x="1135619" y="1454699"/>
                  </a:lnTo>
                  <a:lnTo>
                    <a:pt x="1164336" y="1419905"/>
                  </a:lnTo>
                  <a:lnTo>
                    <a:pt x="1193774" y="1385740"/>
                  </a:lnTo>
                  <a:lnTo>
                    <a:pt x="1223924" y="1352215"/>
                  </a:lnTo>
                  <a:lnTo>
                    <a:pt x="1254772" y="1319343"/>
                  </a:lnTo>
                  <a:lnTo>
                    <a:pt x="1286307" y="1287135"/>
                  </a:lnTo>
                  <a:lnTo>
                    <a:pt x="1318518" y="1255602"/>
                  </a:lnTo>
                  <a:lnTo>
                    <a:pt x="1351393" y="1224756"/>
                  </a:lnTo>
                  <a:lnTo>
                    <a:pt x="1384920" y="1194610"/>
                  </a:lnTo>
                  <a:lnTo>
                    <a:pt x="1419088" y="1165174"/>
                  </a:lnTo>
                  <a:lnTo>
                    <a:pt x="1453884" y="1136460"/>
                  </a:lnTo>
                  <a:lnTo>
                    <a:pt x="1489298" y="1108480"/>
                  </a:lnTo>
                  <a:lnTo>
                    <a:pt x="1525318" y="1081245"/>
                  </a:lnTo>
                  <a:lnTo>
                    <a:pt x="1561932" y="1054768"/>
                  </a:lnTo>
                  <a:lnTo>
                    <a:pt x="1599127" y="1029059"/>
                  </a:lnTo>
                  <a:lnTo>
                    <a:pt x="1636894" y="1004131"/>
                  </a:lnTo>
                  <a:lnTo>
                    <a:pt x="1675219" y="979995"/>
                  </a:lnTo>
                  <a:lnTo>
                    <a:pt x="1714092" y="956663"/>
                  </a:lnTo>
                  <a:lnTo>
                    <a:pt x="1753501" y="934146"/>
                  </a:lnTo>
                  <a:lnTo>
                    <a:pt x="1793433" y="912456"/>
                  </a:lnTo>
                  <a:lnTo>
                    <a:pt x="1833878" y="891605"/>
                  </a:lnTo>
                  <a:lnTo>
                    <a:pt x="1874824" y="871605"/>
                  </a:lnTo>
                  <a:lnTo>
                    <a:pt x="1916258" y="852466"/>
                  </a:lnTo>
                  <a:lnTo>
                    <a:pt x="1958170" y="834201"/>
                  </a:lnTo>
                  <a:lnTo>
                    <a:pt x="2000548" y="816822"/>
                  </a:lnTo>
                  <a:lnTo>
                    <a:pt x="2043380" y="800339"/>
                  </a:lnTo>
                  <a:lnTo>
                    <a:pt x="2086654" y="784765"/>
                  </a:lnTo>
                  <a:lnTo>
                    <a:pt x="2130359" y="770112"/>
                  </a:lnTo>
                  <a:lnTo>
                    <a:pt x="2174483" y="756390"/>
                  </a:lnTo>
                  <a:lnTo>
                    <a:pt x="2219015" y="743612"/>
                  </a:lnTo>
                  <a:lnTo>
                    <a:pt x="2263942" y="731789"/>
                  </a:lnTo>
                  <a:lnTo>
                    <a:pt x="2309254" y="720933"/>
                  </a:lnTo>
                  <a:lnTo>
                    <a:pt x="2354938" y="711056"/>
                  </a:lnTo>
                  <a:lnTo>
                    <a:pt x="2400982" y="702169"/>
                  </a:lnTo>
                  <a:lnTo>
                    <a:pt x="2447376" y="694284"/>
                  </a:lnTo>
                  <a:lnTo>
                    <a:pt x="2494108" y="687412"/>
                  </a:lnTo>
                  <a:lnTo>
                    <a:pt x="2541165" y="681566"/>
                  </a:lnTo>
                  <a:lnTo>
                    <a:pt x="2588536" y="676756"/>
                  </a:lnTo>
                  <a:lnTo>
                    <a:pt x="2636210" y="672995"/>
                  </a:lnTo>
                  <a:lnTo>
                    <a:pt x="2684175" y="670294"/>
                  </a:lnTo>
                  <a:lnTo>
                    <a:pt x="2732419" y="668665"/>
                  </a:lnTo>
                  <a:lnTo>
                    <a:pt x="2780930" y="668120"/>
                  </a:lnTo>
                  <a:lnTo>
                    <a:pt x="2780930" y="6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1" name="object 24">
            <a:extLst>
              <a:ext uri="{FF2B5EF4-FFF2-40B4-BE49-F238E27FC236}">
                <a16:creationId xmlns:a16="http://schemas.microsoft.com/office/drawing/2014/main" id="{F89FF602-A31B-AE07-E05A-6971B5D15DF5}"/>
              </a:ext>
            </a:extLst>
          </p:cNvPr>
          <p:cNvSpPr txBox="1"/>
          <p:nvPr/>
        </p:nvSpPr>
        <p:spPr>
          <a:xfrm>
            <a:off x="5350411" y="2198362"/>
            <a:ext cx="1628992" cy="931106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it-IT" sz="6000" spc="3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59</a:t>
            </a:r>
            <a:r>
              <a:rPr sz="6000" spc="-652" dirty="0">
                <a:solidFill>
                  <a:srgbClr val="F2445B"/>
                </a:solidFill>
                <a:latin typeface="Century Gothic" panose="020B0502020202020204" pitchFamily="34" charset="0"/>
                <a:cs typeface="Tahoma"/>
              </a:rPr>
              <a:t>%</a:t>
            </a:r>
            <a:endParaRPr sz="6000" dirty="0">
              <a:solidFill>
                <a:srgbClr val="F2445B"/>
              </a:solidFill>
              <a:latin typeface="Century Gothic" panose="020B0502020202020204" pitchFamily="34" charset="0"/>
              <a:cs typeface="Tahoma"/>
            </a:endParaRPr>
          </a:p>
        </p:txBody>
      </p:sp>
      <p:pic>
        <p:nvPicPr>
          <p:cNvPr id="22" name="Graphique 21">
            <a:extLst>
              <a:ext uri="{FF2B5EF4-FFF2-40B4-BE49-F238E27FC236}">
                <a16:creationId xmlns:a16="http://schemas.microsoft.com/office/drawing/2014/main" id="{2BFE2EC4-3D0F-8560-2DCA-49FF83A4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9732" y="3378416"/>
            <a:ext cx="1024559" cy="1024559"/>
          </a:xfrm>
          <a:prstGeom prst="rect">
            <a:avLst/>
          </a:prstGeom>
        </p:spPr>
      </p:pic>
      <p:cxnSp>
        <p:nvCxnSpPr>
          <p:cNvPr id="23" name="Straight Connector 8">
            <a:extLst>
              <a:ext uri="{FF2B5EF4-FFF2-40B4-BE49-F238E27FC236}">
                <a16:creationId xmlns:a16="http://schemas.microsoft.com/office/drawing/2014/main" id="{415069A1-BD7B-4304-109C-97098399B0FC}"/>
              </a:ext>
            </a:extLst>
          </p:cNvPr>
          <p:cNvCxnSpPr>
            <a:cxnSpLocks/>
          </p:cNvCxnSpPr>
          <p:nvPr/>
        </p:nvCxnSpPr>
        <p:spPr>
          <a:xfrm>
            <a:off x="4954823" y="3216966"/>
            <a:ext cx="1806611" cy="0"/>
          </a:xfrm>
          <a:prstGeom prst="line">
            <a:avLst/>
          </a:prstGeom>
          <a:ln w="19050">
            <a:solidFill>
              <a:srgbClr val="F24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7ADC824-51EB-1B90-1050-43200675AB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4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T_2">
            <a:extLst>
              <a:ext uri="{FF2B5EF4-FFF2-40B4-BE49-F238E27FC236}">
                <a16:creationId xmlns:a16="http://schemas.microsoft.com/office/drawing/2014/main" id="{91D044FC-D4E7-7CD7-526E-8A4EF8356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629975"/>
              </p:ext>
            </p:extLst>
          </p:nvPr>
        </p:nvGraphicFramePr>
        <p:xfrm>
          <a:off x="421317" y="4335882"/>
          <a:ext cx="4320000" cy="18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8C36E6-7A0E-4E08-783F-23853AF622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6E75DD7E-BF41-C961-D389-E228D73722BF}"/>
              </a:ext>
            </a:extLst>
          </p:cNvPr>
          <p:cNvSpPr txBox="1">
            <a:spLocks/>
          </p:cNvSpPr>
          <p:nvPr/>
        </p:nvSpPr>
        <p:spPr>
          <a:xfrm>
            <a:off x="359999" y="2506100"/>
            <a:ext cx="3112544" cy="9123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1600" b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In terms of the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industry</a:t>
            </a:r>
            <a:r>
              <a:rPr lang="en-GB" sz="1600" b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 becoming more diverse and inclusive in the last 2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41207-99E7-3863-1E43-C6EB5772448B}"/>
              </a:ext>
            </a:extLst>
          </p:cNvPr>
          <p:cNvSpPr txBox="1"/>
          <p:nvPr/>
        </p:nvSpPr>
        <p:spPr>
          <a:xfrm>
            <a:off x="4762618" y="2506100"/>
            <a:ext cx="2885175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Respondents </a:t>
            </a:r>
            <a:r>
              <a:rPr lang="en-GB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agreeing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 that </a:t>
            </a:r>
            <a:r>
              <a:rPr lang="en-GB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their company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is actively taking steps to be more diverse and inclusive</a:t>
            </a:r>
          </a:p>
        </p:txBody>
      </p:sp>
      <p:graphicFrame>
        <p:nvGraphicFramePr>
          <p:cNvPr id="15" name="CHT_2">
            <a:extLst>
              <a:ext uri="{FF2B5EF4-FFF2-40B4-BE49-F238E27FC236}">
                <a16:creationId xmlns:a16="http://schemas.microsoft.com/office/drawing/2014/main" id="{DAD6471B-9FE2-C2D0-FF3C-9A2044317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958324"/>
              </p:ext>
            </p:extLst>
          </p:nvPr>
        </p:nvGraphicFramePr>
        <p:xfrm>
          <a:off x="421317" y="3235993"/>
          <a:ext cx="4320000" cy="18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E17E628-D9F1-7187-AE18-593C630F2184}"/>
              </a:ext>
            </a:extLst>
          </p:cNvPr>
          <p:cNvSpPr txBox="1"/>
          <p:nvPr/>
        </p:nvSpPr>
        <p:spPr>
          <a:xfrm>
            <a:off x="8636304" y="2506100"/>
            <a:ext cx="2885175" cy="83099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But there’s the widespread opinion their </a:t>
            </a:r>
            <a:r>
              <a:rPr lang="en-GB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company should do more</a:t>
            </a:r>
          </a:p>
        </p:txBody>
      </p:sp>
      <p:graphicFrame>
        <p:nvGraphicFramePr>
          <p:cNvPr id="21" name="CHT_2">
            <a:extLst>
              <a:ext uri="{FF2B5EF4-FFF2-40B4-BE49-F238E27FC236}">
                <a16:creationId xmlns:a16="http://schemas.microsoft.com/office/drawing/2014/main" id="{A80305AF-265D-3C32-7614-2E8E51AAF1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047042"/>
              </p:ext>
            </p:extLst>
          </p:nvPr>
        </p:nvGraphicFramePr>
        <p:xfrm>
          <a:off x="7705457" y="3235993"/>
          <a:ext cx="4320000" cy="18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T_2">
            <a:extLst>
              <a:ext uri="{FF2B5EF4-FFF2-40B4-BE49-F238E27FC236}">
                <a16:creationId xmlns:a16="http://schemas.microsoft.com/office/drawing/2014/main" id="{C907A7D5-6628-D081-C6BE-F058AA4BE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551164"/>
              </p:ext>
            </p:extLst>
          </p:nvPr>
        </p:nvGraphicFramePr>
        <p:xfrm>
          <a:off x="3831771" y="3235993"/>
          <a:ext cx="4320000" cy="18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B8AAE17-058C-5328-CD10-715FE8DF9D0B}"/>
              </a:ext>
            </a:extLst>
          </p:cNvPr>
          <p:cNvSpPr txBox="1"/>
          <p:nvPr/>
        </p:nvSpPr>
        <p:spPr>
          <a:xfrm>
            <a:off x="230717" y="3670813"/>
            <a:ext cx="10424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Things have improved</a:t>
            </a: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5BD1E4C-EDEB-C426-3780-4D070DC6525C}"/>
              </a:ext>
            </a:extLst>
          </p:cNvPr>
          <p:cNvSpPr txBox="1"/>
          <p:nvPr/>
        </p:nvSpPr>
        <p:spPr>
          <a:xfrm>
            <a:off x="230717" y="4787421"/>
            <a:ext cx="10424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Things are about the same</a:t>
            </a:r>
            <a:endParaRPr lang="it-IT" sz="14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756F655E-A940-32B2-F027-091D35186E38}"/>
              </a:ext>
            </a:extLst>
          </p:cNvPr>
          <p:cNvSpPr txBox="1">
            <a:spLocks/>
          </p:cNvSpPr>
          <p:nvPr/>
        </p:nvSpPr>
        <p:spPr>
          <a:xfrm>
            <a:off x="359999" y="794832"/>
            <a:ext cx="11466999" cy="422279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pc="300" dirty="0">
                <a:solidFill>
                  <a:srgbClr val="000000"/>
                </a:solidFill>
                <a:latin typeface="Century Gothic" panose="020B0502020202020204" pitchFamily="34" charset="0"/>
              </a:rPr>
              <a:t>IT IS RECOGNISED THAT PROGRESS HAS BEEN MADE, BOTH AT INDUSTRY AND COMPANY LEVEL, BUT THERE’S ALSO  WIDESPREAD CONVICTION THAT THERE’S STILL LOTS TO DO</a:t>
            </a:r>
            <a:endParaRPr lang="fr-FR" spc="3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9EF693F-3E80-DB25-C048-9CB17679016F}"/>
              </a:ext>
            </a:extLst>
          </p:cNvPr>
          <p:cNvGrpSpPr/>
          <p:nvPr/>
        </p:nvGrpSpPr>
        <p:grpSpPr>
          <a:xfrm>
            <a:off x="10419011" y="5339767"/>
            <a:ext cx="1606446" cy="428937"/>
            <a:chOff x="4060825" y="5764144"/>
            <a:chExt cx="1606446" cy="428937"/>
          </a:xfrm>
        </p:grpSpPr>
        <p:sp>
          <p:nvSpPr>
            <p:cNvPr id="13" name="TITLE">
              <a:extLst>
                <a:ext uri="{FF2B5EF4-FFF2-40B4-BE49-F238E27FC236}">
                  <a16:creationId xmlns:a16="http://schemas.microsoft.com/office/drawing/2014/main" id="{6E84B4E5-32EE-9F32-7298-9C3394F5F189}"/>
                </a:ext>
              </a:extLst>
            </p:cNvPr>
            <p:cNvSpPr txBox="1">
              <a:spLocks/>
            </p:cNvSpPr>
            <p:nvPr/>
          </p:nvSpPr>
          <p:spPr>
            <a:xfrm>
              <a:off x="4242569" y="5764144"/>
              <a:ext cx="1424702" cy="42893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None/>
                <a:defRPr sz="24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GB" sz="1200" b="0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Global average</a:t>
              </a:r>
            </a:p>
            <a:p>
              <a:pPr>
                <a:defRPr/>
              </a:pPr>
              <a:r>
                <a:rPr lang="en-GB" sz="1200" b="0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Italy 2023 survey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8FABFD-F08F-5037-771A-9F2A7A61C9D1}"/>
                </a:ext>
              </a:extLst>
            </p:cNvPr>
            <p:cNvSpPr/>
            <p:nvPr/>
          </p:nvSpPr>
          <p:spPr>
            <a:xfrm>
              <a:off x="4060825" y="5821288"/>
              <a:ext cx="114571" cy="11457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dirty="0"/>
                <a:t>v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7BED4-C7F4-4440-81CF-436B3B325B3D}"/>
                </a:ext>
              </a:extLst>
            </p:cNvPr>
            <p:cNvSpPr/>
            <p:nvPr/>
          </p:nvSpPr>
          <p:spPr>
            <a:xfrm>
              <a:off x="4060825" y="6054753"/>
              <a:ext cx="114571" cy="114571"/>
            </a:xfrm>
            <a:prstGeom prst="rect">
              <a:avLst/>
            </a:prstGeom>
            <a:solidFill>
              <a:srgbClr val="F244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dirty="0"/>
                <a:t>v</a:t>
              </a: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6B7C34-E588-9F5B-63B7-54D09B5708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CKSLIDES" val="6.1"/>
  <p:tag name="VERSIONID" val="711"/>
  <p:tag name="EXCLUDEHIDDENSLIDES" val="False"/>
  <p:tag name="NUMBEROFPAGES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0,96,255"/>
</p:tagLst>
</file>

<file path=ppt/theme/theme1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Custom 1">
      <a:majorFont>
        <a:latin typeface="Jungka"/>
        <a:ea typeface=""/>
        <a:cs typeface=""/>
      </a:majorFont>
      <a:minorFont>
        <a:latin typeface="Jung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I+D_Template 2023.potx" id="{620FFABC-3F03-4D15-A98C-3E44B59D3243}" vid="{946EA43E-504D-47E4-A6D8-7665AFBE88F3}"/>
    </a:ext>
  </a:extLst>
</a:theme>
</file>

<file path=ppt/theme/theme2.xml><?xml version="1.0" encoding="utf-8"?>
<a:theme xmlns:a="http://schemas.openxmlformats.org/drawingml/2006/main" name="Content slides - no sub heading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I+D_Template 2023.potx" id="{620FFABC-3F03-4D15-A98C-3E44B59D3243}" vid="{D1A3C802-033B-4190-A84C-D0F87EE27173}"/>
    </a:ext>
  </a:extLst>
</a:theme>
</file>

<file path=ppt/theme/theme3.xml><?xml version="1.0" encoding="utf-8"?>
<a:theme xmlns:a="http://schemas.openxmlformats.org/drawingml/2006/main" name="Technical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Custom 1">
      <a:majorFont>
        <a:latin typeface="Jungka"/>
        <a:ea typeface=""/>
        <a:cs typeface=""/>
      </a:majorFont>
      <a:minorFont>
        <a:latin typeface="Jung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I+D_Template 2023.potx" id="{620FFABC-3F03-4D15-A98C-3E44B59D3243}" vid="{7DFFBFE2-F7DA-4AFB-BBFE-6867F270D683}"/>
    </a:ext>
  </a:extLst>
</a:theme>
</file>

<file path=ppt/theme/theme4.xml><?xml version="1.0" encoding="utf-8"?>
<a:theme xmlns:a="http://schemas.openxmlformats.org/drawingml/2006/main" name="Office Theme">
  <a:themeElements>
    <a:clrScheme name="Custom 429">
      <a:dk1>
        <a:srgbClr val="717171"/>
      </a:dk1>
      <a:lt1>
        <a:srgbClr val="FFFFFF"/>
      </a:lt1>
      <a:dk2>
        <a:srgbClr val="1DB3E8"/>
      </a:dk2>
      <a:lt2>
        <a:srgbClr val="96C11D"/>
      </a:lt2>
      <a:accent1>
        <a:srgbClr val="BD9B08"/>
      </a:accent1>
      <a:accent2>
        <a:srgbClr val="E60D7F"/>
      </a:accent2>
      <a:accent3>
        <a:srgbClr val="A84E97"/>
      </a:accent3>
      <a:accent4>
        <a:srgbClr val="0EADC3"/>
      </a:accent4>
      <a:accent5>
        <a:srgbClr val="F29107"/>
      </a:accent5>
      <a:accent6>
        <a:srgbClr val="FFD81D"/>
      </a:accent6>
      <a:hlink>
        <a:srgbClr val="0563C1"/>
      </a:hlink>
      <a:folHlink>
        <a:srgbClr val="954F72"/>
      </a:folHlink>
    </a:clrScheme>
    <a:fontScheme name="Custom 1">
      <a:majorFont>
        <a:latin typeface="Jungka"/>
        <a:ea typeface=""/>
        <a:cs typeface=""/>
      </a:majorFont>
      <a:minorFont>
        <a:latin typeface="Jung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+D_Template 2023.potx" id="{620FFABC-3F03-4D15-A98C-3E44B59D3243}" vid="{7BA93846-FD9D-466F-8344-C7660F179A1C}"/>
    </a:ext>
  </a:extLst>
</a:theme>
</file>

<file path=ppt/theme/theme5.xml><?xml version="1.0" encoding="utf-8"?>
<a:theme xmlns:a="http://schemas.openxmlformats.org/drawingml/2006/main" name="1_Office Theme">
  <a:themeElements>
    <a:clrScheme name="Custom 429">
      <a:dk1>
        <a:srgbClr val="717171"/>
      </a:dk1>
      <a:lt1>
        <a:srgbClr val="FFFFFF"/>
      </a:lt1>
      <a:dk2>
        <a:srgbClr val="1DB3E8"/>
      </a:dk2>
      <a:lt2>
        <a:srgbClr val="96C11D"/>
      </a:lt2>
      <a:accent1>
        <a:srgbClr val="BD9B08"/>
      </a:accent1>
      <a:accent2>
        <a:srgbClr val="E60D7F"/>
      </a:accent2>
      <a:accent3>
        <a:srgbClr val="A84E97"/>
      </a:accent3>
      <a:accent4>
        <a:srgbClr val="0EADC3"/>
      </a:accent4>
      <a:accent5>
        <a:srgbClr val="F29107"/>
      </a:accent5>
      <a:accent6>
        <a:srgbClr val="FFD81D"/>
      </a:accent6>
      <a:hlink>
        <a:srgbClr val="0563C1"/>
      </a:hlink>
      <a:folHlink>
        <a:srgbClr val="954F72"/>
      </a:folHlink>
    </a:clrScheme>
    <a:fontScheme name="Custom 1">
      <a:majorFont>
        <a:latin typeface="Jungka"/>
        <a:ea typeface=""/>
        <a:cs typeface=""/>
      </a:majorFont>
      <a:minorFont>
        <a:latin typeface="Jung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+D_Template.potx" id="{5C77C961-FB79-4206-A001-39046C315704}" vid="{4BEF24B1-C302-442D-AAE5-107D81BDA05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56355DDBB489438B217D2472245356" ma:contentTypeVersion="12" ma:contentTypeDescription="Create a new document." ma:contentTypeScope="" ma:versionID="29046793f867ec3b1ca532c55449377c">
  <xsd:schema xmlns:xsd="http://www.w3.org/2001/XMLSchema" xmlns:xs="http://www.w3.org/2001/XMLSchema" xmlns:p="http://schemas.microsoft.com/office/2006/metadata/properties" xmlns:ns2="d6d474c5-126f-4408-8463-5a19a5b2dd65" xmlns:ns3="9b98c29a-137d-4eeb-8878-1c05097a9c5a" targetNamespace="http://schemas.microsoft.com/office/2006/metadata/properties" ma:root="true" ma:fieldsID="0f9ce3ff310e889d3b5105456c3b3bdc" ns2:_="" ns3:_="">
    <xsd:import namespace="d6d474c5-126f-4408-8463-5a19a5b2dd65"/>
    <xsd:import namespace="9b98c29a-137d-4eeb-8878-1c05097a9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474c5-126f-4408-8463-5a19a5b2dd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5d02d2-2acc-434b-b7bb-812ff22cbf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8c29a-137d-4eeb-8878-1c05097a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5818552-5375-47a5-adf2-0eafd68a6188}" ma:internalName="TaxCatchAll" ma:showField="CatchAllData" ma:web="9b98c29a-137d-4eeb-8878-1c05097a9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98c29a-137d-4eeb-8878-1c05097a9c5a" xsi:nil="true"/>
    <lcf76f155ced4ddcb4097134ff3c332f xmlns="d6d474c5-126f-4408-8463-5a19a5b2dd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7DA00D-49C9-4A91-B1FB-D3A55F907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474c5-126f-4408-8463-5a19a5b2dd65"/>
    <ds:schemaRef ds:uri="9b98c29a-137d-4eeb-8878-1c05097a9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375B81-FBF5-4924-A5E0-F0376D8E7D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93883-9DEF-4394-A746-8B0504B231C0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d6d474c5-126f-4408-8463-5a19a5b2dd65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b98c29a-137d-4eeb-8878-1c05097a9c5a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I+D_Template 2023</Template>
  <TotalTime>135</TotalTime>
  <Words>3819</Words>
  <Application>Microsoft Office PowerPoint</Application>
  <PresentationFormat>Widescreen</PresentationFormat>
  <Paragraphs>808</Paragraphs>
  <Slides>31</Slides>
  <Notes>8</Notes>
  <HiddenSlides>4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Arial</vt:lpstr>
      <vt:lpstr>Calibri</vt:lpstr>
      <vt:lpstr>Century Gothic</vt:lpstr>
      <vt:lpstr>Jungka</vt:lpstr>
      <vt:lpstr>Tahoma</vt:lpstr>
      <vt:lpstr>Wingdings</vt:lpstr>
      <vt:lpstr>Kantar template master</vt:lpstr>
      <vt:lpstr>Content slides - no sub heading</vt:lpstr>
      <vt:lpstr>Technical</vt:lpstr>
      <vt:lpstr>Office Theme</vt:lpstr>
      <vt:lpstr>1_Office Theme</vt:lpstr>
      <vt:lpstr>The Global DEI Census 2023</vt:lpstr>
      <vt:lpstr>ACKNOWLEDGEMENTS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  Sense of belonging at their company is lower among women than men.  The gender gap in Italy is higher than the global 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HEADLINES </vt:lpstr>
      <vt:lpstr>Presentazione standard di PowerPoint</vt:lpstr>
      <vt:lpstr>Presentazione standard di PowerPoint</vt:lpstr>
      <vt:lpstr>INDEX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DEI Census 2023</dc:title>
  <dc:subject>Sub-heading</dc:subject>
  <dc:creator>Pope, Andrew (KTMLP)</dc:creator>
  <cp:keywords>Project reference</cp:keywords>
  <dc:description>Date</dc:description>
  <cp:lastModifiedBy>Elena</cp:lastModifiedBy>
  <cp:revision>22</cp:revision>
  <cp:lastPrinted>2017-03-24T13:40:26Z</cp:lastPrinted>
  <dcterms:created xsi:type="dcterms:W3CDTF">2023-06-15T11:05:10Z</dcterms:created>
  <dcterms:modified xsi:type="dcterms:W3CDTF">2023-11-29T06:06:59Z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0x0101008A56355DDBB489438B217D2472245356</vt:lpwstr>
  </property>
  <property fmtid="{D5CDD505-2E9C-101B-9397-08002B2CF9AE}" pid="3" name="MSIP_Label_3741da7a-79c1-417c-b408-16c0bfe99fca_Enabled">
    <vt:lpwstr>true</vt:lpwstr>
  </property>
  <property fmtid="{D5CDD505-2E9C-101B-9397-08002B2CF9AE}" pid="4" name="MSIP_Label_3741da7a-79c1-417c-b408-16c0bfe99fca_SetDate">
    <vt:lpwstr>2023-05-09T08:22:19Z</vt:lpwstr>
  </property>
  <property fmtid="{D5CDD505-2E9C-101B-9397-08002B2CF9AE}" pid="5" name="MSIP_Label_3741da7a-79c1-417c-b408-16c0bfe99fca_Method">
    <vt:lpwstr>Standard</vt:lpwstr>
  </property>
  <property fmtid="{D5CDD505-2E9C-101B-9397-08002B2CF9AE}" pid="6" name="MSIP_Label_3741da7a-79c1-417c-b408-16c0bfe99fca_Name">
    <vt:lpwstr>Internal Only - Amber</vt:lpwstr>
  </property>
  <property fmtid="{D5CDD505-2E9C-101B-9397-08002B2CF9AE}" pid="7" name="MSIP_Label_3741da7a-79c1-417c-b408-16c0bfe99fca_SiteId">
    <vt:lpwstr>1e355c04-e0a4-42ed-8e2d-7351591f0ef1</vt:lpwstr>
  </property>
  <property fmtid="{D5CDD505-2E9C-101B-9397-08002B2CF9AE}" pid="8" name="MSIP_Label_3741da7a-79c1-417c-b408-16c0bfe99fca_ActionId">
    <vt:lpwstr>c60f9e88-c6d7-4c75-9dc0-b90d06653b7c</vt:lpwstr>
  </property>
  <property fmtid="{D5CDD505-2E9C-101B-9397-08002B2CF9AE}" pid="9" name="MSIP_Label_3741da7a-79c1-417c-b408-16c0bfe99fca_ContentBits">
    <vt:lpwstr>0</vt:lpwstr>
  </property>
  <property fmtid="{D5CDD505-2E9C-101B-9397-08002B2CF9AE}" pid="10" name="MediaServiceImageTags">
    <vt:lpwstr/>
  </property>
</Properties>
</file>