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handoutMasterIdLst>
    <p:handoutMasterId r:id="rId13"/>
  </p:handoutMasterIdLst>
  <p:sldIdLst>
    <p:sldId id="415" r:id="rId5"/>
    <p:sldId id="484" r:id="rId6"/>
    <p:sldId id="477" r:id="rId7"/>
    <p:sldId id="480" r:id="rId8"/>
    <p:sldId id="481" r:id="rId9"/>
    <p:sldId id="483" r:id="rId10"/>
    <p:sldId id="444" r:id="rId11"/>
  </p:sldIdLst>
  <p:sldSz cx="6858000" cy="9906000" type="A4"/>
  <p:notesSz cx="6858000" cy="9144000"/>
  <p:defaultTextStyle>
    <a:defPPr>
      <a:defRPr lang="en-US"/>
    </a:defPPr>
    <a:lvl1pPr marL="0" algn="l" defTabSz="839876" rtl="0" eaLnBrk="1" latinLnBrk="0" hangingPunct="1">
      <a:defRPr sz="1653" kern="1200">
        <a:solidFill>
          <a:schemeClr val="tx1"/>
        </a:solidFill>
        <a:latin typeface="+mn-lt"/>
        <a:ea typeface="+mn-ea"/>
        <a:cs typeface="+mn-cs"/>
      </a:defRPr>
    </a:lvl1pPr>
    <a:lvl2pPr marL="419938" algn="l" defTabSz="839876" rtl="0" eaLnBrk="1" latinLnBrk="0" hangingPunct="1">
      <a:defRPr sz="1653" kern="1200">
        <a:solidFill>
          <a:schemeClr val="tx1"/>
        </a:solidFill>
        <a:latin typeface="+mn-lt"/>
        <a:ea typeface="+mn-ea"/>
        <a:cs typeface="+mn-cs"/>
      </a:defRPr>
    </a:lvl2pPr>
    <a:lvl3pPr marL="839876" algn="l" defTabSz="839876" rtl="0" eaLnBrk="1" latinLnBrk="0" hangingPunct="1">
      <a:defRPr sz="1653" kern="1200">
        <a:solidFill>
          <a:schemeClr val="tx1"/>
        </a:solidFill>
        <a:latin typeface="+mn-lt"/>
        <a:ea typeface="+mn-ea"/>
        <a:cs typeface="+mn-cs"/>
      </a:defRPr>
    </a:lvl3pPr>
    <a:lvl4pPr marL="1259815" algn="l" defTabSz="839876" rtl="0" eaLnBrk="1" latinLnBrk="0" hangingPunct="1">
      <a:defRPr sz="1653" kern="1200">
        <a:solidFill>
          <a:schemeClr val="tx1"/>
        </a:solidFill>
        <a:latin typeface="+mn-lt"/>
        <a:ea typeface="+mn-ea"/>
        <a:cs typeface="+mn-cs"/>
      </a:defRPr>
    </a:lvl4pPr>
    <a:lvl5pPr marL="1679753" algn="l" defTabSz="839876" rtl="0" eaLnBrk="1" latinLnBrk="0" hangingPunct="1">
      <a:defRPr sz="1653" kern="1200">
        <a:solidFill>
          <a:schemeClr val="tx1"/>
        </a:solidFill>
        <a:latin typeface="+mn-lt"/>
        <a:ea typeface="+mn-ea"/>
        <a:cs typeface="+mn-cs"/>
      </a:defRPr>
    </a:lvl5pPr>
    <a:lvl6pPr marL="2099691" algn="l" defTabSz="839876" rtl="0" eaLnBrk="1" latinLnBrk="0" hangingPunct="1">
      <a:defRPr sz="1653" kern="1200">
        <a:solidFill>
          <a:schemeClr val="tx1"/>
        </a:solidFill>
        <a:latin typeface="+mn-lt"/>
        <a:ea typeface="+mn-ea"/>
        <a:cs typeface="+mn-cs"/>
      </a:defRPr>
    </a:lvl6pPr>
    <a:lvl7pPr marL="2519629" algn="l" defTabSz="839876" rtl="0" eaLnBrk="1" latinLnBrk="0" hangingPunct="1">
      <a:defRPr sz="1653" kern="1200">
        <a:solidFill>
          <a:schemeClr val="tx1"/>
        </a:solidFill>
        <a:latin typeface="+mn-lt"/>
        <a:ea typeface="+mn-ea"/>
        <a:cs typeface="+mn-cs"/>
      </a:defRPr>
    </a:lvl7pPr>
    <a:lvl8pPr marL="2939567" algn="l" defTabSz="839876" rtl="0" eaLnBrk="1" latinLnBrk="0" hangingPunct="1">
      <a:defRPr sz="1653" kern="1200">
        <a:solidFill>
          <a:schemeClr val="tx1"/>
        </a:solidFill>
        <a:latin typeface="+mn-lt"/>
        <a:ea typeface="+mn-ea"/>
        <a:cs typeface="+mn-cs"/>
      </a:defRPr>
    </a:lvl8pPr>
    <a:lvl9pPr marL="3359506" algn="l" defTabSz="839876" rtl="0" eaLnBrk="1" latinLnBrk="0" hangingPunct="1">
      <a:defRPr sz="1653" kern="1200">
        <a:solidFill>
          <a:schemeClr val="tx1"/>
        </a:solidFill>
        <a:latin typeface="+mn-lt"/>
        <a:ea typeface="+mn-ea"/>
        <a:cs typeface="+mn-cs"/>
      </a:defRPr>
    </a:lvl9pPr>
  </p:defaultTextStyle>
  <p:extLst>
    <p:ext uri="{521415D9-36F7-43E2-AB2F-B90AF26B5E84}">
      <p14:sectionLst xmlns:p14="http://schemas.microsoft.com/office/powerpoint/2010/main">
        <p14:section name="Toolkit slides" id="{DC5F193D-3A89-4144-8A8D-387FF2307B50}">
          <p14:sldIdLst>
            <p14:sldId id="415"/>
            <p14:sldId id="484"/>
            <p14:sldId id="477"/>
            <p14:sldId id="480"/>
            <p14:sldId id="481"/>
            <p14:sldId id="483"/>
          </p14:sldIdLst>
        </p14:section>
        <p14:section name="Slide layouts" id="{B676843C-87AE-B042-ADC3-1CCA9E0703AF}">
          <p14:sldIdLst>
            <p14:sldId id="44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D5"/>
    <a:srgbClr val="616161"/>
    <a:srgbClr val="FF40FF"/>
    <a:srgbClr val="1E8AE5"/>
    <a:srgbClr val="EEEEEE"/>
    <a:srgbClr val="000000"/>
    <a:srgbClr val="FF0000"/>
    <a:srgbClr val="26BEBE"/>
    <a:srgbClr val="6435B1"/>
    <a:srgbClr val="00B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76" autoAdjust="0"/>
    <p:restoredTop sz="95595" autoAdjust="0"/>
  </p:normalViewPr>
  <p:slideViewPr>
    <p:cSldViewPr snapToGrid="0" showGuides="1">
      <p:cViewPr>
        <p:scale>
          <a:sx n="66" d="100"/>
          <a:sy n="66" d="100"/>
        </p:scale>
        <p:origin x="2016" y="-66"/>
      </p:cViewPr>
      <p:guideLst/>
    </p:cSldViewPr>
  </p:slideViewPr>
  <p:outlineViewPr>
    <p:cViewPr>
      <p:scale>
        <a:sx n="33" d="100"/>
        <a:sy n="33" d="100"/>
      </p:scale>
      <p:origin x="0" y="-13992"/>
    </p:cViewPr>
  </p:outlineViewPr>
  <p:notesTextViewPr>
    <p:cViewPr>
      <p:scale>
        <a:sx n="1" d="1"/>
        <a:sy n="1" d="1"/>
      </p:scale>
      <p:origin x="0" y="0"/>
    </p:cViewPr>
  </p:notesTextViewPr>
  <p:sorterViewPr>
    <p:cViewPr>
      <p:scale>
        <a:sx n="87" d="100"/>
        <a:sy n="87" d="100"/>
      </p:scale>
      <p:origin x="0" y="-11784"/>
    </p:cViewPr>
  </p:sorterViewPr>
  <p:notesViewPr>
    <p:cSldViewPr snapToGrid="0" showGuides="1">
      <p:cViewPr varScale="1">
        <p:scale>
          <a:sx n="94" d="100"/>
          <a:sy n="94" d="100"/>
        </p:scale>
        <p:origin x="26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320DE9-ACB6-49ED-B281-15788A63BC83}" type="datetimeFigureOut">
              <a:rPr lang="en-GB" smtClean="0"/>
              <a:t>15/05/2020</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B14CC6-E9CE-4DF1-A282-D44F92F68BF1}" type="slidenum">
              <a:rPr lang="en-GB" smtClean="0"/>
              <a:t>‹#›</a:t>
            </a:fld>
            <a:endParaRPr lang="en-GB" dirty="0"/>
          </a:p>
        </p:txBody>
      </p:sp>
    </p:spTree>
    <p:extLst>
      <p:ext uri="{BB962C8B-B14F-4D97-AF65-F5344CB8AC3E}">
        <p14:creationId xmlns:p14="http://schemas.microsoft.com/office/powerpoint/2010/main" val="1527119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 Haas Grotesk Display Pro"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 Haas Grotesk Display Pro" pitchFamily="34" charset="0"/>
              </a:defRPr>
            </a:lvl1pPr>
          </a:lstStyle>
          <a:p>
            <a:fld id="{DB2685E3-8B72-7149-9C47-FD7B25606B8C}" type="datetimeFigureOut">
              <a:rPr lang="en-US" smtClean="0"/>
              <a:pPr/>
              <a:t>5/15/2020</a:t>
            </a:fld>
            <a:endParaRPr lang="en-US"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 Haas Grotesk Display Pro"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 Haas Grotesk Display Pro" pitchFamily="34" charset="0"/>
              </a:defRPr>
            </a:lvl1pPr>
          </a:lstStyle>
          <a:p>
            <a:fld id="{8A5486D6-14C8-024C-B23F-5DD16AD226A1}" type="slidenum">
              <a:rPr lang="en-US" smtClean="0"/>
              <a:pPr/>
              <a:t>‹#›</a:t>
            </a:fld>
            <a:endParaRPr lang="en-US" dirty="0"/>
          </a:p>
        </p:txBody>
      </p:sp>
    </p:spTree>
    <p:extLst>
      <p:ext uri="{BB962C8B-B14F-4D97-AF65-F5344CB8AC3E}">
        <p14:creationId xmlns:p14="http://schemas.microsoft.com/office/powerpoint/2010/main" val="38563486"/>
      </p:ext>
    </p:extLst>
  </p:cSld>
  <p:clrMap bg1="lt1" tx1="dk1" bg2="lt2" tx2="dk2" accent1="accent1" accent2="accent2" accent3="accent3" accent4="accent4" accent5="accent5" accent6="accent6" hlink="hlink" folHlink="folHlink"/>
  <p:notesStyle>
    <a:lvl1pPr marL="0" algn="l" defTabSz="839876" rtl="0" eaLnBrk="1" latinLnBrk="0" hangingPunct="1">
      <a:defRPr sz="1102" kern="1200">
        <a:solidFill>
          <a:schemeClr val="tx1"/>
        </a:solidFill>
        <a:latin typeface="Neue Haas Grotesk Display Pro" pitchFamily="34" charset="0"/>
        <a:ea typeface="+mn-ea"/>
        <a:cs typeface="+mn-cs"/>
      </a:defRPr>
    </a:lvl1pPr>
    <a:lvl2pPr marL="419938" algn="l" defTabSz="839876" rtl="0" eaLnBrk="1" latinLnBrk="0" hangingPunct="1">
      <a:defRPr sz="1102" kern="1200">
        <a:solidFill>
          <a:schemeClr val="tx1"/>
        </a:solidFill>
        <a:latin typeface="Neue Haas Grotesk Display Pro" pitchFamily="34" charset="0"/>
        <a:ea typeface="+mn-ea"/>
        <a:cs typeface="+mn-cs"/>
      </a:defRPr>
    </a:lvl2pPr>
    <a:lvl3pPr marL="839876" algn="l" defTabSz="839876" rtl="0" eaLnBrk="1" latinLnBrk="0" hangingPunct="1">
      <a:defRPr sz="1102" kern="1200">
        <a:solidFill>
          <a:schemeClr val="tx1"/>
        </a:solidFill>
        <a:latin typeface="Neue Haas Grotesk Display Pro" pitchFamily="34" charset="0"/>
        <a:ea typeface="+mn-ea"/>
        <a:cs typeface="+mn-cs"/>
      </a:defRPr>
    </a:lvl3pPr>
    <a:lvl4pPr marL="1259815" algn="l" defTabSz="839876" rtl="0" eaLnBrk="1" latinLnBrk="0" hangingPunct="1">
      <a:defRPr sz="1102" kern="1200">
        <a:solidFill>
          <a:schemeClr val="tx1"/>
        </a:solidFill>
        <a:latin typeface="Neue Haas Grotesk Display Pro" pitchFamily="34" charset="0"/>
        <a:ea typeface="+mn-ea"/>
        <a:cs typeface="+mn-cs"/>
      </a:defRPr>
    </a:lvl4pPr>
    <a:lvl5pPr marL="1679753" algn="l" defTabSz="839876" rtl="0" eaLnBrk="1" latinLnBrk="0" hangingPunct="1">
      <a:defRPr sz="1102" kern="1200">
        <a:solidFill>
          <a:schemeClr val="tx1"/>
        </a:solidFill>
        <a:latin typeface="Neue Haas Grotesk Display Pro" pitchFamily="34" charset="0"/>
        <a:ea typeface="+mn-ea"/>
        <a:cs typeface="+mn-cs"/>
      </a:defRPr>
    </a:lvl5pPr>
    <a:lvl6pPr marL="2099691" algn="l" defTabSz="839876" rtl="0" eaLnBrk="1" latinLnBrk="0" hangingPunct="1">
      <a:defRPr sz="1102" kern="1200">
        <a:solidFill>
          <a:schemeClr val="tx1"/>
        </a:solidFill>
        <a:latin typeface="+mn-lt"/>
        <a:ea typeface="+mn-ea"/>
        <a:cs typeface="+mn-cs"/>
      </a:defRPr>
    </a:lvl6pPr>
    <a:lvl7pPr marL="2519629" algn="l" defTabSz="839876" rtl="0" eaLnBrk="1" latinLnBrk="0" hangingPunct="1">
      <a:defRPr sz="1102" kern="1200">
        <a:solidFill>
          <a:schemeClr val="tx1"/>
        </a:solidFill>
        <a:latin typeface="+mn-lt"/>
        <a:ea typeface="+mn-ea"/>
        <a:cs typeface="+mn-cs"/>
      </a:defRPr>
    </a:lvl7pPr>
    <a:lvl8pPr marL="2939567" algn="l" defTabSz="839876" rtl="0" eaLnBrk="1" latinLnBrk="0" hangingPunct="1">
      <a:defRPr sz="1102" kern="1200">
        <a:solidFill>
          <a:schemeClr val="tx1"/>
        </a:solidFill>
        <a:latin typeface="+mn-lt"/>
        <a:ea typeface="+mn-ea"/>
        <a:cs typeface="+mn-cs"/>
      </a:defRPr>
    </a:lvl8pPr>
    <a:lvl9pPr marL="3359506" algn="l" defTabSz="839876" rtl="0" eaLnBrk="1" latinLnBrk="0" hangingPunct="1">
      <a:defRPr sz="110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4B1472-BA06-124F-A59A-4AE309979FD1}"/>
              </a:ext>
            </a:extLst>
          </p:cNvPr>
          <p:cNvPicPr>
            <a:picLocks noChangeAspect="1"/>
          </p:cNvPicPr>
          <p:nvPr userDrawn="1"/>
        </p:nvPicPr>
        <p:blipFill>
          <a:blip r:embed="rId2"/>
          <a:stretch>
            <a:fillRect/>
          </a:stretch>
        </p:blipFill>
        <p:spPr>
          <a:xfrm>
            <a:off x="696356" y="1001040"/>
            <a:ext cx="5888047" cy="8509795"/>
          </a:xfrm>
          <a:prstGeom prst="rect">
            <a:avLst/>
          </a:prstGeom>
        </p:spPr>
      </p:pic>
      <p:sp>
        <p:nvSpPr>
          <p:cNvPr id="2" name="Title 1">
            <a:extLst>
              <a:ext uri="{FF2B5EF4-FFF2-40B4-BE49-F238E27FC236}">
                <a16:creationId xmlns:a16="http://schemas.microsoft.com/office/drawing/2014/main" id="{BCD0ECF7-4C9D-B34B-ADBE-3F5F5F95E775}"/>
              </a:ext>
            </a:extLst>
          </p:cNvPr>
          <p:cNvSpPr>
            <a:spLocks noGrp="1"/>
          </p:cNvSpPr>
          <p:nvPr>
            <p:ph type="title" hasCustomPrompt="1"/>
          </p:nvPr>
        </p:nvSpPr>
        <p:spPr>
          <a:xfrm>
            <a:off x="489651" y="427339"/>
            <a:ext cx="5878698" cy="1990695"/>
          </a:xfrm>
          <a:noFill/>
        </p:spPr>
        <p:txBody>
          <a:bodyPr/>
          <a:lstStyle>
            <a:lvl1pPr>
              <a:lnSpc>
                <a:spcPct val="90000"/>
              </a:lnSpc>
              <a:spcBef>
                <a:spcPts val="4899"/>
              </a:spcBef>
              <a:defRPr sz="5443"/>
            </a:lvl1pPr>
          </a:lstStyle>
          <a:p>
            <a:r>
              <a:rPr lang="en-GB" dirty="0"/>
              <a:t>Short thought piece title</a:t>
            </a:r>
          </a:p>
        </p:txBody>
      </p:sp>
      <p:sp>
        <p:nvSpPr>
          <p:cNvPr id="4" name="Footer Placeholder 3">
            <a:extLst>
              <a:ext uri="{FF2B5EF4-FFF2-40B4-BE49-F238E27FC236}">
                <a16:creationId xmlns:a16="http://schemas.microsoft.com/office/drawing/2014/main" id="{76048256-07F2-F949-8CC8-F046A6EBE931}"/>
              </a:ext>
            </a:extLst>
          </p:cNvPr>
          <p:cNvSpPr>
            <a:spLocks noGrp="1"/>
          </p:cNvSpPr>
          <p:nvPr>
            <p:ph type="ftr" sz="quarter" idx="11"/>
          </p:nvPr>
        </p:nvSpPr>
        <p:spPr>
          <a:xfrm>
            <a:off x="3526931" y="9439044"/>
            <a:ext cx="2841418" cy="466957"/>
          </a:xfrm>
        </p:spPr>
        <p:txBody>
          <a:bodyPr/>
          <a:lstStyle>
            <a:lvl1pPr algn="r">
              <a:defRPr b="0"/>
            </a:lvl1pPr>
          </a:lstStyle>
          <a:p>
            <a:r>
              <a:rPr lang="en-US"/>
              <a:t>Topic headline goes here</a:t>
            </a:r>
            <a:endParaRPr lang="en-US" dirty="0"/>
          </a:p>
        </p:txBody>
      </p:sp>
      <p:sp>
        <p:nvSpPr>
          <p:cNvPr id="6" name="Text Placeholder 5">
            <a:extLst>
              <a:ext uri="{FF2B5EF4-FFF2-40B4-BE49-F238E27FC236}">
                <a16:creationId xmlns:a16="http://schemas.microsoft.com/office/drawing/2014/main" id="{7E739029-64B8-D443-A764-77E0A3A3DB08}"/>
              </a:ext>
            </a:extLst>
          </p:cNvPr>
          <p:cNvSpPr>
            <a:spLocks noGrp="1"/>
          </p:cNvSpPr>
          <p:nvPr>
            <p:ph type="body" sz="quarter" idx="12" hasCustomPrompt="1"/>
          </p:nvPr>
        </p:nvSpPr>
        <p:spPr>
          <a:xfrm>
            <a:off x="484977" y="2584238"/>
            <a:ext cx="2846093" cy="1234021"/>
          </a:xfrm>
        </p:spPr>
        <p:txBody>
          <a:bodyPr/>
          <a:lstStyle>
            <a:lvl1pPr marL="0" indent="0">
              <a:spcBef>
                <a:spcPts val="0"/>
              </a:spcBef>
              <a:buFont typeface="Arial" panose="020B0604020202020204" pitchFamily="34" charset="0"/>
              <a:buNone/>
              <a:defRPr sz="1814" b="0" i="0">
                <a:latin typeface="+mj-lt"/>
              </a:defRPr>
            </a:lvl1pPr>
            <a:lvl2pPr marL="0" indent="0">
              <a:buFont typeface="Arial" panose="020B0604020202020204" pitchFamily="34" charset="0"/>
              <a:buNone/>
              <a:defRPr sz="1814" b="0" i="0">
                <a:latin typeface="Neue Haas Grotesk Text Pro" panose="020B0504020202020204" pitchFamily="34" charset="77"/>
              </a:defRPr>
            </a:lvl2pPr>
            <a:lvl3pPr marL="0" indent="0">
              <a:spcBef>
                <a:spcPts val="0"/>
              </a:spcBef>
              <a:buNone/>
              <a:defRPr sz="1814" b="0" i="0">
                <a:latin typeface="Neue Haas Grotesk Text Pro" panose="020B0504020202020204" pitchFamily="34" charset="77"/>
              </a:defRPr>
            </a:lvl3pPr>
            <a:lvl4pPr marL="0" indent="0">
              <a:spcBef>
                <a:spcPts val="0"/>
              </a:spcBef>
              <a:buNone/>
              <a:defRPr sz="1814" b="0" i="0">
                <a:latin typeface="Neue Haas Grotesk Text Pro" panose="020B0504020202020204" pitchFamily="34" charset="77"/>
              </a:defRPr>
            </a:lvl4pPr>
            <a:lvl5pPr marL="0" indent="0">
              <a:spcBef>
                <a:spcPts val="0"/>
              </a:spcBef>
              <a:buNone/>
              <a:defRPr sz="1814" b="0" i="0">
                <a:latin typeface="Neue Haas Grotesk Text Pro" panose="020B0504020202020204" pitchFamily="34" charset="77"/>
              </a:defRPr>
            </a:lvl5pPr>
          </a:lstStyle>
          <a:p>
            <a:pPr lvl="0"/>
            <a:r>
              <a:rPr lang="en-GB" dirty="0"/>
              <a:t>Thought piece subtitle</a:t>
            </a:r>
          </a:p>
        </p:txBody>
      </p:sp>
      <p:pic>
        <p:nvPicPr>
          <p:cNvPr id="10" name="Picture 9">
            <a:extLst>
              <a:ext uri="{FF2B5EF4-FFF2-40B4-BE49-F238E27FC236}">
                <a16:creationId xmlns:a16="http://schemas.microsoft.com/office/drawing/2014/main" id="{96C5E796-43D8-4D4B-8DED-1189E77B75C0}"/>
              </a:ext>
            </a:extLst>
          </p:cNvPr>
          <p:cNvPicPr>
            <a:picLocks noChangeAspect="1"/>
          </p:cNvPicPr>
          <p:nvPr userDrawn="1"/>
        </p:nvPicPr>
        <p:blipFill>
          <a:blip r:embed="rId3"/>
          <a:stretch>
            <a:fillRect/>
          </a:stretch>
        </p:blipFill>
        <p:spPr>
          <a:xfrm>
            <a:off x="489652" y="9380437"/>
            <a:ext cx="1632927" cy="216726"/>
          </a:xfrm>
          <a:prstGeom prst="rect">
            <a:avLst/>
          </a:prstGeom>
        </p:spPr>
      </p:pic>
    </p:spTree>
    <p:extLst>
      <p:ext uri="{BB962C8B-B14F-4D97-AF65-F5344CB8AC3E}">
        <p14:creationId xmlns:p14="http://schemas.microsoft.com/office/powerpoint/2010/main" val="12113895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18F9-9B82-AD45-A7C2-D7616DA83471}"/>
              </a:ext>
            </a:extLst>
          </p:cNvPr>
          <p:cNvSpPr>
            <a:spLocks noGrp="1"/>
          </p:cNvSpPr>
          <p:nvPr>
            <p:ph type="title" hasCustomPrompt="1"/>
          </p:nvPr>
        </p:nvSpPr>
        <p:spPr/>
        <p:txBody>
          <a:bodyPr/>
          <a:lstStyle/>
          <a:p>
            <a:r>
              <a:rPr lang="en-GB" dirty="0"/>
              <a:t>Meet the team</a:t>
            </a:r>
            <a:endParaRPr lang="en-US" dirty="0"/>
          </a:p>
        </p:txBody>
      </p:sp>
      <p:sp>
        <p:nvSpPr>
          <p:cNvPr id="5" name="Picture Placeholder 6">
            <a:extLst>
              <a:ext uri="{FF2B5EF4-FFF2-40B4-BE49-F238E27FC236}">
                <a16:creationId xmlns:a16="http://schemas.microsoft.com/office/drawing/2014/main" id="{CF29E416-E687-B84C-B745-C7146E26E4E0}"/>
              </a:ext>
            </a:extLst>
          </p:cNvPr>
          <p:cNvSpPr>
            <a:spLocks noGrp="1"/>
          </p:cNvSpPr>
          <p:nvPr>
            <p:ph type="pic" sz="quarter" idx="16" hasCustomPrompt="1"/>
          </p:nvPr>
        </p:nvSpPr>
        <p:spPr>
          <a:xfrm>
            <a:off x="489652" y="1885142"/>
            <a:ext cx="1339341" cy="1233005"/>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10" name="Text Placeholder 9">
            <a:extLst>
              <a:ext uri="{FF2B5EF4-FFF2-40B4-BE49-F238E27FC236}">
                <a16:creationId xmlns:a16="http://schemas.microsoft.com/office/drawing/2014/main" id="{D79B52A6-41E3-5940-8B60-93447FEA904C}"/>
              </a:ext>
            </a:extLst>
          </p:cNvPr>
          <p:cNvSpPr>
            <a:spLocks noGrp="1"/>
          </p:cNvSpPr>
          <p:nvPr>
            <p:ph type="body" sz="quarter" idx="29" hasCustomPrompt="1"/>
          </p:nvPr>
        </p:nvSpPr>
        <p:spPr>
          <a:xfrm>
            <a:off x="489652" y="3308273"/>
            <a:ext cx="1339341" cy="981890"/>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11" name="Picture Placeholder 6">
            <a:extLst>
              <a:ext uri="{FF2B5EF4-FFF2-40B4-BE49-F238E27FC236}">
                <a16:creationId xmlns:a16="http://schemas.microsoft.com/office/drawing/2014/main" id="{92DA2020-C207-7243-BCCC-67B493421B01}"/>
              </a:ext>
            </a:extLst>
          </p:cNvPr>
          <p:cNvSpPr>
            <a:spLocks noGrp="1"/>
          </p:cNvSpPr>
          <p:nvPr>
            <p:ph type="pic" sz="quarter" idx="30" hasCustomPrompt="1"/>
          </p:nvPr>
        </p:nvSpPr>
        <p:spPr>
          <a:xfrm>
            <a:off x="1991730" y="1895860"/>
            <a:ext cx="1339341" cy="1211571"/>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12" name="Text Placeholder 9">
            <a:extLst>
              <a:ext uri="{FF2B5EF4-FFF2-40B4-BE49-F238E27FC236}">
                <a16:creationId xmlns:a16="http://schemas.microsoft.com/office/drawing/2014/main" id="{A4B39FA9-279C-5E41-85E9-D5854BDCF87C}"/>
              </a:ext>
            </a:extLst>
          </p:cNvPr>
          <p:cNvSpPr>
            <a:spLocks noGrp="1"/>
          </p:cNvSpPr>
          <p:nvPr>
            <p:ph type="body" sz="quarter" idx="31" hasCustomPrompt="1"/>
          </p:nvPr>
        </p:nvSpPr>
        <p:spPr>
          <a:xfrm>
            <a:off x="1991730" y="3308273"/>
            <a:ext cx="1339340" cy="990653"/>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21" name="Picture Placeholder 6">
            <a:extLst>
              <a:ext uri="{FF2B5EF4-FFF2-40B4-BE49-F238E27FC236}">
                <a16:creationId xmlns:a16="http://schemas.microsoft.com/office/drawing/2014/main" id="{78B3EE93-2A21-BE46-9495-CEEB9C2F5CA5}"/>
              </a:ext>
            </a:extLst>
          </p:cNvPr>
          <p:cNvSpPr>
            <a:spLocks noGrp="1"/>
          </p:cNvSpPr>
          <p:nvPr>
            <p:ph type="pic" sz="quarter" idx="40" hasCustomPrompt="1"/>
          </p:nvPr>
        </p:nvSpPr>
        <p:spPr>
          <a:xfrm>
            <a:off x="3526930" y="1885142"/>
            <a:ext cx="1339341" cy="1211571"/>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22" name="Text Placeholder 9">
            <a:extLst>
              <a:ext uri="{FF2B5EF4-FFF2-40B4-BE49-F238E27FC236}">
                <a16:creationId xmlns:a16="http://schemas.microsoft.com/office/drawing/2014/main" id="{7AE98C28-DF07-0A4F-BE6F-A84B4338D7BD}"/>
              </a:ext>
            </a:extLst>
          </p:cNvPr>
          <p:cNvSpPr>
            <a:spLocks noGrp="1"/>
          </p:cNvSpPr>
          <p:nvPr>
            <p:ph type="body" sz="quarter" idx="41" hasCustomPrompt="1"/>
          </p:nvPr>
        </p:nvSpPr>
        <p:spPr>
          <a:xfrm>
            <a:off x="3526931" y="3297555"/>
            <a:ext cx="1339340" cy="990653"/>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23" name="Picture Placeholder 6">
            <a:extLst>
              <a:ext uri="{FF2B5EF4-FFF2-40B4-BE49-F238E27FC236}">
                <a16:creationId xmlns:a16="http://schemas.microsoft.com/office/drawing/2014/main" id="{F9ED76D7-DB57-BF48-A586-91895AF3402A}"/>
              </a:ext>
            </a:extLst>
          </p:cNvPr>
          <p:cNvSpPr>
            <a:spLocks noGrp="1"/>
          </p:cNvSpPr>
          <p:nvPr>
            <p:ph type="pic" sz="quarter" idx="42" hasCustomPrompt="1"/>
          </p:nvPr>
        </p:nvSpPr>
        <p:spPr>
          <a:xfrm>
            <a:off x="5029008" y="1894298"/>
            <a:ext cx="1339341" cy="1211571"/>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24" name="Text Placeholder 9">
            <a:extLst>
              <a:ext uri="{FF2B5EF4-FFF2-40B4-BE49-F238E27FC236}">
                <a16:creationId xmlns:a16="http://schemas.microsoft.com/office/drawing/2014/main" id="{2D06D70D-8844-F14B-9B4F-6FF608163C3A}"/>
              </a:ext>
            </a:extLst>
          </p:cNvPr>
          <p:cNvSpPr>
            <a:spLocks noGrp="1"/>
          </p:cNvSpPr>
          <p:nvPr>
            <p:ph type="body" sz="quarter" idx="43" hasCustomPrompt="1"/>
          </p:nvPr>
        </p:nvSpPr>
        <p:spPr>
          <a:xfrm>
            <a:off x="5029009" y="3306711"/>
            <a:ext cx="1339340" cy="990653"/>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33" name="Picture Placeholder 6">
            <a:extLst>
              <a:ext uri="{FF2B5EF4-FFF2-40B4-BE49-F238E27FC236}">
                <a16:creationId xmlns:a16="http://schemas.microsoft.com/office/drawing/2014/main" id="{2F59D5DE-4393-1F46-A391-EC1BF6CBAA0C}"/>
              </a:ext>
            </a:extLst>
          </p:cNvPr>
          <p:cNvSpPr>
            <a:spLocks noGrp="1"/>
          </p:cNvSpPr>
          <p:nvPr>
            <p:ph type="pic" sz="quarter" idx="44" hasCustomPrompt="1"/>
          </p:nvPr>
        </p:nvSpPr>
        <p:spPr>
          <a:xfrm>
            <a:off x="489652" y="4297364"/>
            <a:ext cx="1339341" cy="1233005"/>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34" name="Text Placeholder 9">
            <a:extLst>
              <a:ext uri="{FF2B5EF4-FFF2-40B4-BE49-F238E27FC236}">
                <a16:creationId xmlns:a16="http://schemas.microsoft.com/office/drawing/2014/main" id="{F7019B41-E853-C347-B9BB-98FE269F2D6F}"/>
              </a:ext>
            </a:extLst>
          </p:cNvPr>
          <p:cNvSpPr>
            <a:spLocks noGrp="1"/>
          </p:cNvSpPr>
          <p:nvPr>
            <p:ph type="body" sz="quarter" idx="45" hasCustomPrompt="1"/>
          </p:nvPr>
        </p:nvSpPr>
        <p:spPr>
          <a:xfrm>
            <a:off x="489652" y="5720495"/>
            <a:ext cx="1339341" cy="981890"/>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35" name="Picture Placeholder 6">
            <a:extLst>
              <a:ext uri="{FF2B5EF4-FFF2-40B4-BE49-F238E27FC236}">
                <a16:creationId xmlns:a16="http://schemas.microsoft.com/office/drawing/2014/main" id="{78846782-3224-EA42-A562-B4BFD45D44AA}"/>
              </a:ext>
            </a:extLst>
          </p:cNvPr>
          <p:cNvSpPr>
            <a:spLocks noGrp="1"/>
          </p:cNvSpPr>
          <p:nvPr>
            <p:ph type="pic" sz="quarter" idx="46" hasCustomPrompt="1"/>
          </p:nvPr>
        </p:nvSpPr>
        <p:spPr>
          <a:xfrm>
            <a:off x="1991730" y="4308082"/>
            <a:ext cx="1339341" cy="1211571"/>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36" name="Text Placeholder 9">
            <a:extLst>
              <a:ext uri="{FF2B5EF4-FFF2-40B4-BE49-F238E27FC236}">
                <a16:creationId xmlns:a16="http://schemas.microsoft.com/office/drawing/2014/main" id="{C717ADD1-1F26-0942-89A2-28681048AA1C}"/>
              </a:ext>
            </a:extLst>
          </p:cNvPr>
          <p:cNvSpPr>
            <a:spLocks noGrp="1"/>
          </p:cNvSpPr>
          <p:nvPr>
            <p:ph type="body" sz="quarter" idx="47" hasCustomPrompt="1"/>
          </p:nvPr>
        </p:nvSpPr>
        <p:spPr>
          <a:xfrm>
            <a:off x="1991730" y="5720495"/>
            <a:ext cx="1339340" cy="990653"/>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37" name="Picture Placeholder 6">
            <a:extLst>
              <a:ext uri="{FF2B5EF4-FFF2-40B4-BE49-F238E27FC236}">
                <a16:creationId xmlns:a16="http://schemas.microsoft.com/office/drawing/2014/main" id="{B2AC4E55-8602-5A4B-B2FB-63EC988C2D24}"/>
              </a:ext>
            </a:extLst>
          </p:cNvPr>
          <p:cNvSpPr>
            <a:spLocks noGrp="1"/>
          </p:cNvSpPr>
          <p:nvPr>
            <p:ph type="pic" sz="quarter" idx="48" hasCustomPrompt="1"/>
          </p:nvPr>
        </p:nvSpPr>
        <p:spPr>
          <a:xfrm>
            <a:off x="3526930" y="4297364"/>
            <a:ext cx="1339341" cy="1211571"/>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38" name="Text Placeholder 9">
            <a:extLst>
              <a:ext uri="{FF2B5EF4-FFF2-40B4-BE49-F238E27FC236}">
                <a16:creationId xmlns:a16="http://schemas.microsoft.com/office/drawing/2014/main" id="{27E37B38-CF73-D74B-A0E9-983B6731CA69}"/>
              </a:ext>
            </a:extLst>
          </p:cNvPr>
          <p:cNvSpPr>
            <a:spLocks noGrp="1"/>
          </p:cNvSpPr>
          <p:nvPr>
            <p:ph type="body" sz="quarter" idx="49" hasCustomPrompt="1"/>
          </p:nvPr>
        </p:nvSpPr>
        <p:spPr>
          <a:xfrm>
            <a:off x="3526931" y="5709777"/>
            <a:ext cx="1339340" cy="990653"/>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39" name="Picture Placeholder 6">
            <a:extLst>
              <a:ext uri="{FF2B5EF4-FFF2-40B4-BE49-F238E27FC236}">
                <a16:creationId xmlns:a16="http://schemas.microsoft.com/office/drawing/2014/main" id="{C6264AFC-E081-9A45-8CDB-52987EB6102E}"/>
              </a:ext>
            </a:extLst>
          </p:cNvPr>
          <p:cNvSpPr>
            <a:spLocks noGrp="1"/>
          </p:cNvSpPr>
          <p:nvPr>
            <p:ph type="pic" sz="quarter" idx="50" hasCustomPrompt="1"/>
          </p:nvPr>
        </p:nvSpPr>
        <p:spPr>
          <a:xfrm>
            <a:off x="5029008" y="4306521"/>
            <a:ext cx="1339341" cy="1211571"/>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40" name="Text Placeholder 9">
            <a:extLst>
              <a:ext uri="{FF2B5EF4-FFF2-40B4-BE49-F238E27FC236}">
                <a16:creationId xmlns:a16="http://schemas.microsoft.com/office/drawing/2014/main" id="{1518B9DA-663F-FE46-8ED4-028A4C85535D}"/>
              </a:ext>
            </a:extLst>
          </p:cNvPr>
          <p:cNvSpPr>
            <a:spLocks noGrp="1"/>
          </p:cNvSpPr>
          <p:nvPr>
            <p:ph type="body" sz="quarter" idx="51" hasCustomPrompt="1"/>
          </p:nvPr>
        </p:nvSpPr>
        <p:spPr>
          <a:xfrm>
            <a:off x="5029009" y="5718934"/>
            <a:ext cx="1339340" cy="990653"/>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41" name="Picture Placeholder 6">
            <a:extLst>
              <a:ext uri="{FF2B5EF4-FFF2-40B4-BE49-F238E27FC236}">
                <a16:creationId xmlns:a16="http://schemas.microsoft.com/office/drawing/2014/main" id="{ACC9DC94-DC01-3A45-A651-989E7ACC5212}"/>
              </a:ext>
            </a:extLst>
          </p:cNvPr>
          <p:cNvSpPr>
            <a:spLocks noGrp="1"/>
          </p:cNvSpPr>
          <p:nvPr>
            <p:ph type="pic" sz="quarter" idx="52" hasCustomPrompt="1"/>
          </p:nvPr>
        </p:nvSpPr>
        <p:spPr>
          <a:xfrm>
            <a:off x="489652" y="6705258"/>
            <a:ext cx="1339341" cy="1233005"/>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42" name="Text Placeholder 9">
            <a:extLst>
              <a:ext uri="{FF2B5EF4-FFF2-40B4-BE49-F238E27FC236}">
                <a16:creationId xmlns:a16="http://schemas.microsoft.com/office/drawing/2014/main" id="{350B9464-BE96-8E4A-91EF-E3EE5B36C165}"/>
              </a:ext>
            </a:extLst>
          </p:cNvPr>
          <p:cNvSpPr>
            <a:spLocks noGrp="1"/>
          </p:cNvSpPr>
          <p:nvPr>
            <p:ph type="body" sz="quarter" idx="53" hasCustomPrompt="1"/>
          </p:nvPr>
        </p:nvSpPr>
        <p:spPr>
          <a:xfrm>
            <a:off x="489652" y="8128389"/>
            <a:ext cx="1339341" cy="981890"/>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43" name="Picture Placeholder 6">
            <a:extLst>
              <a:ext uri="{FF2B5EF4-FFF2-40B4-BE49-F238E27FC236}">
                <a16:creationId xmlns:a16="http://schemas.microsoft.com/office/drawing/2014/main" id="{1DC79CC2-05FD-8B4F-952D-401DB6ADF425}"/>
              </a:ext>
            </a:extLst>
          </p:cNvPr>
          <p:cNvSpPr>
            <a:spLocks noGrp="1"/>
          </p:cNvSpPr>
          <p:nvPr>
            <p:ph type="pic" sz="quarter" idx="54" hasCustomPrompt="1"/>
          </p:nvPr>
        </p:nvSpPr>
        <p:spPr>
          <a:xfrm>
            <a:off x="1991730" y="6715976"/>
            <a:ext cx="1339341" cy="1211571"/>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44" name="Text Placeholder 9">
            <a:extLst>
              <a:ext uri="{FF2B5EF4-FFF2-40B4-BE49-F238E27FC236}">
                <a16:creationId xmlns:a16="http://schemas.microsoft.com/office/drawing/2014/main" id="{D5E53FF2-EACD-4346-9803-360843EDA868}"/>
              </a:ext>
            </a:extLst>
          </p:cNvPr>
          <p:cNvSpPr>
            <a:spLocks noGrp="1"/>
          </p:cNvSpPr>
          <p:nvPr>
            <p:ph type="body" sz="quarter" idx="55" hasCustomPrompt="1"/>
          </p:nvPr>
        </p:nvSpPr>
        <p:spPr>
          <a:xfrm>
            <a:off x="1991730" y="8128389"/>
            <a:ext cx="1339340" cy="990653"/>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45" name="Picture Placeholder 6">
            <a:extLst>
              <a:ext uri="{FF2B5EF4-FFF2-40B4-BE49-F238E27FC236}">
                <a16:creationId xmlns:a16="http://schemas.microsoft.com/office/drawing/2014/main" id="{BCBDD3F6-BC7D-464A-B941-76449594E301}"/>
              </a:ext>
            </a:extLst>
          </p:cNvPr>
          <p:cNvSpPr>
            <a:spLocks noGrp="1"/>
          </p:cNvSpPr>
          <p:nvPr>
            <p:ph type="pic" sz="quarter" idx="56" hasCustomPrompt="1"/>
          </p:nvPr>
        </p:nvSpPr>
        <p:spPr>
          <a:xfrm>
            <a:off x="3526930" y="6705259"/>
            <a:ext cx="1339341" cy="1211571"/>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46" name="Text Placeholder 9">
            <a:extLst>
              <a:ext uri="{FF2B5EF4-FFF2-40B4-BE49-F238E27FC236}">
                <a16:creationId xmlns:a16="http://schemas.microsoft.com/office/drawing/2014/main" id="{10ACDC99-6122-2B4A-9D79-639830D04A27}"/>
              </a:ext>
            </a:extLst>
          </p:cNvPr>
          <p:cNvSpPr>
            <a:spLocks noGrp="1"/>
          </p:cNvSpPr>
          <p:nvPr>
            <p:ph type="body" sz="quarter" idx="57" hasCustomPrompt="1"/>
          </p:nvPr>
        </p:nvSpPr>
        <p:spPr>
          <a:xfrm>
            <a:off x="3526931" y="8117671"/>
            <a:ext cx="1339340" cy="990653"/>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47" name="Picture Placeholder 6">
            <a:extLst>
              <a:ext uri="{FF2B5EF4-FFF2-40B4-BE49-F238E27FC236}">
                <a16:creationId xmlns:a16="http://schemas.microsoft.com/office/drawing/2014/main" id="{74B4DB9C-78C8-D249-A1C5-ED8D21054170}"/>
              </a:ext>
            </a:extLst>
          </p:cNvPr>
          <p:cNvSpPr>
            <a:spLocks noGrp="1"/>
          </p:cNvSpPr>
          <p:nvPr>
            <p:ph type="pic" sz="quarter" idx="58" hasCustomPrompt="1"/>
          </p:nvPr>
        </p:nvSpPr>
        <p:spPr>
          <a:xfrm>
            <a:off x="5029008" y="6714415"/>
            <a:ext cx="1339341" cy="1211571"/>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48" name="Text Placeholder 9">
            <a:extLst>
              <a:ext uri="{FF2B5EF4-FFF2-40B4-BE49-F238E27FC236}">
                <a16:creationId xmlns:a16="http://schemas.microsoft.com/office/drawing/2014/main" id="{03119157-1961-2B48-AD5D-C5FB4026EF0C}"/>
              </a:ext>
            </a:extLst>
          </p:cNvPr>
          <p:cNvSpPr>
            <a:spLocks noGrp="1"/>
          </p:cNvSpPr>
          <p:nvPr>
            <p:ph type="body" sz="quarter" idx="59" hasCustomPrompt="1"/>
          </p:nvPr>
        </p:nvSpPr>
        <p:spPr>
          <a:xfrm>
            <a:off x="5029009" y="8126828"/>
            <a:ext cx="1339340" cy="990653"/>
          </a:xfrm>
        </p:spPr>
        <p:txBody>
          <a:bodyPr/>
          <a:lstStyle>
            <a:lvl1pPr>
              <a:defRPr sz="1089" b="1">
                <a:latin typeface="+mj-lt"/>
              </a:defRPr>
            </a:lvl1pPr>
            <a:lvl3pPr>
              <a:defRPr>
                <a:latin typeface="+mj-lt"/>
              </a:defRPr>
            </a:lvl3pPr>
          </a:lstStyle>
          <a:p>
            <a:pPr lvl="0"/>
            <a:r>
              <a:rPr lang="en-GB" dirty="0"/>
              <a:t>Name</a:t>
            </a:r>
          </a:p>
          <a:p>
            <a:pPr lvl="2"/>
            <a:r>
              <a:rPr lang="en-GB" dirty="0"/>
              <a:t>Title/Department</a:t>
            </a:r>
          </a:p>
          <a:p>
            <a:pPr lvl="2"/>
            <a:r>
              <a:rPr lang="en-GB" dirty="0"/>
              <a:t>Location if needed</a:t>
            </a:r>
          </a:p>
        </p:txBody>
      </p:sp>
      <p:sp>
        <p:nvSpPr>
          <p:cNvPr id="6" name="Footer Placeholder 5">
            <a:extLst>
              <a:ext uri="{FF2B5EF4-FFF2-40B4-BE49-F238E27FC236}">
                <a16:creationId xmlns:a16="http://schemas.microsoft.com/office/drawing/2014/main" id="{26D627A9-6253-154B-B382-9C66154F0F9D}"/>
              </a:ext>
            </a:extLst>
          </p:cNvPr>
          <p:cNvSpPr>
            <a:spLocks noGrp="1"/>
          </p:cNvSpPr>
          <p:nvPr>
            <p:ph type="ftr" sz="quarter" idx="60"/>
          </p:nvPr>
        </p:nvSpPr>
        <p:spPr/>
        <p:txBody>
          <a:bodyPr/>
          <a:lstStyle/>
          <a:p>
            <a:r>
              <a:rPr lang="en-US"/>
              <a:t>Topic headline goes here</a:t>
            </a:r>
            <a:endParaRPr lang="en-US" dirty="0"/>
          </a:p>
        </p:txBody>
      </p:sp>
      <p:sp>
        <p:nvSpPr>
          <p:cNvPr id="7" name="Slide Number Placeholder 6">
            <a:extLst>
              <a:ext uri="{FF2B5EF4-FFF2-40B4-BE49-F238E27FC236}">
                <a16:creationId xmlns:a16="http://schemas.microsoft.com/office/drawing/2014/main" id="{4BA9FFB1-3194-3543-BB10-D8F7118A9625}"/>
              </a:ext>
            </a:extLst>
          </p:cNvPr>
          <p:cNvSpPr>
            <a:spLocks noGrp="1"/>
          </p:cNvSpPr>
          <p:nvPr>
            <p:ph type="sldNum" sz="quarter" idx="61"/>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2066261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1 column body cop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1" y="1884127"/>
            <a:ext cx="4866272" cy="6837858"/>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0"/>
            <a:r>
              <a:rPr lang="en-GB" dirty="0"/>
              <a:t>Intro paragraph</a:t>
            </a:r>
          </a:p>
        </p:txBody>
      </p:sp>
      <p:sp>
        <p:nvSpPr>
          <p:cNvPr id="11" name="Text Placeholder 7">
            <a:extLst>
              <a:ext uri="{FF2B5EF4-FFF2-40B4-BE49-F238E27FC236}">
                <a16:creationId xmlns:a16="http://schemas.microsoft.com/office/drawing/2014/main" id="{3F7B5F64-9CFB-DE4B-8FB1-A2E6C473597B}"/>
              </a:ext>
            </a:extLst>
          </p:cNvPr>
          <p:cNvSpPr>
            <a:spLocks noGrp="1"/>
          </p:cNvSpPr>
          <p:nvPr>
            <p:ph type="body" sz="quarter" idx="14"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2" name="Footer Placeholder 1">
            <a:extLst>
              <a:ext uri="{FF2B5EF4-FFF2-40B4-BE49-F238E27FC236}">
                <a16:creationId xmlns:a16="http://schemas.microsoft.com/office/drawing/2014/main" id="{E5A3428C-F4E9-2C48-92C7-ED61D61FD114}"/>
              </a:ext>
            </a:extLst>
          </p:cNvPr>
          <p:cNvSpPr>
            <a:spLocks noGrp="1"/>
          </p:cNvSpPr>
          <p:nvPr>
            <p:ph type="ftr" sz="quarter" idx="15"/>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1C1FAA35-1991-F04F-8071-7FE1010D0314}"/>
              </a:ext>
            </a:extLst>
          </p:cNvPr>
          <p:cNvSpPr>
            <a:spLocks noGrp="1"/>
          </p:cNvSpPr>
          <p:nvPr>
            <p:ph type="sldNum" sz="quarter" idx="16"/>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1823890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poi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2" y="1884127"/>
            <a:ext cx="4866270" cy="6837860"/>
          </a:xfrm>
        </p:spPr>
        <p:txBody>
          <a:bodyPr/>
          <a:lstStyle>
            <a:lvl1pPr marL="311079" indent="-311079">
              <a:spcBef>
                <a:spcPts val="1996"/>
              </a:spcBef>
              <a:buFont typeface="Arial" panose="020B0604020202020204" pitchFamily="34" charset="0"/>
              <a:buChar char="•"/>
              <a:defRPr>
                <a:latin typeface="+mn-lt"/>
              </a:defRPr>
            </a:lvl1pPr>
            <a:lvl2pPr marL="311079" marR="0" indent="-311079" algn="l" defTabSz="1293259" rtl="0" eaLnBrk="1" fontAlgn="auto" latinLnBrk="0" hangingPunct="1">
              <a:lnSpc>
                <a:spcPct val="100000"/>
              </a:lnSpc>
              <a:spcBef>
                <a:spcPts val="726"/>
              </a:spcBef>
              <a:spcAft>
                <a:spcPts val="0"/>
              </a:spcAft>
              <a:buClrTx/>
              <a:buSzTx/>
              <a:buFont typeface="Arial" panose="020B0604020202020204" pitchFamily="34" charset="0"/>
              <a:buChar char="•"/>
              <a:tabLst/>
              <a:defRPr sz="1814" b="0" i="0">
                <a:latin typeface="+mn-lt"/>
              </a:defRPr>
            </a:lvl2pPr>
            <a:lvl3pPr marL="244944" indent="0">
              <a:spcBef>
                <a:spcPts val="726"/>
              </a:spcBef>
              <a:buFont typeface="Arial" panose="020B0604020202020204" pitchFamily="34" charset="0"/>
              <a:buNone/>
              <a:defRPr sz="1814" b="0" i="0">
                <a:latin typeface="+mn-lt"/>
              </a:defRPr>
            </a:lvl3pPr>
            <a:lvl4pPr marL="0" indent="0">
              <a:spcBef>
                <a:spcPts val="1996"/>
              </a:spcBef>
              <a:buNone/>
              <a:defRPr sz="1814"/>
            </a:lvl4pPr>
            <a:lvl5pPr marL="0" indent="0">
              <a:spcBef>
                <a:spcPts val="1996"/>
              </a:spcBef>
              <a:buNone/>
              <a:defRPr sz="1814"/>
            </a:lvl5pPr>
            <a:lvl6pPr marL="0" indent="0">
              <a:lnSpc>
                <a:spcPct val="100000"/>
              </a:lnSpc>
              <a:spcBef>
                <a:spcPts val="1996"/>
              </a:spcBef>
              <a:buFont typeface="Arial" panose="020B0604020202020204" pitchFamily="34" charset="0"/>
              <a:buNone/>
              <a:defRPr sz="1814" b="0" i="0">
                <a:latin typeface="+mn-lt"/>
              </a:defRPr>
            </a:lvl6pPr>
          </a:lstStyle>
          <a:p>
            <a:pPr lvl="1"/>
            <a:r>
              <a:rPr lang="en-GB" dirty="0"/>
              <a:t>Bullet point</a:t>
            </a:r>
          </a:p>
          <a:p>
            <a:pPr lvl="1"/>
            <a:r>
              <a:rPr lang="en-GB" dirty="0"/>
              <a:t>Bullet point</a:t>
            </a:r>
          </a:p>
          <a:p>
            <a:pPr marL="311079" marR="0" lvl="1" indent="-311079" algn="l" defTabSz="1293259" rtl="0" eaLnBrk="1" fontAlgn="auto" latinLnBrk="0" hangingPunct="1">
              <a:lnSpc>
                <a:spcPct val="100000"/>
              </a:lnSpc>
              <a:spcBef>
                <a:spcPts val="726"/>
              </a:spcBef>
              <a:spcAft>
                <a:spcPts val="0"/>
              </a:spcAft>
              <a:buClrTx/>
              <a:buSzTx/>
              <a:tabLst/>
              <a:defRPr/>
            </a:pPr>
            <a:r>
              <a:rPr lang="en-GB" dirty="0"/>
              <a:t>Bullet point</a:t>
            </a:r>
          </a:p>
          <a:p>
            <a:pPr marL="311079" marR="0" lvl="1" indent="-311079" algn="l" defTabSz="1293259" rtl="0" eaLnBrk="1" fontAlgn="auto" latinLnBrk="0" hangingPunct="1">
              <a:lnSpc>
                <a:spcPct val="100000"/>
              </a:lnSpc>
              <a:spcBef>
                <a:spcPts val="726"/>
              </a:spcBef>
              <a:spcAft>
                <a:spcPts val="0"/>
              </a:spcAft>
              <a:buClrTx/>
              <a:buSzTx/>
              <a:tabLst/>
              <a:defRPr/>
            </a:pPr>
            <a:r>
              <a:rPr lang="en-GB" dirty="0"/>
              <a:t>Bullet point</a:t>
            </a:r>
          </a:p>
          <a:p>
            <a:pPr marL="311079" marR="0" lvl="1" indent="-311079" algn="l" defTabSz="1293259" rtl="0" eaLnBrk="1" fontAlgn="auto" latinLnBrk="0" hangingPunct="1">
              <a:lnSpc>
                <a:spcPct val="100000"/>
              </a:lnSpc>
              <a:spcBef>
                <a:spcPts val="726"/>
              </a:spcBef>
              <a:spcAft>
                <a:spcPts val="0"/>
              </a:spcAft>
              <a:buClrTx/>
              <a:buSzTx/>
              <a:tabLst/>
              <a:defRPr/>
            </a:pPr>
            <a:r>
              <a:rPr lang="en-GB" dirty="0"/>
              <a:t>Bullet point</a:t>
            </a:r>
          </a:p>
        </p:txBody>
      </p:sp>
      <p:sp>
        <p:nvSpPr>
          <p:cNvPr id="8" name="Text Placeholder 7">
            <a:extLst>
              <a:ext uri="{FF2B5EF4-FFF2-40B4-BE49-F238E27FC236}">
                <a16:creationId xmlns:a16="http://schemas.microsoft.com/office/drawing/2014/main" id="{1A0179F4-0A59-4E4D-8170-5C49E5908FEC}"/>
              </a:ext>
            </a:extLst>
          </p:cNvPr>
          <p:cNvSpPr>
            <a:spLocks noGrp="1"/>
          </p:cNvSpPr>
          <p:nvPr>
            <p:ph type="body" sz="quarter" idx="13"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2" name="Footer Placeholder 1">
            <a:extLst>
              <a:ext uri="{FF2B5EF4-FFF2-40B4-BE49-F238E27FC236}">
                <a16:creationId xmlns:a16="http://schemas.microsoft.com/office/drawing/2014/main" id="{1A7E3B48-AEE0-C248-B0D2-2087606B4FF0}"/>
              </a:ext>
            </a:extLst>
          </p:cNvPr>
          <p:cNvSpPr>
            <a:spLocks noGrp="1"/>
          </p:cNvSpPr>
          <p:nvPr>
            <p:ph type="ftr" sz="quarter" idx="14"/>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0EF591A9-52EF-974D-8917-84F76D062D87}"/>
              </a:ext>
            </a:extLst>
          </p:cNvPr>
          <p:cNvSpPr>
            <a:spLocks noGrp="1"/>
          </p:cNvSpPr>
          <p:nvPr>
            <p:ph type="sldNum" sz="quarter" idx="15"/>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797039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intro + 2 column cop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1" y="1884127"/>
            <a:ext cx="2841419" cy="6837858"/>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0"/>
            <a:r>
              <a:rPr lang="en-GB" dirty="0"/>
              <a:t>Intro paragraph</a:t>
            </a:r>
          </a:p>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8" name="Text Placeholder 6">
            <a:extLst>
              <a:ext uri="{FF2B5EF4-FFF2-40B4-BE49-F238E27FC236}">
                <a16:creationId xmlns:a16="http://schemas.microsoft.com/office/drawing/2014/main" id="{4BB8E42E-F5E0-0844-8151-BF75D8305E59}"/>
              </a:ext>
            </a:extLst>
          </p:cNvPr>
          <p:cNvSpPr>
            <a:spLocks noGrp="1"/>
          </p:cNvSpPr>
          <p:nvPr>
            <p:ph type="body" sz="quarter" idx="16" hasCustomPrompt="1"/>
          </p:nvPr>
        </p:nvSpPr>
        <p:spPr>
          <a:xfrm>
            <a:off x="3526930" y="1884126"/>
            <a:ext cx="2841419" cy="6837859"/>
          </a:xfrm>
        </p:spPr>
        <p:txBody>
          <a:bodyPr/>
          <a:lstStyle>
            <a:lvl1pPr>
              <a:spcBef>
                <a:spcPts val="1198"/>
              </a:spcBef>
              <a:defRPr sz="1089" b="1" i="0">
                <a:latin typeface="+mj-lt"/>
              </a:defRPr>
            </a:lvl1pPr>
            <a:lvl2pPr>
              <a:spcBef>
                <a:spcPts val="0"/>
              </a:spcBef>
              <a:defRPr b="0" i="0">
                <a:latin typeface="+mn-lt"/>
              </a:defRPr>
            </a:lvl2pPr>
            <a:lvl3pPr marL="155539" indent="-155539">
              <a:spcBef>
                <a:spcPts val="726"/>
              </a:spcBef>
              <a:buFont typeface="Arial" panose="020B0604020202020204" pitchFamily="34" charset="0"/>
              <a:buChar char="•"/>
              <a:defRPr>
                <a:latin typeface="+mn-lt"/>
              </a:defRPr>
            </a:lvl3pPr>
            <a:lvl4pPr marL="326592">
              <a:defRPr>
                <a:latin typeface="+mn-lt"/>
              </a:defRPr>
            </a:lvl4pPr>
            <a:lvl5pPr marL="489888">
              <a:defRPr>
                <a:latin typeface="+mn-lt"/>
              </a:defRPr>
            </a:lvl5pPr>
            <a:lvl6pPr marL="653184" indent="-163296">
              <a:lnSpc>
                <a:spcPct val="100000"/>
              </a:lnSpc>
              <a:spcBef>
                <a:spcPts val="726"/>
              </a:spcBef>
              <a:defRPr sz="1089" b="0" i="0">
                <a:latin typeface="+mn-lt"/>
              </a:defRPr>
            </a:lvl6pPr>
          </a:lstStyle>
          <a:p>
            <a:pPr lvl="0"/>
            <a:r>
              <a:rPr lang="en-GB" dirty="0"/>
              <a:t>Small paragraph title</a:t>
            </a:r>
          </a:p>
          <a:p>
            <a:pPr lvl="1"/>
            <a:r>
              <a:rPr lang="en-GB" dirty="0"/>
              <a:t>Small body copy</a:t>
            </a:r>
          </a:p>
          <a:p>
            <a:pPr lvl="2"/>
            <a:r>
              <a:rPr lang="en-GB" dirty="0"/>
              <a:t>Small bullets level 1</a:t>
            </a:r>
          </a:p>
          <a:p>
            <a:pPr lvl="3"/>
            <a:r>
              <a:rPr lang="en-GB" dirty="0"/>
              <a:t>Small bullets level 2</a:t>
            </a:r>
          </a:p>
          <a:p>
            <a:pPr lvl="4"/>
            <a:r>
              <a:rPr lang="en-GB" dirty="0"/>
              <a:t>Small bullets level 3</a:t>
            </a:r>
          </a:p>
          <a:p>
            <a:pPr lvl="5"/>
            <a:r>
              <a:rPr lang="en-GB" dirty="0"/>
              <a:t>Small bullets level 4</a:t>
            </a:r>
          </a:p>
        </p:txBody>
      </p:sp>
      <p:sp>
        <p:nvSpPr>
          <p:cNvPr id="11" name="Text Placeholder 7">
            <a:extLst>
              <a:ext uri="{FF2B5EF4-FFF2-40B4-BE49-F238E27FC236}">
                <a16:creationId xmlns:a16="http://schemas.microsoft.com/office/drawing/2014/main" id="{3F7B5F64-9CFB-DE4B-8FB1-A2E6C473597B}"/>
              </a:ext>
            </a:extLst>
          </p:cNvPr>
          <p:cNvSpPr>
            <a:spLocks noGrp="1"/>
          </p:cNvSpPr>
          <p:nvPr>
            <p:ph type="body" sz="quarter" idx="14"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2" name="Footer Placeholder 1">
            <a:extLst>
              <a:ext uri="{FF2B5EF4-FFF2-40B4-BE49-F238E27FC236}">
                <a16:creationId xmlns:a16="http://schemas.microsoft.com/office/drawing/2014/main" id="{61C4B32E-37B5-DE44-910C-00582EF84AA3}"/>
              </a:ext>
            </a:extLst>
          </p:cNvPr>
          <p:cNvSpPr>
            <a:spLocks noGrp="1"/>
          </p:cNvSpPr>
          <p:nvPr>
            <p:ph type="ftr" sz="quarter" idx="17"/>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9E9485AB-06B5-0F4A-8CB9-FC53FF708DD3}"/>
              </a:ext>
            </a:extLst>
          </p:cNvPr>
          <p:cNvSpPr>
            <a:spLocks noGrp="1"/>
          </p:cNvSpPr>
          <p:nvPr>
            <p:ph type="sldNum" sz="quarter" idx="18"/>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230661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2 column copy">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1" y="1884127"/>
            <a:ext cx="2841419" cy="6837858"/>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8" name="Text Placeholder 6">
            <a:extLst>
              <a:ext uri="{FF2B5EF4-FFF2-40B4-BE49-F238E27FC236}">
                <a16:creationId xmlns:a16="http://schemas.microsoft.com/office/drawing/2014/main" id="{4BB8E42E-F5E0-0844-8151-BF75D8305E59}"/>
              </a:ext>
            </a:extLst>
          </p:cNvPr>
          <p:cNvSpPr>
            <a:spLocks noGrp="1"/>
          </p:cNvSpPr>
          <p:nvPr>
            <p:ph type="body" sz="quarter" idx="16" hasCustomPrompt="1"/>
          </p:nvPr>
        </p:nvSpPr>
        <p:spPr>
          <a:xfrm>
            <a:off x="3526930" y="1884126"/>
            <a:ext cx="2841419" cy="6837859"/>
          </a:xfrm>
        </p:spPr>
        <p:txBody>
          <a:bodyPr/>
          <a:lstStyle>
            <a:lvl1pPr>
              <a:spcBef>
                <a:spcPts val="1198"/>
              </a:spcBef>
              <a:defRPr sz="1089" b="1" i="0">
                <a:latin typeface="+mj-lt"/>
              </a:defRPr>
            </a:lvl1pPr>
            <a:lvl2pPr>
              <a:spcBef>
                <a:spcPts val="0"/>
              </a:spcBef>
              <a:defRPr b="0" i="0">
                <a:latin typeface="+mn-lt"/>
              </a:defRPr>
            </a:lvl2pPr>
            <a:lvl3pPr marL="155539" indent="-155539">
              <a:spcBef>
                <a:spcPts val="726"/>
              </a:spcBef>
              <a:buFont typeface="Arial" panose="020B0604020202020204" pitchFamily="34" charset="0"/>
              <a:buChar char="•"/>
              <a:defRPr>
                <a:latin typeface="+mn-lt"/>
              </a:defRPr>
            </a:lvl3pPr>
            <a:lvl4pPr marL="326592">
              <a:defRPr>
                <a:latin typeface="+mn-lt"/>
              </a:defRPr>
            </a:lvl4pPr>
            <a:lvl5pPr marL="489888">
              <a:defRPr>
                <a:latin typeface="+mn-lt"/>
              </a:defRPr>
            </a:lvl5pPr>
            <a:lvl6pPr marL="653184" indent="-163296">
              <a:lnSpc>
                <a:spcPct val="100000"/>
              </a:lnSpc>
              <a:spcBef>
                <a:spcPts val="726"/>
              </a:spcBef>
              <a:defRPr sz="1089" b="0" i="0">
                <a:latin typeface="+mn-lt"/>
              </a:defRPr>
            </a:lvl6pPr>
          </a:lstStyle>
          <a:p>
            <a:pPr lvl="0"/>
            <a:r>
              <a:rPr lang="en-GB" dirty="0"/>
              <a:t>Small paragraph title</a:t>
            </a:r>
          </a:p>
          <a:p>
            <a:pPr lvl="1"/>
            <a:r>
              <a:rPr lang="en-GB" dirty="0"/>
              <a:t>Small body copy</a:t>
            </a:r>
          </a:p>
          <a:p>
            <a:pPr lvl="2"/>
            <a:r>
              <a:rPr lang="en-GB" dirty="0"/>
              <a:t>Small bullets level 1</a:t>
            </a:r>
          </a:p>
          <a:p>
            <a:pPr lvl="3"/>
            <a:r>
              <a:rPr lang="en-GB" dirty="0"/>
              <a:t>Small bullets level 2</a:t>
            </a:r>
          </a:p>
          <a:p>
            <a:pPr lvl="4"/>
            <a:r>
              <a:rPr lang="en-GB" dirty="0"/>
              <a:t>Small bullets level 3</a:t>
            </a:r>
          </a:p>
          <a:p>
            <a:pPr lvl="5"/>
            <a:r>
              <a:rPr lang="en-GB" dirty="0"/>
              <a:t>Small bullets level 4</a:t>
            </a:r>
          </a:p>
        </p:txBody>
      </p:sp>
      <p:sp>
        <p:nvSpPr>
          <p:cNvPr id="10" name="Text Placeholder 7">
            <a:extLst>
              <a:ext uri="{FF2B5EF4-FFF2-40B4-BE49-F238E27FC236}">
                <a16:creationId xmlns:a16="http://schemas.microsoft.com/office/drawing/2014/main" id="{18A099E0-4B7D-7947-B07F-A37DE34D34AF}"/>
              </a:ext>
            </a:extLst>
          </p:cNvPr>
          <p:cNvSpPr>
            <a:spLocks noGrp="1"/>
          </p:cNvSpPr>
          <p:nvPr>
            <p:ph type="body" sz="quarter" idx="14"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2" name="Footer Placeholder 1">
            <a:extLst>
              <a:ext uri="{FF2B5EF4-FFF2-40B4-BE49-F238E27FC236}">
                <a16:creationId xmlns:a16="http://schemas.microsoft.com/office/drawing/2014/main" id="{ED6E5BB1-BA71-C44D-A277-0881AF7451AD}"/>
              </a:ext>
            </a:extLst>
          </p:cNvPr>
          <p:cNvSpPr>
            <a:spLocks noGrp="1"/>
          </p:cNvSpPr>
          <p:nvPr>
            <p:ph type="ftr" sz="quarter" idx="17"/>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230ECCAD-860E-A941-B304-624AB5479AB9}"/>
              </a:ext>
            </a:extLst>
          </p:cNvPr>
          <p:cNvSpPr>
            <a:spLocks noGrp="1"/>
          </p:cNvSpPr>
          <p:nvPr>
            <p:ph type="sldNum" sz="quarter" idx="18"/>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872278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column copy + pullout box">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1" y="1884127"/>
            <a:ext cx="2841419" cy="6837858"/>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8" name="Text Placeholder 6">
            <a:extLst>
              <a:ext uri="{FF2B5EF4-FFF2-40B4-BE49-F238E27FC236}">
                <a16:creationId xmlns:a16="http://schemas.microsoft.com/office/drawing/2014/main" id="{4BB8E42E-F5E0-0844-8151-BF75D8305E59}"/>
              </a:ext>
            </a:extLst>
          </p:cNvPr>
          <p:cNvSpPr>
            <a:spLocks noGrp="1"/>
          </p:cNvSpPr>
          <p:nvPr>
            <p:ph type="body" sz="quarter" idx="16" hasCustomPrompt="1"/>
          </p:nvPr>
        </p:nvSpPr>
        <p:spPr>
          <a:xfrm>
            <a:off x="3526930" y="1884126"/>
            <a:ext cx="2841419" cy="4035941"/>
          </a:xfrm>
        </p:spPr>
        <p:txBody>
          <a:bodyPr/>
          <a:lstStyle>
            <a:lvl1pPr>
              <a:spcBef>
                <a:spcPts val="1198"/>
              </a:spcBef>
              <a:defRPr sz="1089" b="1" i="0">
                <a:latin typeface="+mj-lt"/>
              </a:defRPr>
            </a:lvl1pPr>
            <a:lvl2pPr>
              <a:spcBef>
                <a:spcPts val="0"/>
              </a:spcBef>
              <a:defRPr b="0" i="0">
                <a:latin typeface="+mn-lt"/>
              </a:defRPr>
            </a:lvl2pPr>
            <a:lvl3pPr marL="155539" indent="-155539">
              <a:spcBef>
                <a:spcPts val="726"/>
              </a:spcBef>
              <a:buFont typeface="Arial" panose="020B0604020202020204" pitchFamily="34" charset="0"/>
              <a:buChar char="•"/>
              <a:defRPr>
                <a:latin typeface="+mn-lt"/>
              </a:defRPr>
            </a:lvl3pPr>
            <a:lvl4pPr marL="326592">
              <a:defRPr>
                <a:latin typeface="+mn-lt"/>
              </a:defRPr>
            </a:lvl4pPr>
            <a:lvl5pPr marL="489888">
              <a:defRPr>
                <a:latin typeface="+mn-lt"/>
              </a:defRPr>
            </a:lvl5pPr>
            <a:lvl6pPr marL="653184" indent="-163296">
              <a:lnSpc>
                <a:spcPct val="100000"/>
              </a:lnSpc>
              <a:spcBef>
                <a:spcPts val="726"/>
              </a:spcBef>
              <a:defRPr sz="1089" b="0" i="0">
                <a:latin typeface="+mn-lt"/>
              </a:defRPr>
            </a:lvl6pPr>
          </a:lstStyle>
          <a:p>
            <a:pPr lvl="0"/>
            <a:r>
              <a:rPr lang="en-GB" dirty="0"/>
              <a:t>Small paragraph title</a:t>
            </a:r>
          </a:p>
          <a:p>
            <a:pPr lvl="1"/>
            <a:r>
              <a:rPr lang="en-GB" dirty="0"/>
              <a:t>Small body copy</a:t>
            </a:r>
          </a:p>
          <a:p>
            <a:pPr lvl="2"/>
            <a:r>
              <a:rPr lang="en-GB" dirty="0"/>
              <a:t>Small bullets level 1</a:t>
            </a:r>
          </a:p>
          <a:p>
            <a:pPr lvl="3"/>
            <a:r>
              <a:rPr lang="en-GB" dirty="0"/>
              <a:t>Small bullets level 2</a:t>
            </a:r>
          </a:p>
          <a:p>
            <a:pPr lvl="4"/>
            <a:r>
              <a:rPr lang="en-GB" dirty="0"/>
              <a:t>Small bullets level 3</a:t>
            </a:r>
          </a:p>
          <a:p>
            <a:pPr lvl="5"/>
            <a:r>
              <a:rPr lang="en-GB" dirty="0"/>
              <a:t>Small bullets level 4</a:t>
            </a:r>
          </a:p>
        </p:txBody>
      </p:sp>
      <p:sp>
        <p:nvSpPr>
          <p:cNvPr id="10" name="Text Placeholder 7">
            <a:extLst>
              <a:ext uri="{FF2B5EF4-FFF2-40B4-BE49-F238E27FC236}">
                <a16:creationId xmlns:a16="http://schemas.microsoft.com/office/drawing/2014/main" id="{18A099E0-4B7D-7947-B07F-A37DE34D34AF}"/>
              </a:ext>
            </a:extLst>
          </p:cNvPr>
          <p:cNvSpPr>
            <a:spLocks noGrp="1"/>
          </p:cNvSpPr>
          <p:nvPr>
            <p:ph type="body" sz="quarter" idx="14"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2" name="Rectangle 1">
            <a:extLst>
              <a:ext uri="{FF2B5EF4-FFF2-40B4-BE49-F238E27FC236}">
                <a16:creationId xmlns:a16="http://schemas.microsoft.com/office/drawing/2014/main" id="{5C2682E5-923A-D442-90C3-41848375FB29}"/>
              </a:ext>
            </a:extLst>
          </p:cNvPr>
          <p:cNvSpPr/>
          <p:nvPr userDrawn="1"/>
        </p:nvSpPr>
        <p:spPr>
          <a:xfrm>
            <a:off x="3526931" y="6087741"/>
            <a:ext cx="2841418" cy="2634243"/>
          </a:xfrm>
          <a:prstGeom prst="rect">
            <a:avLst/>
          </a:prstGeom>
          <a:solidFill>
            <a:srgbClr val="D5D5D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500"/>
          </a:p>
        </p:txBody>
      </p:sp>
      <p:sp>
        <p:nvSpPr>
          <p:cNvPr id="9" name="Text Placeholder 6">
            <a:extLst>
              <a:ext uri="{FF2B5EF4-FFF2-40B4-BE49-F238E27FC236}">
                <a16:creationId xmlns:a16="http://schemas.microsoft.com/office/drawing/2014/main" id="{D132048B-28DF-744A-BB15-C65CECC31A64}"/>
              </a:ext>
            </a:extLst>
          </p:cNvPr>
          <p:cNvSpPr>
            <a:spLocks noGrp="1"/>
          </p:cNvSpPr>
          <p:nvPr>
            <p:ph type="body" sz="quarter" idx="17" hasCustomPrompt="1"/>
          </p:nvPr>
        </p:nvSpPr>
        <p:spPr>
          <a:xfrm>
            <a:off x="3722791" y="6275419"/>
            <a:ext cx="2498663" cy="2274972"/>
          </a:xfrm>
        </p:spPr>
        <p:txBody>
          <a:bodyPr/>
          <a:lstStyle>
            <a:lvl1pPr>
              <a:spcBef>
                <a:spcPts val="1198"/>
              </a:spcBef>
              <a:defRPr sz="1089" b="1" i="0">
                <a:latin typeface="+mj-lt"/>
              </a:defRPr>
            </a:lvl1pPr>
            <a:lvl2pPr>
              <a:spcBef>
                <a:spcPts val="0"/>
              </a:spcBef>
              <a:defRPr b="0" i="0">
                <a:latin typeface="+mn-lt"/>
              </a:defRPr>
            </a:lvl2pPr>
            <a:lvl3pPr marL="155539" indent="-155539">
              <a:spcBef>
                <a:spcPts val="726"/>
              </a:spcBef>
              <a:buFont typeface="Arial" panose="020B0604020202020204" pitchFamily="34" charset="0"/>
              <a:buChar char="•"/>
              <a:defRPr>
                <a:latin typeface="+mn-lt"/>
              </a:defRPr>
            </a:lvl3pPr>
            <a:lvl4pPr marL="326592">
              <a:defRPr>
                <a:latin typeface="+mn-lt"/>
              </a:defRPr>
            </a:lvl4pPr>
            <a:lvl5pPr marL="489888">
              <a:defRPr>
                <a:latin typeface="+mn-lt"/>
              </a:defRPr>
            </a:lvl5pPr>
            <a:lvl6pPr marL="653184" indent="-163296">
              <a:lnSpc>
                <a:spcPct val="100000"/>
              </a:lnSpc>
              <a:spcBef>
                <a:spcPts val="726"/>
              </a:spcBef>
              <a:defRPr sz="1089" b="0" i="0">
                <a:latin typeface="+mn-lt"/>
              </a:defRPr>
            </a:lvl6pPr>
          </a:lstStyle>
          <a:p>
            <a:pPr lvl="0"/>
            <a:r>
              <a:rPr lang="en-GB" dirty="0"/>
              <a:t>Small paragraph title</a:t>
            </a:r>
          </a:p>
          <a:p>
            <a:pPr lvl="1"/>
            <a:r>
              <a:rPr lang="en-GB" dirty="0"/>
              <a:t>Small body copy</a:t>
            </a:r>
          </a:p>
          <a:p>
            <a:pPr lvl="2"/>
            <a:r>
              <a:rPr lang="en-GB" dirty="0"/>
              <a:t>Small bullets level 1</a:t>
            </a:r>
          </a:p>
          <a:p>
            <a:pPr lvl="3"/>
            <a:r>
              <a:rPr lang="en-GB" dirty="0"/>
              <a:t>Small bullets level 2</a:t>
            </a:r>
          </a:p>
          <a:p>
            <a:pPr lvl="4"/>
            <a:r>
              <a:rPr lang="en-GB" dirty="0"/>
              <a:t>Small bullets level 3</a:t>
            </a:r>
          </a:p>
          <a:p>
            <a:pPr lvl="5"/>
            <a:r>
              <a:rPr lang="en-GB" dirty="0"/>
              <a:t>Small bullets level 4</a:t>
            </a:r>
          </a:p>
        </p:txBody>
      </p:sp>
      <p:sp>
        <p:nvSpPr>
          <p:cNvPr id="5" name="Footer Placeholder 4">
            <a:extLst>
              <a:ext uri="{FF2B5EF4-FFF2-40B4-BE49-F238E27FC236}">
                <a16:creationId xmlns:a16="http://schemas.microsoft.com/office/drawing/2014/main" id="{09138F74-FAA5-3E48-B4D3-8B86E8A6F7B3}"/>
              </a:ext>
            </a:extLst>
          </p:cNvPr>
          <p:cNvSpPr>
            <a:spLocks noGrp="1"/>
          </p:cNvSpPr>
          <p:nvPr>
            <p:ph type="ftr" sz="quarter" idx="18"/>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CD58AA60-5F26-3A4F-A2EE-FBCAC9A5B552}"/>
              </a:ext>
            </a:extLst>
          </p:cNvPr>
          <p:cNvSpPr>
            <a:spLocks noGrp="1"/>
          </p:cNvSpPr>
          <p:nvPr>
            <p:ph type="sldNum" sz="quarter" idx="19"/>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2413161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column copy + 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1" y="482431"/>
            <a:ext cx="2841419" cy="4903726"/>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8" name="Text Placeholder 6">
            <a:extLst>
              <a:ext uri="{FF2B5EF4-FFF2-40B4-BE49-F238E27FC236}">
                <a16:creationId xmlns:a16="http://schemas.microsoft.com/office/drawing/2014/main" id="{4BB8E42E-F5E0-0844-8151-BF75D8305E59}"/>
              </a:ext>
            </a:extLst>
          </p:cNvPr>
          <p:cNvSpPr>
            <a:spLocks noGrp="1"/>
          </p:cNvSpPr>
          <p:nvPr>
            <p:ph type="body" sz="quarter" idx="16" hasCustomPrompt="1"/>
          </p:nvPr>
        </p:nvSpPr>
        <p:spPr>
          <a:xfrm>
            <a:off x="3526930" y="482430"/>
            <a:ext cx="2841419" cy="8239555"/>
          </a:xfrm>
        </p:spPr>
        <p:txBody>
          <a:bodyPr/>
          <a:lstStyle>
            <a:lvl1pPr>
              <a:spcBef>
                <a:spcPts val="1198"/>
              </a:spcBef>
              <a:defRPr sz="1089" b="1" i="0">
                <a:latin typeface="+mj-lt"/>
              </a:defRPr>
            </a:lvl1pPr>
            <a:lvl2pPr>
              <a:spcBef>
                <a:spcPts val="0"/>
              </a:spcBef>
              <a:defRPr b="0" i="0">
                <a:latin typeface="+mn-lt"/>
              </a:defRPr>
            </a:lvl2pPr>
            <a:lvl3pPr marL="155539" indent="-155539">
              <a:spcBef>
                <a:spcPts val="726"/>
              </a:spcBef>
              <a:buFont typeface="Arial" panose="020B0604020202020204" pitchFamily="34" charset="0"/>
              <a:buChar char="•"/>
              <a:defRPr>
                <a:latin typeface="+mn-lt"/>
              </a:defRPr>
            </a:lvl3pPr>
            <a:lvl4pPr marL="326592">
              <a:defRPr>
                <a:latin typeface="+mn-lt"/>
              </a:defRPr>
            </a:lvl4pPr>
            <a:lvl5pPr marL="489888">
              <a:defRPr>
                <a:latin typeface="+mn-lt"/>
              </a:defRPr>
            </a:lvl5pPr>
            <a:lvl6pPr marL="653184" indent="-163296">
              <a:lnSpc>
                <a:spcPct val="100000"/>
              </a:lnSpc>
              <a:spcBef>
                <a:spcPts val="726"/>
              </a:spcBef>
              <a:defRPr sz="1089" b="0" i="0">
                <a:latin typeface="+mn-lt"/>
              </a:defRPr>
            </a:lvl6pPr>
          </a:lstStyle>
          <a:p>
            <a:pPr lvl="0"/>
            <a:r>
              <a:rPr lang="en-GB" dirty="0"/>
              <a:t>Small paragraph title</a:t>
            </a:r>
          </a:p>
          <a:p>
            <a:pPr lvl="1"/>
            <a:r>
              <a:rPr lang="en-GB" dirty="0"/>
              <a:t>Small body copy</a:t>
            </a:r>
          </a:p>
          <a:p>
            <a:pPr lvl="2"/>
            <a:r>
              <a:rPr lang="en-GB" dirty="0"/>
              <a:t>Small bullets level 1</a:t>
            </a:r>
          </a:p>
          <a:p>
            <a:pPr lvl="3"/>
            <a:r>
              <a:rPr lang="en-GB" dirty="0"/>
              <a:t>Small bullets level 2</a:t>
            </a:r>
          </a:p>
          <a:p>
            <a:pPr lvl="4"/>
            <a:r>
              <a:rPr lang="en-GB" dirty="0"/>
              <a:t>Small bullets level 3</a:t>
            </a:r>
          </a:p>
          <a:p>
            <a:pPr lvl="5"/>
            <a:r>
              <a:rPr lang="en-GB" dirty="0"/>
              <a:t>Small bullets level 4</a:t>
            </a:r>
          </a:p>
        </p:txBody>
      </p:sp>
      <p:sp>
        <p:nvSpPr>
          <p:cNvPr id="10" name="Text Placeholder 12">
            <a:extLst>
              <a:ext uri="{FF2B5EF4-FFF2-40B4-BE49-F238E27FC236}">
                <a16:creationId xmlns:a16="http://schemas.microsoft.com/office/drawing/2014/main" id="{C79C39AD-3D7D-9640-82DF-B6401012A754}"/>
              </a:ext>
            </a:extLst>
          </p:cNvPr>
          <p:cNvSpPr>
            <a:spLocks noGrp="1"/>
          </p:cNvSpPr>
          <p:nvPr>
            <p:ph type="body" sz="quarter" idx="14" hasCustomPrompt="1"/>
          </p:nvPr>
        </p:nvSpPr>
        <p:spPr>
          <a:xfrm>
            <a:off x="489653" y="6787853"/>
            <a:ext cx="2841418" cy="1934133"/>
          </a:xfrm>
        </p:spPr>
        <p:txBody>
          <a:bodyPr/>
          <a:lstStyle>
            <a:lvl1pPr>
              <a:defRPr sz="1814" b="0">
                <a:latin typeface="+mn-lt"/>
              </a:defRPr>
            </a:lvl1pPr>
            <a:lvl2pPr>
              <a:spcBef>
                <a:spcPts val="1198"/>
              </a:spcBef>
              <a:defRPr b="1" i="0">
                <a:latin typeface="+mj-lt"/>
              </a:defRPr>
            </a:lvl2pPr>
            <a:lvl3pPr marL="0" indent="0">
              <a:spcBef>
                <a:spcPts val="0"/>
              </a:spcBef>
              <a:buNone/>
              <a:defRPr b="0" i="0">
                <a:latin typeface="+mj-lt"/>
              </a:defRPr>
            </a:lvl3pPr>
            <a:lvl4pPr marL="0" indent="0">
              <a:spcBef>
                <a:spcPts val="0"/>
              </a:spcBef>
              <a:buNone/>
              <a:defRPr b="0" i="0">
                <a:latin typeface="Neue Haas Grotesk Text Pro" panose="020B0504020202020204" pitchFamily="34" charset="77"/>
              </a:defRPr>
            </a:lvl4pPr>
            <a:lvl5pPr marL="0" indent="0">
              <a:spcBef>
                <a:spcPts val="0"/>
              </a:spcBef>
              <a:buNone/>
              <a:defRPr b="0" i="0">
                <a:latin typeface="Neue Haas Grotesk Text Pro" panose="020B0504020202020204" pitchFamily="34" charset="77"/>
              </a:defRPr>
            </a:lvl5pPr>
          </a:lstStyle>
          <a:p>
            <a:pPr lvl="0"/>
            <a:r>
              <a:rPr lang="en-GB" dirty="0"/>
              <a:t>Large quote</a:t>
            </a:r>
          </a:p>
          <a:p>
            <a:pPr lvl="1"/>
            <a:r>
              <a:rPr lang="en-GB" dirty="0"/>
              <a:t>Name here</a:t>
            </a:r>
          </a:p>
          <a:p>
            <a:pPr lvl="2"/>
            <a:r>
              <a:rPr lang="en-GB" dirty="0"/>
              <a:t>Title/Company</a:t>
            </a:r>
          </a:p>
        </p:txBody>
      </p:sp>
      <p:sp>
        <p:nvSpPr>
          <p:cNvPr id="2" name="Footer Placeholder 1">
            <a:extLst>
              <a:ext uri="{FF2B5EF4-FFF2-40B4-BE49-F238E27FC236}">
                <a16:creationId xmlns:a16="http://schemas.microsoft.com/office/drawing/2014/main" id="{0B7C2164-94BD-6B4E-9757-CC6E8ABB92ED}"/>
              </a:ext>
            </a:extLst>
          </p:cNvPr>
          <p:cNvSpPr>
            <a:spLocks noGrp="1"/>
          </p:cNvSpPr>
          <p:nvPr>
            <p:ph type="ftr" sz="quarter" idx="17"/>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5F2AB5DE-AA6E-F34B-90D4-B0A75DF885DA}"/>
              </a:ext>
            </a:extLst>
          </p:cNvPr>
          <p:cNvSpPr>
            <a:spLocks noGrp="1"/>
          </p:cNvSpPr>
          <p:nvPr>
            <p:ph type="sldNum" sz="quarter" idx="18"/>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9960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 1 column">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2" y="6087741"/>
            <a:ext cx="4866270" cy="2634243"/>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0"/>
            <a:r>
              <a:rPr lang="en-GB" dirty="0"/>
              <a:t>Intro paragraph</a:t>
            </a:r>
          </a:p>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10" name="Text Placeholder 7">
            <a:extLst>
              <a:ext uri="{FF2B5EF4-FFF2-40B4-BE49-F238E27FC236}">
                <a16:creationId xmlns:a16="http://schemas.microsoft.com/office/drawing/2014/main" id="{4E01C889-DBA9-FA46-A424-BAEA61D25B73}"/>
              </a:ext>
            </a:extLst>
          </p:cNvPr>
          <p:cNvSpPr>
            <a:spLocks noGrp="1"/>
          </p:cNvSpPr>
          <p:nvPr>
            <p:ph type="body" sz="quarter" idx="17" hasCustomPrompt="1"/>
          </p:nvPr>
        </p:nvSpPr>
        <p:spPr>
          <a:xfrm>
            <a:off x="489652" y="5154008"/>
            <a:ext cx="4866271" cy="766059"/>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6" name="Picture Placeholder 5">
            <a:extLst>
              <a:ext uri="{FF2B5EF4-FFF2-40B4-BE49-F238E27FC236}">
                <a16:creationId xmlns:a16="http://schemas.microsoft.com/office/drawing/2014/main" id="{9E0DEC39-6D47-0A4D-8D5F-0E778BC40DCC}"/>
              </a:ext>
            </a:extLst>
          </p:cNvPr>
          <p:cNvSpPr>
            <a:spLocks noGrp="1"/>
          </p:cNvSpPr>
          <p:nvPr>
            <p:ph type="pic" sz="quarter" idx="18" hasCustomPrompt="1"/>
          </p:nvPr>
        </p:nvSpPr>
        <p:spPr>
          <a:xfrm>
            <a:off x="489652" y="482430"/>
            <a:ext cx="5878697" cy="4037412"/>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add image</a:t>
            </a:r>
          </a:p>
        </p:txBody>
      </p:sp>
      <p:sp>
        <p:nvSpPr>
          <p:cNvPr id="2" name="Footer Placeholder 1">
            <a:extLst>
              <a:ext uri="{FF2B5EF4-FFF2-40B4-BE49-F238E27FC236}">
                <a16:creationId xmlns:a16="http://schemas.microsoft.com/office/drawing/2014/main" id="{CF984FE4-56A2-4847-8D13-560F0B07182A}"/>
              </a:ext>
            </a:extLst>
          </p:cNvPr>
          <p:cNvSpPr>
            <a:spLocks noGrp="1"/>
          </p:cNvSpPr>
          <p:nvPr>
            <p:ph type="ftr" sz="quarter" idx="19"/>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3B99182E-460E-6544-BF14-34F87228FD3E}"/>
              </a:ext>
            </a:extLst>
          </p:cNvPr>
          <p:cNvSpPr>
            <a:spLocks noGrp="1"/>
          </p:cNvSpPr>
          <p:nvPr>
            <p:ph type="sldNum" sz="quarter" idx="20"/>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476280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 2 column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1" y="6087741"/>
            <a:ext cx="2841419" cy="2634243"/>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0"/>
            <a:r>
              <a:rPr lang="en-GB" dirty="0"/>
              <a:t>Intro paragraph</a:t>
            </a:r>
          </a:p>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8" name="Text Placeholder 6">
            <a:extLst>
              <a:ext uri="{FF2B5EF4-FFF2-40B4-BE49-F238E27FC236}">
                <a16:creationId xmlns:a16="http://schemas.microsoft.com/office/drawing/2014/main" id="{4BB8E42E-F5E0-0844-8151-BF75D8305E59}"/>
              </a:ext>
            </a:extLst>
          </p:cNvPr>
          <p:cNvSpPr>
            <a:spLocks noGrp="1"/>
          </p:cNvSpPr>
          <p:nvPr>
            <p:ph type="body" sz="quarter" idx="16" hasCustomPrompt="1"/>
          </p:nvPr>
        </p:nvSpPr>
        <p:spPr>
          <a:xfrm>
            <a:off x="3526930" y="6087741"/>
            <a:ext cx="2841419" cy="2634243"/>
          </a:xfrm>
        </p:spPr>
        <p:txBody>
          <a:bodyPr/>
          <a:lstStyle>
            <a:lvl1pPr>
              <a:spcBef>
                <a:spcPts val="1198"/>
              </a:spcBef>
              <a:defRPr sz="1089" b="1" i="0">
                <a:latin typeface="+mj-lt"/>
              </a:defRPr>
            </a:lvl1pPr>
            <a:lvl2pPr>
              <a:spcBef>
                <a:spcPts val="0"/>
              </a:spcBef>
              <a:defRPr b="0" i="0">
                <a:latin typeface="+mn-lt"/>
              </a:defRPr>
            </a:lvl2pPr>
            <a:lvl3pPr marL="155539" indent="-155539">
              <a:spcBef>
                <a:spcPts val="726"/>
              </a:spcBef>
              <a:buFont typeface="Arial" panose="020B0604020202020204" pitchFamily="34" charset="0"/>
              <a:buChar char="•"/>
              <a:defRPr>
                <a:latin typeface="+mn-lt"/>
              </a:defRPr>
            </a:lvl3pPr>
            <a:lvl4pPr marL="326592">
              <a:defRPr>
                <a:latin typeface="+mn-lt"/>
              </a:defRPr>
            </a:lvl4pPr>
            <a:lvl5pPr marL="489888">
              <a:defRPr>
                <a:latin typeface="+mn-lt"/>
              </a:defRPr>
            </a:lvl5pPr>
            <a:lvl6pPr marL="653184" indent="-163296">
              <a:lnSpc>
                <a:spcPct val="100000"/>
              </a:lnSpc>
              <a:spcBef>
                <a:spcPts val="726"/>
              </a:spcBef>
              <a:defRPr sz="1089" b="0" i="0">
                <a:latin typeface="+mn-lt"/>
              </a:defRPr>
            </a:lvl6pPr>
          </a:lstStyle>
          <a:p>
            <a:pPr lvl="0"/>
            <a:r>
              <a:rPr lang="en-GB" dirty="0"/>
              <a:t>Small paragraph title</a:t>
            </a:r>
          </a:p>
          <a:p>
            <a:pPr lvl="1"/>
            <a:r>
              <a:rPr lang="en-GB" dirty="0"/>
              <a:t>Small body copy</a:t>
            </a:r>
          </a:p>
          <a:p>
            <a:pPr lvl="2"/>
            <a:r>
              <a:rPr lang="en-GB" dirty="0"/>
              <a:t>Small bullets level 1</a:t>
            </a:r>
          </a:p>
          <a:p>
            <a:pPr lvl="3"/>
            <a:r>
              <a:rPr lang="en-GB" dirty="0"/>
              <a:t>Small bullets level 2</a:t>
            </a:r>
          </a:p>
          <a:p>
            <a:pPr lvl="4"/>
            <a:r>
              <a:rPr lang="en-GB" dirty="0"/>
              <a:t>Small bullets level 3</a:t>
            </a:r>
          </a:p>
          <a:p>
            <a:pPr lvl="5"/>
            <a:r>
              <a:rPr lang="en-GB" dirty="0"/>
              <a:t>Small bullets level 4</a:t>
            </a:r>
          </a:p>
        </p:txBody>
      </p:sp>
      <p:sp>
        <p:nvSpPr>
          <p:cNvPr id="10" name="Text Placeholder 7">
            <a:extLst>
              <a:ext uri="{FF2B5EF4-FFF2-40B4-BE49-F238E27FC236}">
                <a16:creationId xmlns:a16="http://schemas.microsoft.com/office/drawing/2014/main" id="{4E01C889-DBA9-FA46-A424-BAEA61D25B73}"/>
              </a:ext>
            </a:extLst>
          </p:cNvPr>
          <p:cNvSpPr>
            <a:spLocks noGrp="1"/>
          </p:cNvSpPr>
          <p:nvPr>
            <p:ph type="body" sz="quarter" idx="17" hasCustomPrompt="1"/>
          </p:nvPr>
        </p:nvSpPr>
        <p:spPr>
          <a:xfrm>
            <a:off x="489652" y="5154008"/>
            <a:ext cx="4866271" cy="766059"/>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6" name="Picture Placeholder 5">
            <a:extLst>
              <a:ext uri="{FF2B5EF4-FFF2-40B4-BE49-F238E27FC236}">
                <a16:creationId xmlns:a16="http://schemas.microsoft.com/office/drawing/2014/main" id="{9E0DEC39-6D47-0A4D-8D5F-0E778BC40DCC}"/>
              </a:ext>
            </a:extLst>
          </p:cNvPr>
          <p:cNvSpPr>
            <a:spLocks noGrp="1"/>
          </p:cNvSpPr>
          <p:nvPr>
            <p:ph type="pic" sz="quarter" idx="18" hasCustomPrompt="1"/>
          </p:nvPr>
        </p:nvSpPr>
        <p:spPr>
          <a:xfrm>
            <a:off x="489652" y="482430"/>
            <a:ext cx="5878697" cy="4037412"/>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add image</a:t>
            </a:r>
          </a:p>
        </p:txBody>
      </p:sp>
      <p:sp>
        <p:nvSpPr>
          <p:cNvPr id="2" name="Footer Placeholder 1">
            <a:extLst>
              <a:ext uri="{FF2B5EF4-FFF2-40B4-BE49-F238E27FC236}">
                <a16:creationId xmlns:a16="http://schemas.microsoft.com/office/drawing/2014/main" id="{3A5B0D26-AFB9-9444-A01C-B4ED1DC1C245}"/>
              </a:ext>
            </a:extLst>
          </p:cNvPr>
          <p:cNvSpPr>
            <a:spLocks noGrp="1"/>
          </p:cNvSpPr>
          <p:nvPr>
            <p:ph type="ftr" sz="quarter" idx="19"/>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0B5B2BF3-A939-0344-9A51-1CA62467F258}"/>
              </a:ext>
            </a:extLst>
          </p:cNvPr>
          <p:cNvSpPr>
            <a:spLocks noGrp="1"/>
          </p:cNvSpPr>
          <p:nvPr>
            <p:ph type="sldNum" sz="quarter" idx="20"/>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365505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in image + 2 column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0" y="3985933"/>
            <a:ext cx="2841419" cy="4736053"/>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8" name="Text Placeholder 6">
            <a:extLst>
              <a:ext uri="{FF2B5EF4-FFF2-40B4-BE49-F238E27FC236}">
                <a16:creationId xmlns:a16="http://schemas.microsoft.com/office/drawing/2014/main" id="{4BB8E42E-F5E0-0844-8151-BF75D8305E59}"/>
              </a:ext>
            </a:extLst>
          </p:cNvPr>
          <p:cNvSpPr>
            <a:spLocks noGrp="1"/>
          </p:cNvSpPr>
          <p:nvPr>
            <p:ph type="body" sz="quarter" idx="16" hasCustomPrompt="1"/>
          </p:nvPr>
        </p:nvSpPr>
        <p:spPr>
          <a:xfrm>
            <a:off x="3526929" y="3985933"/>
            <a:ext cx="2841419" cy="4736053"/>
          </a:xfrm>
        </p:spPr>
        <p:txBody>
          <a:bodyPr/>
          <a:lstStyle>
            <a:lvl1pPr>
              <a:spcBef>
                <a:spcPts val="1198"/>
              </a:spcBef>
              <a:defRPr sz="1089" b="1" i="0">
                <a:latin typeface="+mj-lt"/>
              </a:defRPr>
            </a:lvl1pPr>
            <a:lvl2pPr>
              <a:spcBef>
                <a:spcPts val="0"/>
              </a:spcBef>
              <a:defRPr b="0" i="0">
                <a:latin typeface="+mn-lt"/>
              </a:defRPr>
            </a:lvl2pPr>
            <a:lvl3pPr marL="155539" indent="-155539">
              <a:spcBef>
                <a:spcPts val="726"/>
              </a:spcBef>
              <a:buFont typeface="Arial" panose="020B0604020202020204" pitchFamily="34" charset="0"/>
              <a:buChar char="•"/>
              <a:defRPr>
                <a:latin typeface="+mn-lt"/>
              </a:defRPr>
            </a:lvl3pPr>
            <a:lvl4pPr marL="326592">
              <a:defRPr>
                <a:latin typeface="+mn-lt"/>
              </a:defRPr>
            </a:lvl4pPr>
            <a:lvl5pPr marL="489888">
              <a:defRPr>
                <a:latin typeface="+mn-lt"/>
              </a:defRPr>
            </a:lvl5pPr>
            <a:lvl6pPr marL="653184" indent="-163296">
              <a:lnSpc>
                <a:spcPct val="100000"/>
              </a:lnSpc>
              <a:spcBef>
                <a:spcPts val="726"/>
              </a:spcBef>
              <a:defRPr sz="1089" b="0" i="0">
                <a:latin typeface="+mn-lt"/>
              </a:defRPr>
            </a:lvl6pPr>
          </a:lstStyle>
          <a:p>
            <a:pPr lvl="0"/>
            <a:r>
              <a:rPr lang="en-GB" dirty="0"/>
              <a:t>Small paragraph title</a:t>
            </a:r>
          </a:p>
          <a:p>
            <a:pPr lvl="1"/>
            <a:r>
              <a:rPr lang="en-GB" dirty="0"/>
              <a:t>Small body copy</a:t>
            </a:r>
          </a:p>
          <a:p>
            <a:pPr lvl="2"/>
            <a:r>
              <a:rPr lang="en-GB" dirty="0"/>
              <a:t>Small bullets level 1</a:t>
            </a:r>
          </a:p>
          <a:p>
            <a:pPr lvl="3"/>
            <a:r>
              <a:rPr lang="en-GB" dirty="0"/>
              <a:t>Small bullets level 2</a:t>
            </a:r>
          </a:p>
          <a:p>
            <a:pPr lvl="4"/>
            <a:r>
              <a:rPr lang="en-GB" dirty="0"/>
              <a:t>Small bullets level 3</a:t>
            </a:r>
          </a:p>
          <a:p>
            <a:pPr lvl="5"/>
            <a:r>
              <a:rPr lang="en-GB" dirty="0"/>
              <a:t>Small bullets level 4</a:t>
            </a:r>
          </a:p>
        </p:txBody>
      </p:sp>
      <p:sp>
        <p:nvSpPr>
          <p:cNvPr id="10" name="Text Placeholder 7">
            <a:extLst>
              <a:ext uri="{FF2B5EF4-FFF2-40B4-BE49-F238E27FC236}">
                <a16:creationId xmlns:a16="http://schemas.microsoft.com/office/drawing/2014/main" id="{4E01C889-DBA9-FA46-A424-BAEA61D25B73}"/>
              </a:ext>
            </a:extLst>
          </p:cNvPr>
          <p:cNvSpPr>
            <a:spLocks noGrp="1"/>
          </p:cNvSpPr>
          <p:nvPr>
            <p:ph type="body" sz="quarter" idx="17" hasCustomPrompt="1"/>
          </p:nvPr>
        </p:nvSpPr>
        <p:spPr>
          <a:xfrm>
            <a:off x="489651" y="3052200"/>
            <a:ext cx="4866271" cy="766060"/>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6" name="Picture Placeholder 5">
            <a:extLst>
              <a:ext uri="{FF2B5EF4-FFF2-40B4-BE49-F238E27FC236}">
                <a16:creationId xmlns:a16="http://schemas.microsoft.com/office/drawing/2014/main" id="{9E0DEC39-6D47-0A4D-8D5F-0E778BC40DCC}"/>
              </a:ext>
            </a:extLst>
          </p:cNvPr>
          <p:cNvSpPr>
            <a:spLocks noGrp="1"/>
          </p:cNvSpPr>
          <p:nvPr>
            <p:ph type="pic" sz="quarter" idx="18" hasCustomPrompt="1"/>
          </p:nvPr>
        </p:nvSpPr>
        <p:spPr>
          <a:xfrm>
            <a:off x="489652" y="482430"/>
            <a:ext cx="5878697" cy="2101808"/>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add image</a:t>
            </a:r>
          </a:p>
        </p:txBody>
      </p:sp>
      <p:sp>
        <p:nvSpPr>
          <p:cNvPr id="2" name="Footer Placeholder 1">
            <a:extLst>
              <a:ext uri="{FF2B5EF4-FFF2-40B4-BE49-F238E27FC236}">
                <a16:creationId xmlns:a16="http://schemas.microsoft.com/office/drawing/2014/main" id="{E506CDD1-2034-FB49-AE9E-4A7C6F8BDD09}"/>
              </a:ext>
            </a:extLst>
          </p:cNvPr>
          <p:cNvSpPr>
            <a:spLocks noGrp="1"/>
          </p:cNvSpPr>
          <p:nvPr>
            <p:ph type="ftr" sz="quarter" idx="19"/>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2665D6C3-E7A0-5847-83EB-E004230F406B}"/>
              </a:ext>
            </a:extLst>
          </p:cNvPr>
          <p:cNvSpPr>
            <a:spLocks noGrp="1"/>
          </p:cNvSpPr>
          <p:nvPr>
            <p:ph type="sldNum" sz="quarter" idx="20"/>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124546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ng 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ECF7-4C9D-B34B-ADBE-3F5F5F95E775}"/>
              </a:ext>
            </a:extLst>
          </p:cNvPr>
          <p:cNvSpPr>
            <a:spLocks noGrp="1"/>
          </p:cNvSpPr>
          <p:nvPr>
            <p:ph type="title" hasCustomPrompt="1"/>
          </p:nvPr>
        </p:nvSpPr>
        <p:spPr>
          <a:xfrm>
            <a:off x="489651" y="427338"/>
            <a:ext cx="5860011" cy="3390921"/>
          </a:xfrm>
        </p:spPr>
        <p:txBody>
          <a:bodyPr/>
          <a:lstStyle>
            <a:lvl1pPr>
              <a:lnSpc>
                <a:spcPct val="90000"/>
              </a:lnSpc>
              <a:spcBef>
                <a:spcPts val="4899"/>
              </a:spcBef>
              <a:defRPr sz="5443"/>
            </a:lvl1pPr>
          </a:lstStyle>
          <a:p>
            <a:r>
              <a:rPr lang="en-GB" dirty="0"/>
              <a:t>Long thought piece title over three or four lines</a:t>
            </a:r>
          </a:p>
        </p:txBody>
      </p:sp>
      <p:sp>
        <p:nvSpPr>
          <p:cNvPr id="6" name="Text Placeholder 5">
            <a:extLst>
              <a:ext uri="{FF2B5EF4-FFF2-40B4-BE49-F238E27FC236}">
                <a16:creationId xmlns:a16="http://schemas.microsoft.com/office/drawing/2014/main" id="{7E739029-64B8-D443-A764-77E0A3A3DB08}"/>
              </a:ext>
            </a:extLst>
          </p:cNvPr>
          <p:cNvSpPr>
            <a:spLocks noGrp="1"/>
          </p:cNvSpPr>
          <p:nvPr>
            <p:ph type="body" sz="quarter" idx="12" hasCustomPrompt="1"/>
          </p:nvPr>
        </p:nvSpPr>
        <p:spPr>
          <a:xfrm>
            <a:off x="489651" y="3985933"/>
            <a:ext cx="2841419" cy="533910"/>
          </a:xfrm>
        </p:spPr>
        <p:txBody>
          <a:bodyPr/>
          <a:lstStyle>
            <a:lvl1pPr marL="0" indent="0">
              <a:spcBef>
                <a:spcPts val="0"/>
              </a:spcBef>
              <a:buFont typeface="Arial" panose="020B0604020202020204" pitchFamily="34" charset="0"/>
              <a:buNone/>
              <a:defRPr sz="1814" b="0" i="0">
                <a:latin typeface="+mj-lt"/>
              </a:defRPr>
            </a:lvl1pPr>
            <a:lvl2pPr marL="0" indent="0">
              <a:buFont typeface="Arial" panose="020B0604020202020204" pitchFamily="34" charset="0"/>
              <a:buNone/>
              <a:defRPr sz="1814" b="0" i="0">
                <a:latin typeface="Neue Haas Grotesk Text Pro" panose="020B0504020202020204" pitchFamily="34" charset="77"/>
              </a:defRPr>
            </a:lvl2pPr>
            <a:lvl3pPr marL="0" indent="0">
              <a:spcBef>
                <a:spcPts val="0"/>
              </a:spcBef>
              <a:buNone/>
              <a:defRPr sz="1814" b="0" i="0">
                <a:latin typeface="Neue Haas Grotesk Text Pro" panose="020B0504020202020204" pitchFamily="34" charset="77"/>
              </a:defRPr>
            </a:lvl3pPr>
            <a:lvl4pPr marL="0" indent="0">
              <a:spcBef>
                <a:spcPts val="0"/>
              </a:spcBef>
              <a:buNone/>
              <a:defRPr sz="1814" b="0" i="0">
                <a:latin typeface="Neue Haas Grotesk Text Pro" panose="020B0504020202020204" pitchFamily="34" charset="77"/>
              </a:defRPr>
            </a:lvl4pPr>
            <a:lvl5pPr marL="0" indent="0">
              <a:spcBef>
                <a:spcPts val="0"/>
              </a:spcBef>
              <a:buNone/>
              <a:defRPr sz="1814" b="0" i="0">
                <a:latin typeface="Neue Haas Grotesk Text Pro" panose="020B0504020202020204" pitchFamily="34" charset="77"/>
              </a:defRPr>
            </a:lvl5pPr>
          </a:lstStyle>
          <a:p>
            <a:pPr lvl="0"/>
            <a:r>
              <a:rPr lang="en-GB" dirty="0"/>
              <a:t>Thought piece subtitle</a:t>
            </a:r>
          </a:p>
        </p:txBody>
      </p:sp>
      <p:pic>
        <p:nvPicPr>
          <p:cNvPr id="10" name="Picture 9">
            <a:extLst>
              <a:ext uri="{FF2B5EF4-FFF2-40B4-BE49-F238E27FC236}">
                <a16:creationId xmlns:a16="http://schemas.microsoft.com/office/drawing/2014/main" id="{96C5E796-43D8-4D4B-8DED-1189E77B75C0}"/>
              </a:ext>
            </a:extLst>
          </p:cNvPr>
          <p:cNvPicPr>
            <a:picLocks noChangeAspect="1"/>
          </p:cNvPicPr>
          <p:nvPr userDrawn="1"/>
        </p:nvPicPr>
        <p:blipFill rotWithShape="1">
          <a:blip r:embed="rId2"/>
          <a:srcRect t="-853" b="-853"/>
          <a:stretch/>
        </p:blipFill>
        <p:spPr>
          <a:xfrm>
            <a:off x="489652" y="9380437"/>
            <a:ext cx="1632927" cy="216726"/>
          </a:xfrm>
          <a:prstGeom prst="rect">
            <a:avLst/>
          </a:prstGeom>
        </p:spPr>
      </p:pic>
      <p:pic>
        <p:nvPicPr>
          <p:cNvPr id="5" name="Picture 4">
            <a:extLst>
              <a:ext uri="{FF2B5EF4-FFF2-40B4-BE49-F238E27FC236}">
                <a16:creationId xmlns:a16="http://schemas.microsoft.com/office/drawing/2014/main" id="{EAADFD00-54EA-DC49-A07E-6EB7A8488B8D}"/>
              </a:ext>
            </a:extLst>
          </p:cNvPr>
          <p:cNvPicPr>
            <a:picLocks noChangeAspect="1"/>
          </p:cNvPicPr>
          <p:nvPr userDrawn="1"/>
        </p:nvPicPr>
        <p:blipFill rotWithShape="1">
          <a:blip r:embed="rId3"/>
          <a:srcRect t="-1069" b="-1069"/>
          <a:stretch/>
        </p:blipFill>
        <p:spPr>
          <a:xfrm>
            <a:off x="3436866" y="3985933"/>
            <a:ext cx="2912797" cy="4736053"/>
          </a:xfrm>
          <a:prstGeom prst="rect">
            <a:avLst/>
          </a:prstGeom>
        </p:spPr>
      </p:pic>
      <p:sp>
        <p:nvSpPr>
          <p:cNvPr id="9" name="Footer Placeholder 3">
            <a:extLst>
              <a:ext uri="{FF2B5EF4-FFF2-40B4-BE49-F238E27FC236}">
                <a16:creationId xmlns:a16="http://schemas.microsoft.com/office/drawing/2014/main" id="{2A227697-9184-3C43-8E0B-AB5E0CEC7781}"/>
              </a:ext>
            </a:extLst>
          </p:cNvPr>
          <p:cNvSpPr>
            <a:spLocks noGrp="1"/>
          </p:cNvSpPr>
          <p:nvPr>
            <p:ph type="ftr" sz="quarter" idx="11"/>
          </p:nvPr>
        </p:nvSpPr>
        <p:spPr>
          <a:xfrm>
            <a:off x="3526931" y="9439044"/>
            <a:ext cx="2841418" cy="466957"/>
          </a:xfrm>
        </p:spPr>
        <p:txBody>
          <a:bodyPr/>
          <a:lstStyle>
            <a:lvl1pPr algn="r">
              <a:defRPr b="0"/>
            </a:lvl1pPr>
          </a:lstStyle>
          <a:p>
            <a:r>
              <a:rPr lang="en-US"/>
              <a:t>Topic headline goes here</a:t>
            </a:r>
            <a:endParaRPr lang="en-US" dirty="0"/>
          </a:p>
        </p:txBody>
      </p:sp>
    </p:spTree>
    <p:extLst>
      <p:ext uri="{BB962C8B-B14F-4D97-AF65-F5344CB8AC3E}">
        <p14:creationId xmlns:p14="http://schemas.microsoft.com/office/powerpoint/2010/main" val="380482031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1" y="1416163"/>
            <a:ext cx="2841419" cy="2634243"/>
          </a:xfrm>
        </p:spPr>
        <p:txBody>
          <a:bodyPr/>
          <a:lstStyle>
            <a:lvl1pPr>
              <a:spcBef>
                <a:spcPts val="1996"/>
              </a:spcBef>
              <a:defRPr sz="1089" b="1">
                <a:latin typeface="+mj-lt"/>
              </a:defRPr>
            </a:lvl1pPr>
            <a:lvl3pPr>
              <a:defRPr/>
            </a:lvl3pPr>
            <a:lvl6pPr marL="489888" indent="-163296">
              <a:lnSpc>
                <a:spcPct val="100000"/>
              </a:lnSpc>
              <a:spcBef>
                <a:spcPts val="726"/>
              </a:spcBef>
              <a:defRPr sz="1089" b="0" i="0">
                <a:latin typeface="+mn-lt"/>
              </a:defRPr>
            </a:lvl6pPr>
          </a:lstStyle>
          <a:p>
            <a:pPr lvl="0"/>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10" name="Text Placeholder 7">
            <a:extLst>
              <a:ext uri="{FF2B5EF4-FFF2-40B4-BE49-F238E27FC236}">
                <a16:creationId xmlns:a16="http://schemas.microsoft.com/office/drawing/2014/main" id="{4E01C889-DBA9-FA46-A424-BAEA61D25B73}"/>
              </a:ext>
            </a:extLst>
          </p:cNvPr>
          <p:cNvSpPr>
            <a:spLocks noGrp="1"/>
          </p:cNvSpPr>
          <p:nvPr>
            <p:ph type="body" sz="quarter" idx="17" hasCustomPrompt="1"/>
          </p:nvPr>
        </p:nvSpPr>
        <p:spPr>
          <a:xfrm>
            <a:off x="489652" y="417955"/>
            <a:ext cx="4866271" cy="766059"/>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6" name="Picture Placeholder 5">
            <a:extLst>
              <a:ext uri="{FF2B5EF4-FFF2-40B4-BE49-F238E27FC236}">
                <a16:creationId xmlns:a16="http://schemas.microsoft.com/office/drawing/2014/main" id="{9E0DEC39-6D47-0A4D-8D5F-0E778BC40DCC}"/>
              </a:ext>
            </a:extLst>
          </p:cNvPr>
          <p:cNvSpPr>
            <a:spLocks noGrp="1"/>
          </p:cNvSpPr>
          <p:nvPr>
            <p:ph type="pic" sz="quarter" idx="18" hasCustomPrompt="1"/>
          </p:nvPr>
        </p:nvSpPr>
        <p:spPr>
          <a:xfrm>
            <a:off x="489652" y="4684574"/>
            <a:ext cx="5878697" cy="4037412"/>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add image</a:t>
            </a:r>
          </a:p>
        </p:txBody>
      </p:sp>
      <p:sp>
        <p:nvSpPr>
          <p:cNvPr id="9" name="Text Placeholder 12">
            <a:extLst>
              <a:ext uri="{FF2B5EF4-FFF2-40B4-BE49-F238E27FC236}">
                <a16:creationId xmlns:a16="http://schemas.microsoft.com/office/drawing/2014/main" id="{69F139A2-E2AA-8347-968D-DBCBD1D16FF6}"/>
              </a:ext>
            </a:extLst>
          </p:cNvPr>
          <p:cNvSpPr>
            <a:spLocks noGrp="1"/>
          </p:cNvSpPr>
          <p:nvPr>
            <p:ph type="body" sz="quarter" idx="14" hasCustomPrompt="1"/>
          </p:nvPr>
        </p:nvSpPr>
        <p:spPr>
          <a:xfrm>
            <a:off x="3532314" y="2418034"/>
            <a:ext cx="2841418" cy="1632372"/>
          </a:xfrm>
        </p:spPr>
        <p:txBody>
          <a:bodyPr/>
          <a:lstStyle>
            <a:lvl1pPr>
              <a:defRPr sz="1814" b="0">
                <a:latin typeface="+mn-lt"/>
              </a:defRPr>
            </a:lvl1pPr>
            <a:lvl2pPr>
              <a:spcBef>
                <a:spcPts val="1198"/>
              </a:spcBef>
              <a:defRPr b="1" i="0">
                <a:latin typeface="+mj-lt"/>
              </a:defRPr>
            </a:lvl2pPr>
            <a:lvl3pPr marL="0" indent="0">
              <a:spcBef>
                <a:spcPts val="0"/>
              </a:spcBef>
              <a:buNone/>
              <a:defRPr b="0" i="0">
                <a:latin typeface="+mj-lt"/>
              </a:defRPr>
            </a:lvl3pPr>
            <a:lvl4pPr marL="0" indent="0">
              <a:spcBef>
                <a:spcPts val="0"/>
              </a:spcBef>
              <a:buNone/>
              <a:defRPr b="0" i="0">
                <a:latin typeface="Neue Haas Grotesk Text Pro" panose="020B0504020202020204" pitchFamily="34" charset="77"/>
              </a:defRPr>
            </a:lvl4pPr>
            <a:lvl5pPr marL="0" indent="0">
              <a:spcBef>
                <a:spcPts val="0"/>
              </a:spcBef>
              <a:buNone/>
              <a:defRPr b="0" i="0">
                <a:latin typeface="Neue Haas Grotesk Text Pro" panose="020B0504020202020204" pitchFamily="34" charset="77"/>
              </a:defRPr>
            </a:lvl5pPr>
          </a:lstStyle>
          <a:p>
            <a:pPr lvl="0"/>
            <a:r>
              <a:rPr lang="en-GB" dirty="0"/>
              <a:t>Large quote</a:t>
            </a:r>
          </a:p>
          <a:p>
            <a:pPr lvl="1"/>
            <a:r>
              <a:rPr lang="en-GB" dirty="0"/>
              <a:t>Name here</a:t>
            </a:r>
          </a:p>
          <a:p>
            <a:pPr lvl="2"/>
            <a:r>
              <a:rPr lang="en-GB" dirty="0"/>
              <a:t>Title/Company</a:t>
            </a:r>
          </a:p>
        </p:txBody>
      </p:sp>
      <p:sp>
        <p:nvSpPr>
          <p:cNvPr id="2" name="Footer Placeholder 1">
            <a:extLst>
              <a:ext uri="{FF2B5EF4-FFF2-40B4-BE49-F238E27FC236}">
                <a16:creationId xmlns:a16="http://schemas.microsoft.com/office/drawing/2014/main" id="{6863FFF3-626D-4D4A-BA5A-5F226BE0F940}"/>
              </a:ext>
            </a:extLst>
          </p:cNvPr>
          <p:cNvSpPr>
            <a:spLocks noGrp="1"/>
          </p:cNvSpPr>
          <p:nvPr>
            <p:ph type="ftr" sz="quarter" idx="19"/>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09C07226-E614-5349-8163-D9480DF3AEB1}"/>
              </a:ext>
            </a:extLst>
          </p:cNvPr>
          <p:cNvSpPr>
            <a:spLocks noGrp="1"/>
          </p:cNvSpPr>
          <p:nvPr>
            <p:ph type="sldNum" sz="quarter" idx="20"/>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1599639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intro, 2 column copy +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1" y="1884127"/>
            <a:ext cx="2841419" cy="6837858"/>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0"/>
            <a:r>
              <a:rPr lang="en-GB" dirty="0"/>
              <a:t>Intro paragraph</a:t>
            </a:r>
          </a:p>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8" name="Text Placeholder 6">
            <a:extLst>
              <a:ext uri="{FF2B5EF4-FFF2-40B4-BE49-F238E27FC236}">
                <a16:creationId xmlns:a16="http://schemas.microsoft.com/office/drawing/2014/main" id="{4BB8E42E-F5E0-0844-8151-BF75D8305E59}"/>
              </a:ext>
            </a:extLst>
          </p:cNvPr>
          <p:cNvSpPr>
            <a:spLocks noGrp="1"/>
          </p:cNvSpPr>
          <p:nvPr>
            <p:ph type="body" sz="quarter" idx="16" hasCustomPrompt="1"/>
          </p:nvPr>
        </p:nvSpPr>
        <p:spPr>
          <a:xfrm>
            <a:off x="3526930" y="5386157"/>
            <a:ext cx="2841419" cy="3335828"/>
          </a:xfrm>
        </p:spPr>
        <p:txBody>
          <a:bodyPr/>
          <a:lstStyle>
            <a:lvl1pPr>
              <a:spcBef>
                <a:spcPts val="1198"/>
              </a:spcBef>
              <a:defRPr sz="1089" b="1" i="0">
                <a:latin typeface="+mj-lt"/>
              </a:defRPr>
            </a:lvl1pPr>
            <a:lvl2pPr>
              <a:spcBef>
                <a:spcPts val="0"/>
              </a:spcBef>
              <a:defRPr b="0" i="0">
                <a:latin typeface="+mn-lt"/>
              </a:defRPr>
            </a:lvl2pPr>
            <a:lvl3pPr marL="155539" indent="-155539">
              <a:spcBef>
                <a:spcPts val="726"/>
              </a:spcBef>
              <a:buFont typeface="Arial" panose="020B0604020202020204" pitchFamily="34" charset="0"/>
              <a:buChar char="•"/>
              <a:defRPr>
                <a:latin typeface="+mn-lt"/>
              </a:defRPr>
            </a:lvl3pPr>
            <a:lvl4pPr marL="326592">
              <a:defRPr>
                <a:latin typeface="+mn-lt"/>
              </a:defRPr>
            </a:lvl4pPr>
            <a:lvl5pPr marL="489888">
              <a:defRPr>
                <a:latin typeface="+mn-lt"/>
              </a:defRPr>
            </a:lvl5pPr>
            <a:lvl6pPr marL="653184" indent="-163296">
              <a:lnSpc>
                <a:spcPct val="100000"/>
              </a:lnSpc>
              <a:spcBef>
                <a:spcPts val="726"/>
              </a:spcBef>
              <a:defRPr sz="1089" b="0" i="0">
                <a:latin typeface="+mn-lt"/>
              </a:defRPr>
            </a:lvl6pPr>
          </a:lstStyle>
          <a:p>
            <a:pPr lvl="0"/>
            <a:r>
              <a:rPr lang="en-GB" dirty="0"/>
              <a:t>Small paragraph title</a:t>
            </a:r>
          </a:p>
          <a:p>
            <a:pPr lvl="1"/>
            <a:r>
              <a:rPr lang="en-GB" dirty="0"/>
              <a:t>Small body copy</a:t>
            </a:r>
          </a:p>
          <a:p>
            <a:pPr lvl="2"/>
            <a:r>
              <a:rPr lang="en-GB" dirty="0"/>
              <a:t>Small bullets level 1</a:t>
            </a:r>
          </a:p>
          <a:p>
            <a:pPr lvl="3"/>
            <a:r>
              <a:rPr lang="en-GB" dirty="0"/>
              <a:t>Small bullets level 2</a:t>
            </a:r>
          </a:p>
          <a:p>
            <a:pPr lvl="4"/>
            <a:r>
              <a:rPr lang="en-GB" dirty="0"/>
              <a:t>Small bullets level 3</a:t>
            </a:r>
          </a:p>
          <a:p>
            <a:pPr lvl="5"/>
            <a:r>
              <a:rPr lang="en-GB" dirty="0"/>
              <a:t>Small bullets level 4</a:t>
            </a:r>
          </a:p>
        </p:txBody>
      </p:sp>
      <p:sp>
        <p:nvSpPr>
          <p:cNvPr id="11" name="Text Placeholder 7">
            <a:extLst>
              <a:ext uri="{FF2B5EF4-FFF2-40B4-BE49-F238E27FC236}">
                <a16:creationId xmlns:a16="http://schemas.microsoft.com/office/drawing/2014/main" id="{3F7B5F64-9CFB-DE4B-8FB1-A2E6C473597B}"/>
              </a:ext>
            </a:extLst>
          </p:cNvPr>
          <p:cNvSpPr>
            <a:spLocks noGrp="1"/>
          </p:cNvSpPr>
          <p:nvPr>
            <p:ph type="body" sz="quarter" idx="14"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5" name="Picture Placeholder 4">
            <a:extLst>
              <a:ext uri="{FF2B5EF4-FFF2-40B4-BE49-F238E27FC236}">
                <a16:creationId xmlns:a16="http://schemas.microsoft.com/office/drawing/2014/main" id="{A012691D-2A70-D142-96AC-2EEA94FF9777}"/>
              </a:ext>
            </a:extLst>
          </p:cNvPr>
          <p:cNvSpPr>
            <a:spLocks noGrp="1"/>
          </p:cNvSpPr>
          <p:nvPr>
            <p:ph type="pic" sz="quarter" idx="17" hasCustomPrompt="1"/>
          </p:nvPr>
        </p:nvSpPr>
        <p:spPr>
          <a:xfrm>
            <a:off x="3526931" y="1884126"/>
            <a:ext cx="2841418" cy="3335829"/>
          </a:xfrm>
          <a:solidFill>
            <a:schemeClr val="tx1">
              <a:lumMod val="50000"/>
              <a:lumOff val="50000"/>
            </a:schemeClr>
          </a:solidFill>
        </p:spPr>
        <p:txBody>
          <a:bodyPr anchor="ctr"/>
          <a:lstStyle>
            <a:lvl1pPr algn="ctr">
              <a:defRPr b="0">
                <a:solidFill>
                  <a:schemeClr val="bg1"/>
                </a:solidFill>
                <a:latin typeface="+mj-lt"/>
              </a:defRPr>
            </a:lvl1pPr>
          </a:lstStyle>
          <a:p>
            <a:r>
              <a:rPr lang="en-US" dirty="0"/>
              <a:t>Click to add image</a:t>
            </a:r>
          </a:p>
        </p:txBody>
      </p:sp>
      <p:sp>
        <p:nvSpPr>
          <p:cNvPr id="2" name="Footer Placeholder 1">
            <a:extLst>
              <a:ext uri="{FF2B5EF4-FFF2-40B4-BE49-F238E27FC236}">
                <a16:creationId xmlns:a16="http://schemas.microsoft.com/office/drawing/2014/main" id="{EC24974E-A3AD-854E-80CA-1202ADF87EB9}"/>
              </a:ext>
            </a:extLst>
          </p:cNvPr>
          <p:cNvSpPr>
            <a:spLocks noGrp="1"/>
          </p:cNvSpPr>
          <p:nvPr>
            <p:ph type="ftr" sz="quarter" idx="18"/>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68961C97-7076-2747-8F65-A4DA97C6663B}"/>
              </a:ext>
            </a:extLst>
          </p:cNvPr>
          <p:cNvSpPr>
            <a:spLocks noGrp="1"/>
          </p:cNvSpPr>
          <p:nvPr>
            <p:ph type="sldNum" sz="quarter" idx="19"/>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2299302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 column copy, quote +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1" y="1884127"/>
            <a:ext cx="2841419" cy="3335829"/>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11" name="Text Placeholder 7">
            <a:extLst>
              <a:ext uri="{FF2B5EF4-FFF2-40B4-BE49-F238E27FC236}">
                <a16:creationId xmlns:a16="http://schemas.microsoft.com/office/drawing/2014/main" id="{3F7B5F64-9CFB-DE4B-8FB1-A2E6C473597B}"/>
              </a:ext>
            </a:extLst>
          </p:cNvPr>
          <p:cNvSpPr>
            <a:spLocks noGrp="1"/>
          </p:cNvSpPr>
          <p:nvPr>
            <p:ph type="body" sz="quarter" idx="14"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5" name="Picture Placeholder 4">
            <a:extLst>
              <a:ext uri="{FF2B5EF4-FFF2-40B4-BE49-F238E27FC236}">
                <a16:creationId xmlns:a16="http://schemas.microsoft.com/office/drawing/2014/main" id="{A012691D-2A70-D142-96AC-2EEA94FF9777}"/>
              </a:ext>
            </a:extLst>
          </p:cNvPr>
          <p:cNvSpPr>
            <a:spLocks noGrp="1"/>
          </p:cNvSpPr>
          <p:nvPr>
            <p:ph type="pic" sz="quarter" idx="17" hasCustomPrompt="1"/>
          </p:nvPr>
        </p:nvSpPr>
        <p:spPr>
          <a:xfrm>
            <a:off x="489653" y="5386161"/>
            <a:ext cx="2841418" cy="3335829"/>
          </a:xfrm>
          <a:solidFill>
            <a:schemeClr val="tx1">
              <a:lumMod val="50000"/>
              <a:lumOff val="50000"/>
            </a:schemeClr>
          </a:solidFill>
        </p:spPr>
        <p:txBody>
          <a:bodyPr anchor="ctr"/>
          <a:lstStyle>
            <a:lvl1pPr algn="ctr">
              <a:defRPr b="0">
                <a:solidFill>
                  <a:schemeClr val="bg1"/>
                </a:solidFill>
                <a:latin typeface="+mj-lt"/>
              </a:defRPr>
            </a:lvl1pPr>
          </a:lstStyle>
          <a:p>
            <a:r>
              <a:rPr lang="en-US" dirty="0"/>
              <a:t>Click to add image</a:t>
            </a:r>
          </a:p>
        </p:txBody>
      </p:sp>
      <p:sp>
        <p:nvSpPr>
          <p:cNvPr id="9" name="Text Placeholder 12">
            <a:extLst>
              <a:ext uri="{FF2B5EF4-FFF2-40B4-BE49-F238E27FC236}">
                <a16:creationId xmlns:a16="http://schemas.microsoft.com/office/drawing/2014/main" id="{1D7530AD-E294-9246-AF69-11395438A881}"/>
              </a:ext>
            </a:extLst>
          </p:cNvPr>
          <p:cNvSpPr>
            <a:spLocks noGrp="1"/>
          </p:cNvSpPr>
          <p:nvPr>
            <p:ph type="body" sz="quarter" idx="18" hasCustomPrompt="1"/>
          </p:nvPr>
        </p:nvSpPr>
        <p:spPr>
          <a:xfrm>
            <a:off x="3526931" y="6237890"/>
            <a:ext cx="2841418" cy="1632372"/>
          </a:xfrm>
        </p:spPr>
        <p:txBody>
          <a:bodyPr/>
          <a:lstStyle>
            <a:lvl1pPr>
              <a:defRPr sz="1814" b="0">
                <a:latin typeface="+mn-lt"/>
              </a:defRPr>
            </a:lvl1pPr>
            <a:lvl2pPr>
              <a:spcBef>
                <a:spcPts val="1198"/>
              </a:spcBef>
              <a:defRPr b="1" i="0">
                <a:latin typeface="+mj-lt"/>
              </a:defRPr>
            </a:lvl2pPr>
            <a:lvl3pPr marL="0" indent="0">
              <a:spcBef>
                <a:spcPts val="0"/>
              </a:spcBef>
              <a:buNone/>
              <a:defRPr b="0" i="0">
                <a:latin typeface="+mj-lt"/>
              </a:defRPr>
            </a:lvl3pPr>
            <a:lvl4pPr marL="0" indent="0">
              <a:spcBef>
                <a:spcPts val="0"/>
              </a:spcBef>
              <a:buNone/>
              <a:defRPr b="0" i="0">
                <a:latin typeface="Neue Haas Grotesk Text Pro" panose="020B0504020202020204" pitchFamily="34" charset="77"/>
              </a:defRPr>
            </a:lvl4pPr>
            <a:lvl5pPr marL="0" indent="0">
              <a:spcBef>
                <a:spcPts val="0"/>
              </a:spcBef>
              <a:buNone/>
              <a:defRPr b="0" i="0">
                <a:latin typeface="Neue Haas Grotesk Text Pro" panose="020B0504020202020204" pitchFamily="34" charset="77"/>
              </a:defRPr>
            </a:lvl5pPr>
          </a:lstStyle>
          <a:p>
            <a:pPr lvl="0"/>
            <a:r>
              <a:rPr lang="en-GB" dirty="0"/>
              <a:t>Large quote</a:t>
            </a:r>
          </a:p>
          <a:p>
            <a:pPr lvl="1"/>
            <a:r>
              <a:rPr lang="en-GB" dirty="0"/>
              <a:t>Name here</a:t>
            </a:r>
          </a:p>
          <a:p>
            <a:pPr lvl="2"/>
            <a:r>
              <a:rPr lang="en-GB" dirty="0"/>
              <a:t>Title/Company</a:t>
            </a:r>
          </a:p>
        </p:txBody>
      </p:sp>
      <p:sp>
        <p:nvSpPr>
          <p:cNvPr id="10" name="Text Placeholder 6">
            <a:extLst>
              <a:ext uri="{FF2B5EF4-FFF2-40B4-BE49-F238E27FC236}">
                <a16:creationId xmlns:a16="http://schemas.microsoft.com/office/drawing/2014/main" id="{C9F270D3-B356-5B49-93EE-D4320BFC597C}"/>
              </a:ext>
            </a:extLst>
          </p:cNvPr>
          <p:cNvSpPr>
            <a:spLocks noGrp="1"/>
          </p:cNvSpPr>
          <p:nvPr>
            <p:ph type="body" sz="quarter" idx="19" hasCustomPrompt="1"/>
          </p:nvPr>
        </p:nvSpPr>
        <p:spPr>
          <a:xfrm>
            <a:off x="3526930" y="1884126"/>
            <a:ext cx="2841419" cy="3335829"/>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2" name="Footer Placeholder 1">
            <a:extLst>
              <a:ext uri="{FF2B5EF4-FFF2-40B4-BE49-F238E27FC236}">
                <a16:creationId xmlns:a16="http://schemas.microsoft.com/office/drawing/2014/main" id="{2CA49670-8717-A04A-A828-94F5395F0389}"/>
              </a:ext>
            </a:extLst>
          </p:cNvPr>
          <p:cNvSpPr>
            <a:spLocks noGrp="1"/>
          </p:cNvSpPr>
          <p:nvPr>
            <p:ph type="ftr" sz="quarter" idx="20"/>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1607210A-589F-A646-92DA-4792E866EE8D}"/>
              </a:ext>
            </a:extLst>
          </p:cNvPr>
          <p:cNvSpPr>
            <a:spLocks noGrp="1"/>
          </p:cNvSpPr>
          <p:nvPr>
            <p:ph type="sldNum" sz="quarter" idx="21"/>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4093710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1">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8E1319-4676-374A-B138-D846D3E4B89C}"/>
              </a:ext>
            </a:extLst>
          </p:cNvPr>
          <p:cNvPicPr>
            <a:picLocks noChangeAspect="1"/>
          </p:cNvPicPr>
          <p:nvPr userDrawn="1"/>
        </p:nvPicPr>
        <p:blipFill rotWithShape="1">
          <a:blip r:embed="rId2"/>
          <a:srcRect t="-1092" b="-1092"/>
          <a:stretch/>
        </p:blipFill>
        <p:spPr>
          <a:xfrm>
            <a:off x="-4019439" y="0"/>
            <a:ext cx="10877439" cy="6253413"/>
          </a:xfrm>
          <a:prstGeom prst="rect">
            <a:avLst/>
          </a:prstGeom>
        </p:spPr>
      </p:pic>
      <p:sp>
        <p:nvSpPr>
          <p:cNvPr id="7" name="Text Placeholder 6">
            <a:extLst>
              <a:ext uri="{FF2B5EF4-FFF2-40B4-BE49-F238E27FC236}">
                <a16:creationId xmlns:a16="http://schemas.microsoft.com/office/drawing/2014/main" id="{2CB86651-AEAF-F74D-8FBD-0E0A0468C497}"/>
              </a:ext>
            </a:extLst>
          </p:cNvPr>
          <p:cNvSpPr>
            <a:spLocks noGrp="1"/>
          </p:cNvSpPr>
          <p:nvPr>
            <p:ph type="body" sz="quarter" idx="12" hasCustomPrompt="1"/>
          </p:nvPr>
        </p:nvSpPr>
        <p:spPr>
          <a:xfrm>
            <a:off x="489652" y="6812038"/>
            <a:ext cx="4866271" cy="1934133"/>
          </a:xfrm>
        </p:spPr>
        <p:txBody>
          <a:bodyPr/>
          <a:lstStyle>
            <a:lvl1pPr>
              <a:defRPr sz="2722" b="1">
                <a:latin typeface="+mj-lt"/>
              </a:defRPr>
            </a:lvl1pPr>
          </a:lstStyle>
          <a:p>
            <a:pPr lvl="0"/>
            <a:r>
              <a:rPr lang="en-US" b="1" dirty="0"/>
              <a:t>Important statement goes here. Left aligned</a:t>
            </a:r>
            <a:endParaRPr lang="en-US" dirty="0"/>
          </a:p>
        </p:txBody>
      </p:sp>
      <p:sp>
        <p:nvSpPr>
          <p:cNvPr id="2" name="Footer Placeholder 1">
            <a:extLst>
              <a:ext uri="{FF2B5EF4-FFF2-40B4-BE49-F238E27FC236}">
                <a16:creationId xmlns:a16="http://schemas.microsoft.com/office/drawing/2014/main" id="{E760DC1B-07B9-874E-A69A-2E28FC950392}"/>
              </a:ext>
            </a:extLst>
          </p:cNvPr>
          <p:cNvSpPr>
            <a:spLocks noGrp="1"/>
          </p:cNvSpPr>
          <p:nvPr>
            <p:ph type="ftr" sz="quarter" idx="13"/>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2B96A193-C669-E840-BC98-572852C354AB}"/>
              </a:ext>
            </a:extLst>
          </p:cNvPr>
          <p:cNvSpPr>
            <a:spLocks noGrp="1"/>
          </p:cNvSpPr>
          <p:nvPr>
            <p:ph type="sldNum" sz="quarter" idx="14"/>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11137810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2">
    <p:bg>
      <p:bgRef idx="1001">
        <a:schemeClr val="bg2"/>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CB86651-AEAF-F74D-8FBD-0E0A0468C497}"/>
              </a:ext>
            </a:extLst>
          </p:cNvPr>
          <p:cNvSpPr>
            <a:spLocks noGrp="1"/>
          </p:cNvSpPr>
          <p:nvPr>
            <p:ph type="body" sz="quarter" idx="12" hasCustomPrompt="1"/>
          </p:nvPr>
        </p:nvSpPr>
        <p:spPr>
          <a:xfrm>
            <a:off x="496404" y="6787853"/>
            <a:ext cx="3847092" cy="1934133"/>
          </a:xfrm>
        </p:spPr>
        <p:txBody>
          <a:bodyPr/>
          <a:lstStyle>
            <a:lvl1pPr>
              <a:defRPr sz="2722" b="1">
                <a:latin typeface="+mj-lt"/>
              </a:defRPr>
            </a:lvl1pPr>
          </a:lstStyle>
          <a:p>
            <a:pPr lvl="0"/>
            <a:r>
              <a:rPr lang="en-US" b="1" dirty="0"/>
              <a:t>Important statement goes here. Left aligned</a:t>
            </a:r>
            <a:endParaRPr lang="en-US" dirty="0"/>
          </a:p>
        </p:txBody>
      </p:sp>
      <p:pic>
        <p:nvPicPr>
          <p:cNvPr id="6" name="Picture 5">
            <a:extLst>
              <a:ext uri="{FF2B5EF4-FFF2-40B4-BE49-F238E27FC236}">
                <a16:creationId xmlns:a16="http://schemas.microsoft.com/office/drawing/2014/main" id="{7D4A2DBC-298C-F54F-BE37-C654B0BA7A3C}"/>
              </a:ext>
            </a:extLst>
          </p:cNvPr>
          <p:cNvPicPr>
            <a:picLocks noChangeAspect="1"/>
          </p:cNvPicPr>
          <p:nvPr userDrawn="1"/>
        </p:nvPicPr>
        <p:blipFill rotWithShape="1">
          <a:blip r:embed="rId2"/>
          <a:srcRect t="-1065" b="-1065"/>
          <a:stretch/>
        </p:blipFill>
        <p:spPr>
          <a:xfrm>
            <a:off x="489652" y="482431"/>
            <a:ext cx="5878697" cy="5928855"/>
          </a:xfrm>
          <a:prstGeom prst="rect">
            <a:avLst/>
          </a:prstGeom>
        </p:spPr>
      </p:pic>
      <p:sp>
        <p:nvSpPr>
          <p:cNvPr id="2" name="Footer Placeholder 1">
            <a:extLst>
              <a:ext uri="{FF2B5EF4-FFF2-40B4-BE49-F238E27FC236}">
                <a16:creationId xmlns:a16="http://schemas.microsoft.com/office/drawing/2014/main" id="{7991CA83-50C7-0C44-AA72-42D9ED607023}"/>
              </a:ext>
            </a:extLst>
          </p:cNvPr>
          <p:cNvSpPr>
            <a:spLocks noGrp="1"/>
          </p:cNvSpPr>
          <p:nvPr>
            <p:ph type="ftr" sz="quarter" idx="13"/>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0DC72342-14CD-9F4B-86EA-8BE014965750}"/>
              </a:ext>
            </a:extLst>
          </p:cNvPr>
          <p:cNvSpPr>
            <a:spLocks noGrp="1"/>
          </p:cNvSpPr>
          <p:nvPr>
            <p:ph type="sldNum" sz="quarter" idx="14"/>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83943483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3">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AB287A-3449-9B49-B845-91E387DBA733}"/>
              </a:ext>
            </a:extLst>
          </p:cNvPr>
          <p:cNvPicPr>
            <a:picLocks noChangeAspect="1"/>
          </p:cNvPicPr>
          <p:nvPr userDrawn="1"/>
        </p:nvPicPr>
        <p:blipFill rotWithShape="1">
          <a:blip r:embed="rId2"/>
          <a:srcRect t="-1067" b="-1067"/>
          <a:stretch/>
        </p:blipFill>
        <p:spPr>
          <a:xfrm>
            <a:off x="2753666" y="1884126"/>
            <a:ext cx="4104334" cy="6837859"/>
          </a:xfrm>
          <a:prstGeom prst="rect">
            <a:avLst/>
          </a:prstGeom>
        </p:spPr>
      </p:pic>
      <p:sp>
        <p:nvSpPr>
          <p:cNvPr id="10" name="Text Placeholder 7">
            <a:extLst>
              <a:ext uri="{FF2B5EF4-FFF2-40B4-BE49-F238E27FC236}">
                <a16:creationId xmlns:a16="http://schemas.microsoft.com/office/drawing/2014/main" id="{DA7157E1-1AB4-214B-AA74-5853DE6FA894}"/>
              </a:ext>
            </a:extLst>
          </p:cNvPr>
          <p:cNvSpPr>
            <a:spLocks noGrp="1"/>
          </p:cNvSpPr>
          <p:nvPr>
            <p:ph type="body" sz="quarter" idx="12" hasCustomPrompt="1"/>
          </p:nvPr>
        </p:nvSpPr>
        <p:spPr>
          <a:xfrm>
            <a:off x="489652" y="1184013"/>
            <a:ext cx="3364193" cy="1931695"/>
          </a:xfrm>
        </p:spPr>
        <p:txBody>
          <a:bodyPr/>
          <a:lstStyle>
            <a:lvl1pPr>
              <a:spcBef>
                <a:spcPts val="2722"/>
              </a:spcBef>
              <a:defRPr sz="2722" b="0" i="0">
                <a:latin typeface="+mn-lt"/>
              </a:defRPr>
            </a:lvl1pPr>
            <a:lvl2pPr marL="0" indent="0">
              <a:spcBef>
                <a:spcPts val="1996"/>
              </a:spcBef>
              <a:buFont typeface="Arial" panose="020B0604020202020204" pitchFamily="34" charset="0"/>
              <a:buNone/>
              <a:defRPr sz="1814">
                <a:latin typeface="+mj-lt"/>
              </a:defRPr>
            </a:lvl2pPr>
            <a:lvl3pPr marL="0" indent="0">
              <a:spcBef>
                <a:spcPts val="0"/>
              </a:spcBef>
              <a:buFont typeface="Arial" panose="020B0604020202020204" pitchFamily="34" charset="0"/>
              <a:buNone/>
              <a:defRPr sz="1814" b="0" i="0">
                <a:latin typeface="+mj-lt"/>
              </a:defRPr>
            </a:lvl3pPr>
            <a:lvl4pPr marL="0" indent="0">
              <a:spcBef>
                <a:spcPts val="0"/>
              </a:spcBef>
              <a:buNone/>
              <a:defRPr sz="1814" b="0" i="0">
                <a:latin typeface="Neue Haas Grotesk Text Pro" panose="020B0504020202020204" pitchFamily="34" charset="77"/>
              </a:defRPr>
            </a:lvl4pPr>
            <a:lvl5pPr marL="0" indent="0">
              <a:spcBef>
                <a:spcPts val="0"/>
              </a:spcBef>
              <a:buNone/>
              <a:defRPr sz="1814" b="0" i="0">
                <a:latin typeface="Neue Haas Grotesk Text Pro" panose="020B0504020202020204" pitchFamily="34" charset="77"/>
              </a:defRPr>
            </a:lvl5pPr>
          </a:lstStyle>
          <a:p>
            <a:pPr lvl="0"/>
            <a:r>
              <a:rPr lang="en-GB" dirty="0"/>
              <a:t>Large quote</a:t>
            </a:r>
          </a:p>
          <a:p>
            <a:pPr lvl="1"/>
            <a:r>
              <a:rPr lang="en-GB" dirty="0"/>
              <a:t>Name here</a:t>
            </a:r>
          </a:p>
          <a:p>
            <a:pPr lvl="2"/>
            <a:r>
              <a:rPr lang="en-GB" dirty="0"/>
              <a:t>Title/Company</a:t>
            </a:r>
          </a:p>
        </p:txBody>
      </p:sp>
      <p:sp>
        <p:nvSpPr>
          <p:cNvPr id="2" name="Footer Placeholder 1">
            <a:extLst>
              <a:ext uri="{FF2B5EF4-FFF2-40B4-BE49-F238E27FC236}">
                <a16:creationId xmlns:a16="http://schemas.microsoft.com/office/drawing/2014/main" id="{35CF8B83-C159-0444-9C5D-F9F1A0886C86}"/>
              </a:ext>
            </a:extLst>
          </p:cNvPr>
          <p:cNvSpPr>
            <a:spLocks noGrp="1"/>
          </p:cNvSpPr>
          <p:nvPr>
            <p:ph type="ftr" sz="quarter" idx="13"/>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71430F61-330D-8E4C-8149-9AE6F4068CF8}"/>
              </a:ext>
            </a:extLst>
          </p:cNvPr>
          <p:cNvSpPr>
            <a:spLocks noGrp="1"/>
          </p:cNvSpPr>
          <p:nvPr>
            <p:ph type="sldNum" sz="quarter" idx="14"/>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16400905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DEF84E-DD27-FE42-870B-151210229DD7}"/>
              </a:ext>
            </a:extLst>
          </p:cNvPr>
          <p:cNvSpPr>
            <a:spLocks noGrp="1"/>
          </p:cNvSpPr>
          <p:nvPr>
            <p:ph type="pic" sz="quarter" idx="12" hasCustomPrompt="1"/>
          </p:nvPr>
        </p:nvSpPr>
        <p:spPr>
          <a:xfrm>
            <a:off x="0" y="0"/>
            <a:ext cx="6858000" cy="9906000"/>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add full bleed image</a:t>
            </a:r>
          </a:p>
        </p:txBody>
      </p:sp>
      <p:sp>
        <p:nvSpPr>
          <p:cNvPr id="2" name="Title 1">
            <a:extLst>
              <a:ext uri="{FF2B5EF4-FFF2-40B4-BE49-F238E27FC236}">
                <a16:creationId xmlns:a16="http://schemas.microsoft.com/office/drawing/2014/main" id="{F7ED61D6-8AFA-5E40-B7F6-9532D3ED9CB0}"/>
              </a:ext>
            </a:extLst>
          </p:cNvPr>
          <p:cNvSpPr>
            <a:spLocks noGrp="1"/>
          </p:cNvSpPr>
          <p:nvPr>
            <p:ph type="title"/>
          </p:nvPr>
        </p:nvSpPr>
        <p:spPr/>
        <p:txBody>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3A488B35-DD8F-BD4D-8696-254D0D0742CC}"/>
              </a:ext>
            </a:extLst>
          </p:cNvPr>
          <p:cNvSpPr>
            <a:spLocks noGrp="1"/>
          </p:cNvSpPr>
          <p:nvPr>
            <p:ph type="ftr" sz="quarter" idx="13"/>
          </p:nvPr>
        </p:nvSpPr>
        <p:spPr/>
        <p:txBody>
          <a:bodyPr/>
          <a:lstStyle/>
          <a:p>
            <a:r>
              <a:rPr lang="en-US"/>
              <a:t>Topic headline goes here</a:t>
            </a:r>
            <a:endParaRPr lang="en-US" dirty="0"/>
          </a:p>
        </p:txBody>
      </p:sp>
      <p:sp>
        <p:nvSpPr>
          <p:cNvPr id="7" name="Slide Number Placeholder 6">
            <a:extLst>
              <a:ext uri="{FF2B5EF4-FFF2-40B4-BE49-F238E27FC236}">
                <a16:creationId xmlns:a16="http://schemas.microsoft.com/office/drawing/2014/main" id="{7E077C02-95BE-E749-A5E7-F9A1B0DE1532}"/>
              </a:ext>
            </a:extLst>
          </p:cNvPr>
          <p:cNvSpPr>
            <a:spLocks noGrp="1"/>
          </p:cNvSpPr>
          <p:nvPr>
            <p:ph type="sldNum" sz="quarter" idx="14"/>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424687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lywheel - full">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E45980-0B10-9F4D-A311-AEA6144D9210}"/>
              </a:ext>
            </a:extLst>
          </p:cNvPr>
          <p:cNvPicPr>
            <a:picLocks noChangeAspect="1"/>
          </p:cNvPicPr>
          <p:nvPr userDrawn="1"/>
        </p:nvPicPr>
        <p:blipFill rotWithShape="1">
          <a:blip r:embed="rId2"/>
          <a:srcRect t="-1065" b="-1065"/>
          <a:stretch/>
        </p:blipFill>
        <p:spPr>
          <a:xfrm>
            <a:off x="1224129" y="3068286"/>
            <a:ext cx="4409743" cy="4503663"/>
          </a:xfrm>
          <a:prstGeom prst="rect">
            <a:avLst/>
          </a:prstGeom>
        </p:spPr>
      </p:pic>
      <p:sp>
        <p:nvSpPr>
          <p:cNvPr id="6" name="Text Placeholder 13">
            <a:extLst>
              <a:ext uri="{FF2B5EF4-FFF2-40B4-BE49-F238E27FC236}">
                <a16:creationId xmlns:a16="http://schemas.microsoft.com/office/drawing/2014/main" id="{7FC1E0A7-D5F7-164A-AEC4-9FF3C9F0E95A}"/>
              </a:ext>
            </a:extLst>
          </p:cNvPr>
          <p:cNvSpPr txBox="1">
            <a:spLocks/>
          </p:cNvSpPr>
          <p:nvPr userDrawn="1"/>
        </p:nvSpPr>
        <p:spPr>
          <a:xfrm>
            <a:off x="488905" y="3246826"/>
            <a:ext cx="1470447" cy="476877"/>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2200"/>
              </a:spcBef>
              <a:buFont typeface="Arial" panose="020B0604020202020204" pitchFamily="34" charset="0"/>
              <a:buNone/>
              <a:defRPr sz="2000" b="1" kern="1200" baseline="0">
                <a:solidFill>
                  <a:schemeClr val="tx1"/>
                </a:solidFill>
                <a:latin typeface="Neue Haas Grotesk Text Pro" panose="020B0504020202020204" pitchFamily="34" charset="77"/>
                <a:ea typeface="+mn-ea"/>
                <a:cs typeface="+mn-cs"/>
              </a:defRPr>
            </a:lvl1pPr>
            <a:lvl2pPr marL="0" indent="0" algn="l" defTabSz="914400" rtl="0" eaLnBrk="1" latinLnBrk="0" hangingPunct="1">
              <a:lnSpc>
                <a:spcPct val="110000"/>
              </a:lnSpc>
              <a:spcBef>
                <a:spcPts val="0"/>
              </a:spcBef>
              <a:buFont typeface="Arial" panose="020B0604020202020204" pitchFamily="34" charset="0"/>
              <a:buNone/>
              <a:tabLst/>
              <a:defRPr sz="1200" kern="1200" baseline="0">
                <a:solidFill>
                  <a:schemeClr val="tx1"/>
                </a:solidFill>
                <a:latin typeface="Neue Haas Grotesk Text Pro" panose="020B0504020202020204" pitchFamily="34" charset="77"/>
                <a:ea typeface="+mn-ea"/>
                <a:cs typeface="+mn-cs"/>
              </a:defRPr>
            </a:lvl2pPr>
            <a:lvl3pPr marL="533400" indent="-261938" algn="l" defTabSz="914400" rtl="0" eaLnBrk="1" latinLnBrk="0" hangingPunct="1">
              <a:lnSpc>
                <a:spcPct val="110000"/>
              </a:lnSpc>
              <a:spcBef>
                <a:spcPts val="2200"/>
              </a:spcBef>
              <a:buFont typeface="Arial" panose="020B0604020202020204" pitchFamily="34" charset="0"/>
              <a:buChar char="•"/>
              <a:tabLst/>
              <a:defRPr sz="2000" kern="1200" baseline="0">
                <a:solidFill>
                  <a:schemeClr val="tx1"/>
                </a:solidFill>
                <a:latin typeface="Georgia Pro Light" panose="02040302050405020303" pitchFamily="18" charset="0"/>
                <a:ea typeface="+mn-ea"/>
                <a:cs typeface="+mn-cs"/>
              </a:defRPr>
            </a:lvl3pPr>
            <a:lvl4pPr marL="717550" indent="-184150"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4pPr>
            <a:lvl5pPr marL="892175" indent="-174625"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14" dirty="0">
                <a:latin typeface="+mj-lt"/>
              </a:rPr>
              <a:t>Transform</a:t>
            </a:r>
          </a:p>
          <a:p>
            <a:pPr lvl="1">
              <a:lnSpc>
                <a:spcPct val="100000"/>
              </a:lnSpc>
              <a:spcBef>
                <a:spcPts val="0"/>
              </a:spcBef>
            </a:pPr>
            <a:r>
              <a:rPr lang="en-GB" sz="1089" dirty="0">
                <a:latin typeface="+mj-lt"/>
              </a:rPr>
              <a:t>Growth for tomorrow</a:t>
            </a:r>
          </a:p>
        </p:txBody>
      </p:sp>
      <p:sp>
        <p:nvSpPr>
          <p:cNvPr id="7" name="Text Placeholder 13">
            <a:extLst>
              <a:ext uri="{FF2B5EF4-FFF2-40B4-BE49-F238E27FC236}">
                <a16:creationId xmlns:a16="http://schemas.microsoft.com/office/drawing/2014/main" id="{FDCB5FBE-32AB-484D-B17B-BC8F7C88896A}"/>
              </a:ext>
            </a:extLst>
          </p:cNvPr>
          <p:cNvSpPr txBox="1">
            <a:spLocks/>
          </p:cNvSpPr>
          <p:nvPr userDrawn="1"/>
        </p:nvSpPr>
        <p:spPr>
          <a:xfrm>
            <a:off x="5053052" y="6955106"/>
            <a:ext cx="1292021" cy="473398"/>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2200"/>
              </a:spcBef>
              <a:buFont typeface="Arial" panose="020B0604020202020204" pitchFamily="34" charset="0"/>
              <a:buNone/>
              <a:defRPr sz="2000" b="1" kern="1200" baseline="0">
                <a:solidFill>
                  <a:schemeClr val="tx1"/>
                </a:solidFill>
                <a:latin typeface="Neue Haas Grotesk Text Pro" panose="020B0504020202020204" pitchFamily="34" charset="77"/>
                <a:ea typeface="+mn-ea"/>
                <a:cs typeface="+mn-cs"/>
              </a:defRPr>
            </a:lvl1pPr>
            <a:lvl2pPr marL="0" indent="0" algn="l" defTabSz="914400" rtl="0" eaLnBrk="1" latinLnBrk="0" hangingPunct="1">
              <a:lnSpc>
                <a:spcPct val="110000"/>
              </a:lnSpc>
              <a:spcBef>
                <a:spcPts val="0"/>
              </a:spcBef>
              <a:buFont typeface="Arial" panose="020B0604020202020204" pitchFamily="34" charset="0"/>
              <a:buNone/>
              <a:tabLst/>
              <a:defRPr sz="1200" kern="1200" baseline="0">
                <a:solidFill>
                  <a:schemeClr val="tx1"/>
                </a:solidFill>
                <a:latin typeface="Neue Haas Grotesk Text Pro" panose="020B0504020202020204" pitchFamily="34" charset="77"/>
                <a:ea typeface="+mn-ea"/>
                <a:cs typeface="+mn-cs"/>
              </a:defRPr>
            </a:lvl2pPr>
            <a:lvl3pPr marL="533400" indent="-261938" algn="l" defTabSz="914400" rtl="0" eaLnBrk="1" latinLnBrk="0" hangingPunct="1">
              <a:lnSpc>
                <a:spcPct val="110000"/>
              </a:lnSpc>
              <a:spcBef>
                <a:spcPts val="2200"/>
              </a:spcBef>
              <a:buFont typeface="Arial" panose="020B0604020202020204" pitchFamily="34" charset="0"/>
              <a:buChar char="•"/>
              <a:tabLst/>
              <a:defRPr sz="2000" kern="1200" baseline="0">
                <a:solidFill>
                  <a:schemeClr val="tx1"/>
                </a:solidFill>
                <a:latin typeface="Georgia Pro Light" panose="02040302050405020303" pitchFamily="18" charset="0"/>
                <a:ea typeface="+mn-ea"/>
                <a:cs typeface="+mn-cs"/>
              </a:defRPr>
            </a:lvl3pPr>
            <a:lvl4pPr marL="717550" indent="-184150"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4pPr>
            <a:lvl5pPr marL="892175" indent="-174625"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14" dirty="0">
                <a:latin typeface="+mj-lt"/>
              </a:rPr>
              <a:t>Maximize</a:t>
            </a:r>
          </a:p>
          <a:p>
            <a:pPr lvl="1">
              <a:lnSpc>
                <a:spcPct val="100000"/>
              </a:lnSpc>
            </a:pPr>
            <a:r>
              <a:rPr lang="en-GB" sz="1089" dirty="0">
                <a:latin typeface="+mj-lt"/>
              </a:rPr>
              <a:t>Growth ongoing</a:t>
            </a:r>
          </a:p>
        </p:txBody>
      </p:sp>
      <p:sp useBgFill="1">
        <p:nvSpPr>
          <p:cNvPr id="8" name="Text Placeholder 13">
            <a:extLst>
              <a:ext uri="{FF2B5EF4-FFF2-40B4-BE49-F238E27FC236}">
                <a16:creationId xmlns:a16="http://schemas.microsoft.com/office/drawing/2014/main" id="{8839674D-57A0-8D4E-9473-C6A6C871CC5E}"/>
              </a:ext>
            </a:extLst>
          </p:cNvPr>
          <p:cNvSpPr txBox="1">
            <a:spLocks/>
          </p:cNvSpPr>
          <p:nvPr userDrawn="1"/>
        </p:nvSpPr>
        <p:spPr>
          <a:xfrm>
            <a:off x="5079105" y="3250249"/>
            <a:ext cx="1277002" cy="496718"/>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2200"/>
              </a:spcBef>
              <a:buFont typeface="Arial" panose="020B0604020202020204" pitchFamily="34" charset="0"/>
              <a:buNone/>
              <a:defRPr sz="2000" b="1" kern="1200" baseline="0">
                <a:solidFill>
                  <a:schemeClr val="tx1"/>
                </a:solidFill>
                <a:latin typeface="Neue Haas Grotesk Text Pro" panose="020B0504020202020204" pitchFamily="34" charset="77"/>
                <a:ea typeface="+mn-ea"/>
                <a:cs typeface="+mn-cs"/>
              </a:defRPr>
            </a:lvl1pPr>
            <a:lvl2pPr marL="0" indent="0" algn="l" defTabSz="914400" rtl="0" eaLnBrk="1" latinLnBrk="0" hangingPunct="1">
              <a:lnSpc>
                <a:spcPct val="110000"/>
              </a:lnSpc>
              <a:spcBef>
                <a:spcPts val="0"/>
              </a:spcBef>
              <a:buFont typeface="Arial" panose="020B0604020202020204" pitchFamily="34" charset="0"/>
              <a:buNone/>
              <a:tabLst/>
              <a:defRPr sz="1200" kern="1200" baseline="0">
                <a:solidFill>
                  <a:schemeClr val="tx1"/>
                </a:solidFill>
                <a:latin typeface="Neue Haas Grotesk Text Pro" panose="020B0504020202020204" pitchFamily="34" charset="77"/>
                <a:ea typeface="+mn-ea"/>
                <a:cs typeface="+mn-cs"/>
              </a:defRPr>
            </a:lvl2pPr>
            <a:lvl3pPr marL="533400" indent="-261938" algn="l" defTabSz="914400" rtl="0" eaLnBrk="1" latinLnBrk="0" hangingPunct="1">
              <a:lnSpc>
                <a:spcPct val="110000"/>
              </a:lnSpc>
              <a:spcBef>
                <a:spcPts val="2200"/>
              </a:spcBef>
              <a:buFont typeface="Arial" panose="020B0604020202020204" pitchFamily="34" charset="0"/>
              <a:buChar char="•"/>
              <a:tabLst/>
              <a:defRPr sz="2000" kern="1200" baseline="0">
                <a:solidFill>
                  <a:schemeClr val="tx1"/>
                </a:solidFill>
                <a:latin typeface="Georgia Pro Light" panose="02040302050405020303" pitchFamily="18" charset="0"/>
                <a:ea typeface="+mn-ea"/>
                <a:cs typeface="+mn-cs"/>
              </a:defRPr>
            </a:lvl3pPr>
            <a:lvl4pPr marL="717550" indent="-184150"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4pPr>
            <a:lvl5pPr marL="892175" indent="-174625"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14" dirty="0">
                <a:latin typeface="+mj-lt"/>
              </a:rPr>
              <a:t>Unlock</a:t>
            </a:r>
          </a:p>
          <a:p>
            <a:pPr lvl="1">
              <a:lnSpc>
                <a:spcPct val="100000"/>
              </a:lnSpc>
            </a:pPr>
            <a:r>
              <a:rPr lang="en-GB" sz="1089" dirty="0">
                <a:latin typeface="+mj-lt"/>
              </a:rPr>
              <a:t>Growth today</a:t>
            </a:r>
          </a:p>
        </p:txBody>
      </p:sp>
      <p:sp>
        <p:nvSpPr>
          <p:cNvPr id="9" name="TextBox 8">
            <a:extLst>
              <a:ext uri="{FF2B5EF4-FFF2-40B4-BE49-F238E27FC236}">
                <a16:creationId xmlns:a16="http://schemas.microsoft.com/office/drawing/2014/main" id="{D38A483F-7D4E-E44A-81A4-F77FA6E77061}"/>
              </a:ext>
            </a:extLst>
          </p:cNvPr>
          <p:cNvSpPr txBox="1"/>
          <p:nvPr userDrawn="1"/>
        </p:nvSpPr>
        <p:spPr>
          <a:xfrm>
            <a:off x="488905" y="415762"/>
            <a:ext cx="4409743" cy="1767535"/>
          </a:xfrm>
          <a:prstGeom prst="rect">
            <a:avLst/>
          </a:prstGeom>
          <a:noFill/>
        </p:spPr>
        <p:txBody>
          <a:bodyPr wrap="square" rtlCol="0">
            <a:spAutoFit/>
          </a:bodyPr>
          <a:lstStyle/>
          <a:p>
            <a:r>
              <a:rPr lang="en-US" sz="5443" b="1" dirty="0">
                <a:latin typeface="+mj-lt"/>
              </a:rPr>
              <a:t>Provocative Planning</a:t>
            </a:r>
          </a:p>
        </p:txBody>
      </p:sp>
      <p:sp>
        <p:nvSpPr>
          <p:cNvPr id="2" name="Footer Placeholder 1">
            <a:extLst>
              <a:ext uri="{FF2B5EF4-FFF2-40B4-BE49-F238E27FC236}">
                <a16:creationId xmlns:a16="http://schemas.microsoft.com/office/drawing/2014/main" id="{EFE229B4-B980-C24A-A5E9-3CC8952E67C9}"/>
              </a:ext>
            </a:extLst>
          </p:cNvPr>
          <p:cNvSpPr>
            <a:spLocks noGrp="1"/>
          </p:cNvSpPr>
          <p:nvPr>
            <p:ph type="ftr" sz="quarter" idx="10"/>
          </p:nvPr>
        </p:nvSpPr>
        <p:spPr/>
        <p:txBody>
          <a:bodyPr/>
          <a:lstStyle/>
          <a:p>
            <a:r>
              <a:rPr lang="en-US"/>
              <a:t>Topic headline goes here</a:t>
            </a:r>
            <a:endParaRPr lang="en-US" dirty="0"/>
          </a:p>
        </p:txBody>
      </p:sp>
      <p:sp>
        <p:nvSpPr>
          <p:cNvPr id="10" name="Slide Number Placeholder 9">
            <a:extLst>
              <a:ext uri="{FF2B5EF4-FFF2-40B4-BE49-F238E27FC236}">
                <a16:creationId xmlns:a16="http://schemas.microsoft.com/office/drawing/2014/main" id="{ED2C23A4-2704-934C-AB4F-B4E1DBE24E0C}"/>
              </a:ext>
            </a:extLst>
          </p:cNvPr>
          <p:cNvSpPr>
            <a:spLocks noGrp="1"/>
          </p:cNvSpPr>
          <p:nvPr>
            <p:ph type="sldNum" sz="quarter" idx="11"/>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158906038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lywheel - all 3 sections">
    <p:bg>
      <p:bgRef idx="1001">
        <a:schemeClr val="bg2"/>
      </p:bgRef>
    </p:bg>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7FC1E0A7-D5F7-164A-AEC4-9FF3C9F0E95A}"/>
              </a:ext>
            </a:extLst>
          </p:cNvPr>
          <p:cNvSpPr txBox="1">
            <a:spLocks/>
          </p:cNvSpPr>
          <p:nvPr userDrawn="1"/>
        </p:nvSpPr>
        <p:spPr>
          <a:xfrm>
            <a:off x="3345898" y="7585128"/>
            <a:ext cx="1470447" cy="476877"/>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2200"/>
              </a:spcBef>
              <a:buFont typeface="Arial" panose="020B0604020202020204" pitchFamily="34" charset="0"/>
              <a:buNone/>
              <a:defRPr sz="2000" b="1" kern="1200" baseline="0">
                <a:solidFill>
                  <a:schemeClr val="tx1"/>
                </a:solidFill>
                <a:latin typeface="Neue Haas Grotesk Text Pro" panose="020B0504020202020204" pitchFamily="34" charset="77"/>
                <a:ea typeface="+mn-ea"/>
                <a:cs typeface="+mn-cs"/>
              </a:defRPr>
            </a:lvl1pPr>
            <a:lvl2pPr marL="0" indent="0" algn="l" defTabSz="914400" rtl="0" eaLnBrk="1" latinLnBrk="0" hangingPunct="1">
              <a:lnSpc>
                <a:spcPct val="110000"/>
              </a:lnSpc>
              <a:spcBef>
                <a:spcPts val="0"/>
              </a:spcBef>
              <a:buFont typeface="Arial" panose="020B0604020202020204" pitchFamily="34" charset="0"/>
              <a:buNone/>
              <a:tabLst/>
              <a:defRPr sz="1200" kern="1200" baseline="0">
                <a:solidFill>
                  <a:schemeClr val="tx1"/>
                </a:solidFill>
                <a:latin typeface="Neue Haas Grotesk Text Pro" panose="020B0504020202020204" pitchFamily="34" charset="77"/>
                <a:ea typeface="+mn-ea"/>
                <a:cs typeface="+mn-cs"/>
              </a:defRPr>
            </a:lvl2pPr>
            <a:lvl3pPr marL="533400" indent="-261938" algn="l" defTabSz="914400" rtl="0" eaLnBrk="1" latinLnBrk="0" hangingPunct="1">
              <a:lnSpc>
                <a:spcPct val="110000"/>
              </a:lnSpc>
              <a:spcBef>
                <a:spcPts val="2200"/>
              </a:spcBef>
              <a:buFont typeface="Arial" panose="020B0604020202020204" pitchFamily="34" charset="0"/>
              <a:buChar char="•"/>
              <a:tabLst/>
              <a:defRPr sz="2000" kern="1200" baseline="0">
                <a:solidFill>
                  <a:schemeClr val="tx1"/>
                </a:solidFill>
                <a:latin typeface="Georgia Pro Light" panose="02040302050405020303" pitchFamily="18" charset="0"/>
                <a:ea typeface="+mn-ea"/>
                <a:cs typeface="+mn-cs"/>
              </a:defRPr>
            </a:lvl3pPr>
            <a:lvl4pPr marL="717550" indent="-184150"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4pPr>
            <a:lvl5pPr marL="892175" indent="-174625"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14" dirty="0">
                <a:latin typeface="+mj-lt"/>
              </a:rPr>
              <a:t>Transform</a:t>
            </a:r>
          </a:p>
          <a:p>
            <a:pPr lvl="1">
              <a:lnSpc>
                <a:spcPct val="100000"/>
              </a:lnSpc>
              <a:spcBef>
                <a:spcPts val="0"/>
              </a:spcBef>
            </a:pPr>
            <a:r>
              <a:rPr lang="en-GB" sz="1089" dirty="0">
                <a:latin typeface="+mj-lt"/>
              </a:rPr>
              <a:t>Growth for tomorrow</a:t>
            </a:r>
          </a:p>
        </p:txBody>
      </p:sp>
      <p:sp>
        <p:nvSpPr>
          <p:cNvPr id="7" name="Text Placeholder 13">
            <a:extLst>
              <a:ext uri="{FF2B5EF4-FFF2-40B4-BE49-F238E27FC236}">
                <a16:creationId xmlns:a16="http://schemas.microsoft.com/office/drawing/2014/main" id="{FDCB5FBE-32AB-484D-B17B-BC8F7C88896A}"/>
              </a:ext>
            </a:extLst>
          </p:cNvPr>
          <p:cNvSpPr txBox="1">
            <a:spLocks/>
          </p:cNvSpPr>
          <p:nvPr userDrawn="1"/>
        </p:nvSpPr>
        <p:spPr>
          <a:xfrm>
            <a:off x="2403726" y="5487372"/>
            <a:ext cx="1292021" cy="473398"/>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2200"/>
              </a:spcBef>
              <a:buFont typeface="Arial" panose="020B0604020202020204" pitchFamily="34" charset="0"/>
              <a:buNone/>
              <a:defRPr sz="2000" b="1" kern="1200" baseline="0">
                <a:solidFill>
                  <a:schemeClr val="tx1"/>
                </a:solidFill>
                <a:latin typeface="Neue Haas Grotesk Text Pro" panose="020B0504020202020204" pitchFamily="34" charset="77"/>
                <a:ea typeface="+mn-ea"/>
                <a:cs typeface="+mn-cs"/>
              </a:defRPr>
            </a:lvl1pPr>
            <a:lvl2pPr marL="0" indent="0" algn="l" defTabSz="914400" rtl="0" eaLnBrk="1" latinLnBrk="0" hangingPunct="1">
              <a:lnSpc>
                <a:spcPct val="110000"/>
              </a:lnSpc>
              <a:spcBef>
                <a:spcPts val="0"/>
              </a:spcBef>
              <a:buFont typeface="Arial" panose="020B0604020202020204" pitchFamily="34" charset="0"/>
              <a:buNone/>
              <a:tabLst/>
              <a:defRPr sz="1200" kern="1200" baseline="0">
                <a:solidFill>
                  <a:schemeClr val="tx1"/>
                </a:solidFill>
                <a:latin typeface="Neue Haas Grotesk Text Pro" panose="020B0504020202020204" pitchFamily="34" charset="77"/>
                <a:ea typeface="+mn-ea"/>
                <a:cs typeface="+mn-cs"/>
              </a:defRPr>
            </a:lvl2pPr>
            <a:lvl3pPr marL="533400" indent="-261938" algn="l" defTabSz="914400" rtl="0" eaLnBrk="1" latinLnBrk="0" hangingPunct="1">
              <a:lnSpc>
                <a:spcPct val="110000"/>
              </a:lnSpc>
              <a:spcBef>
                <a:spcPts val="2200"/>
              </a:spcBef>
              <a:buFont typeface="Arial" panose="020B0604020202020204" pitchFamily="34" charset="0"/>
              <a:buChar char="•"/>
              <a:tabLst/>
              <a:defRPr sz="2000" kern="1200" baseline="0">
                <a:solidFill>
                  <a:schemeClr val="tx1"/>
                </a:solidFill>
                <a:latin typeface="Georgia Pro Light" panose="02040302050405020303" pitchFamily="18" charset="0"/>
                <a:ea typeface="+mn-ea"/>
                <a:cs typeface="+mn-cs"/>
              </a:defRPr>
            </a:lvl3pPr>
            <a:lvl4pPr marL="717550" indent="-184150"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4pPr>
            <a:lvl5pPr marL="892175" indent="-174625"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14" dirty="0">
                <a:latin typeface="+mj-lt"/>
              </a:rPr>
              <a:t>Maximize</a:t>
            </a:r>
          </a:p>
          <a:p>
            <a:pPr lvl="1">
              <a:lnSpc>
                <a:spcPct val="100000"/>
              </a:lnSpc>
            </a:pPr>
            <a:r>
              <a:rPr lang="en-GB" sz="1089" dirty="0">
                <a:latin typeface="+mj-lt"/>
              </a:rPr>
              <a:t>Growth ongoing</a:t>
            </a:r>
          </a:p>
        </p:txBody>
      </p:sp>
      <p:sp useBgFill="1">
        <p:nvSpPr>
          <p:cNvPr id="8" name="Text Placeholder 13">
            <a:extLst>
              <a:ext uri="{FF2B5EF4-FFF2-40B4-BE49-F238E27FC236}">
                <a16:creationId xmlns:a16="http://schemas.microsoft.com/office/drawing/2014/main" id="{8839674D-57A0-8D4E-9473-C6A6C871CC5E}"/>
              </a:ext>
            </a:extLst>
          </p:cNvPr>
          <p:cNvSpPr txBox="1">
            <a:spLocks/>
          </p:cNvSpPr>
          <p:nvPr userDrawn="1"/>
        </p:nvSpPr>
        <p:spPr>
          <a:xfrm>
            <a:off x="3388406" y="3376113"/>
            <a:ext cx="1277002" cy="496718"/>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2200"/>
              </a:spcBef>
              <a:buFont typeface="Arial" panose="020B0604020202020204" pitchFamily="34" charset="0"/>
              <a:buNone/>
              <a:defRPr sz="2000" b="1" kern="1200" baseline="0">
                <a:solidFill>
                  <a:schemeClr val="tx1"/>
                </a:solidFill>
                <a:latin typeface="Neue Haas Grotesk Text Pro" panose="020B0504020202020204" pitchFamily="34" charset="77"/>
                <a:ea typeface="+mn-ea"/>
                <a:cs typeface="+mn-cs"/>
              </a:defRPr>
            </a:lvl1pPr>
            <a:lvl2pPr marL="0" indent="0" algn="l" defTabSz="914400" rtl="0" eaLnBrk="1" latinLnBrk="0" hangingPunct="1">
              <a:lnSpc>
                <a:spcPct val="110000"/>
              </a:lnSpc>
              <a:spcBef>
                <a:spcPts val="0"/>
              </a:spcBef>
              <a:buFont typeface="Arial" panose="020B0604020202020204" pitchFamily="34" charset="0"/>
              <a:buNone/>
              <a:tabLst/>
              <a:defRPr sz="1200" kern="1200" baseline="0">
                <a:solidFill>
                  <a:schemeClr val="tx1"/>
                </a:solidFill>
                <a:latin typeface="Neue Haas Grotesk Text Pro" panose="020B0504020202020204" pitchFamily="34" charset="77"/>
                <a:ea typeface="+mn-ea"/>
                <a:cs typeface="+mn-cs"/>
              </a:defRPr>
            </a:lvl2pPr>
            <a:lvl3pPr marL="533400" indent="-261938" algn="l" defTabSz="914400" rtl="0" eaLnBrk="1" latinLnBrk="0" hangingPunct="1">
              <a:lnSpc>
                <a:spcPct val="110000"/>
              </a:lnSpc>
              <a:spcBef>
                <a:spcPts val="2200"/>
              </a:spcBef>
              <a:buFont typeface="Arial" panose="020B0604020202020204" pitchFamily="34" charset="0"/>
              <a:buChar char="•"/>
              <a:tabLst/>
              <a:defRPr sz="2000" kern="1200" baseline="0">
                <a:solidFill>
                  <a:schemeClr val="tx1"/>
                </a:solidFill>
                <a:latin typeface="Georgia Pro Light" panose="02040302050405020303" pitchFamily="18" charset="0"/>
                <a:ea typeface="+mn-ea"/>
                <a:cs typeface="+mn-cs"/>
              </a:defRPr>
            </a:lvl3pPr>
            <a:lvl4pPr marL="717550" indent="-184150"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4pPr>
            <a:lvl5pPr marL="892175" indent="-174625" algn="l" defTabSz="914400" rtl="0" eaLnBrk="1" latinLnBrk="0" hangingPunct="1">
              <a:lnSpc>
                <a:spcPct val="110000"/>
              </a:lnSpc>
              <a:spcBef>
                <a:spcPts val="1320"/>
              </a:spcBef>
              <a:buFont typeface="Arial" panose="020B0604020202020204" pitchFamily="34" charset="0"/>
              <a:buChar char="•"/>
              <a:tabLst/>
              <a:defRPr sz="1200" kern="1200" baseline="0">
                <a:solidFill>
                  <a:schemeClr val="tx1"/>
                </a:solidFill>
                <a:latin typeface="Georgia Pro Light" panose="020403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814" dirty="0">
                <a:latin typeface="+mj-lt"/>
              </a:rPr>
              <a:t>Unlock</a:t>
            </a:r>
          </a:p>
          <a:p>
            <a:pPr lvl="1">
              <a:lnSpc>
                <a:spcPct val="100000"/>
              </a:lnSpc>
            </a:pPr>
            <a:r>
              <a:rPr lang="en-GB" sz="1089" dirty="0">
                <a:latin typeface="+mj-lt"/>
              </a:rPr>
              <a:t>Growth today</a:t>
            </a:r>
          </a:p>
        </p:txBody>
      </p:sp>
      <p:sp>
        <p:nvSpPr>
          <p:cNvPr id="9" name="TextBox 8">
            <a:extLst>
              <a:ext uri="{FF2B5EF4-FFF2-40B4-BE49-F238E27FC236}">
                <a16:creationId xmlns:a16="http://schemas.microsoft.com/office/drawing/2014/main" id="{D38A483F-7D4E-E44A-81A4-F77FA6E77061}"/>
              </a:ext>
            </a:extLst>
          </p:cNvPr>
          <p:cNvSpPr txBox="1"/>
          <p:nvPr userDrawn="1"/>
        </p:nvSpPr>
        <p:spPr>
          <a:xfrm>
            <a:off x="488905" y="415762"/>
            <a:ext cx="4409743" cy="1767535"/>
          </a:xfrm>
          <a:prstGeom prst="rect">
            <a:avLst/>
          </a:prstGeom>
          <a:noFill/>
        </p:spPr>
        <p:txBody>
          <a:bodyPr wrap="square" rtlCol="0">
            <a:spAutoFit/>
          </a:bodyPr>
          <a:lstStyle/>
          <a:p>
            <a:r>
              <a:rPr lang="en-US" sz="5443" b="1" dirty="0">
                <a:latin typeface="+mj-lt"/>
              </a:rPr>
              <a:t>Provocative Planning</a:t>
            </a:r>
          </a:p>
        </p:txBody>
      </p:sp>
      <p:sp>
        <p:nvSpPr>
          <p:cNvPr id="2" name="Footer Placeholder 1">
            <a:extLst>
              <a:ext uri="{FF2B5EF4-FFF2-40B4-BE49-F238E27FC236}">
                <a16:creationId xmlns:a16="http://schemas.microsoft.com/office/drawing/2014/main" id="{EFE229B4-B980-C24A-A5E9-3CC8952E67C9}"/>
              </a:ext>
            </a:extLst>
          </p:cNvPr>
          <p:cNvSpPr>
            <a:spLocks noGrp="1"/>
          </p:cNvSpPr>
          <p:nvPr>
            <p:ph type="ftr" sz="quarter" idx="10"/>
          </p:nvPr>
        </p:nvSpPr>
        <p:spPr/>
        <p:txBody>
          <a:bodyPr/>
          <a:lstStyle/>
          <a:p>
            <a:r>
              <a:rPr lang="en-US"/>
              <a:t>Topic headline goes here</a:t>
            </a:r>
            <a:endParaRPr lang="en-US" dirty="0"/>
          </a:p>
        </p:txBody>
      </p:sp>
      <p:sp>
        <p:nvSpPr>
          <p:cNvPr id="10" name="Slide Number Placeholder 9">
            <a:extLst>
              <a:ext uri="{FF2B5EF4-FFF2-40B4-BE49-F238E27FC236}">
                <a16:creationId xmlns:a16="http://schemas.microsoft.com/office/drawing/2014/main" id="{ED2C23A4-2704-934C-AB4F-B4E1DBE24E0C}"/>
              </a:ext>
            </a:extLst>
          </p:cNvPr>
          <p:cNvSpPr>
            <a:spLocks noGrp="1"/>
          </p:cNvSpPr>
          <p:nvPr>
            <p:ph type="sldNum" sz="quarter" idx="11"/>
          </p:nvPr>
        </p:nvSpPr>
        <p:spPr/>
        <p:txBody>
          <a:bodyPr/>
          <a:lstStyle/>
          <a:p>
            <a:fld id="{2660AF66-E085-8649-A58C-25409A023A2A}" type="slidenum">
              <a:rPr lang="en-US" smtClean="0"/>
              <a:pPr/>
              <a:t>‹#›</a:t>
            </a:fld>
            <a:endParaRPr lang="en-US" dirty="0"/>
          </a:p>
        </p:txBody>
      </p:sp>
      <p:pic>
        <p:nvPicPr>
          <p:cNvPr id="11" name="Picture 10">
            <a:extLst>
              <a:ext uri="{FF2B5EF4-FFF2-40B4-BE49-F238E27FC236}">
                <a16:creationId xmlns:a16="http://schemas.microsoft.com/office/drawing/2014/main" id="{94FDA63E-8D67-4E49-9D1F-10E45D36BB98}"/>
              </a:ext>
            </a:extLst>
          </p:cNvPr>
          <p:cNvPicPr>
            <a:picLocks noChangeAspect="1"/>
          </p:cNvPicPr>
          <p:nvPr userDrawn="1"/>
        </p:nvPicPr>
        <p:blipFill rotWithShape="1">
          <a:blip r:embed="rId2"/>
          <a:srcRect t="-1065" b="-1065"/>
          <a:stretch/>
        </p:blipFill>
        <p:spPr>
          <a:xfrm>
            <a:off x="828038" y="2433626"/>
            <a:ext cx="2332023" cy="2381692"/>
          </a:xfrm>
          <a:prstGeom prst="rect">
            <a:avLst/>
          </a:prstGeom>
        </p:spPr>
      </p:pic>
      <p:pic>
        <p:nvPicPr>
          <p:cNvPr id="12" name="Picture 11">
            <a:extLst>
              <a:ext uri="{FF2B5EF4-FFF2-40B4-BE49-F238E27FC236}">
                <a16:creationId xmlns:a16="http://schemas.microsoft.com/office/drawing/2014/main" id="{02B5F04A-CC81-0043-858A-26E0984F6C56}"/>
              </a:ext>
            </a:extLst>
          </p:cNvPr>
          <p:cNvPicPr>
            <a:picLocks noChangeAspect="1"/>
          </p:cNvPicPr>
          <p:nvPr userDrawn="1"/>
        </p:nvPicPr>
        <p:blipFill rotWithShape="1">
          <a:blip r:embed="rId3"/>
          <a:srcRect t="-1065" b="-1065"/>
          <a:stretch/>
        </p:blipFill>
        <p:spPr>
          <a:xfrm>
            <a:off x="3705374" y="4533329"/>
            <a:ext cx="2331820" cy="2381484"/>
          </a:xfrm>
          <a:prstGeom prst="rect">
            <a:avLst/>
          </a:prstGeom>
        </p:spPr>
      </p:pic>
      <p:pic>
        <p:nvPicPr>
          <p:cNvPr id="13" name="Picture 12">
            <a:extLst>
              <a:ext uri="{FF2B5EF4-FFF2-40B4-BE49-F238E27FC236}">
                <a16:creationId xmlns:a16="http://schemas.microsoft.com/office/drawing/2014/main" id="{A47E0358-5C38-294F-BA2B-2D96CECADF98}"/>
              </a:ext>
            </a:extLst>
          </p:cNvPr>
          <p:cNvPicPr>
            <a:picLocks noChangeAspect="1"/>
          </p:cNvPicPr>
          <p:nvPr userDrawn="1"/>
        </p:nvPicPr>
        <p:blipFill rotWithShape="1">
          <a:blip r:embed="rId4"/>
          <a:srcRect t="-1065" b="-1065"/>
          <a:stretch/>
        </p:blipFill>
        <p:spPr>
          <a:xfrm>
            <a:off x="828139" y="6632824"/>
            <a:ext cx="2331820" cy="2381484"/>
          </a:xfrm>
          <a:prstGeom prst="rect">
            <a:avLst/>
          </a:prstGeom>
        </p:spPr>
      </p:pic>
    </p:spTree>
    <p:extLst>
      <p:ext uri="{BB962C8B-B14F-4D97-AF65-F5344CB8AC3E}">
        <p14:creationId xmlns:p14="http://schemas.microsoft.com/office/powerpoint/2010/main" val="46406939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lywheel - unlock">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CE6A44-C087-CC47-BA9C-325AA96CB80D}"/>
              </a:ext>
            </a:extLst>
          </p:cNvPr>
          <p:cNvPicPr>
            <a:picLocks noChangeAspect="1"/>
          </p:cNvPicPr>
          <p:nvPr userDrawn="1"/>
        </p:nvPicPr>
        <p:blipFill rotWithShape="1">
          <a:blip r:embed="rId2"/>
          <a:srcRect t="-1065" b="-1065"/>
          <a:stretch/>
        </p:blipFill>
        <p:spPr>
          <a:xfrm>
            <a:off x="822904" y="2602034"/>
            <a:ext cx="5225367" cy="5336659"/>
          </a:xfrm>
          <a:prstGeom prst="rect">
            <a:avLst/>
          </a:prstGeom>
        </p:spPr>
      </p:pic>
      <p:sp>
        <p:nvSpPr>
          <p:cNvPr id="9" name="TextBox 8">
            <a:extLst>
              <a:ext uri="{FF2B5EF4-FFF2-40B4-BE49-F238E27FC236}">
                <a16:creationId xmlns:a16="http://schemas.microsoft.com/office/drawing/2014/main" id="{D38A483F-7D4E-E44A-81A4-F77FA6E77061}"/>
              </a:ext>
            </a:extLst>
          </p:cNvPr>
          <p:cNvSpPr txBox="1"/>
          <p:nvPr userDrawn="1"/>
        </p:nvSpPr>
        <p:spPr>
          <a:xfrm>
            <a:off x="488905" y="415762"/>
            <a:ext cx="4409743" cy="929935"/>
          </a:xfrm>
          <a:prstGeom prst="rect">
            <a:avLst/>
          </a:prstGeom>
          <a:noFill/>
        </p:spPr>
        <p:txBody>
          <a:bodyPr wrap="square" rtlCol="0">
            <a:spAutoFit/>
          </a:bodyPr>
          <a:lstStyle/>
          <a:p>
            <a:r>
              <a:rPr lang="en-US" sz="5443" b="1" dirty="0">
                <a:latin typeface="+mj-lt"/>
              </a:rPr>
              <a:t>Unlock</a:t>
            </a:r>
          </a:p>
        </p:txBody>
      </p:sp>
      <p:sp>
        <p:nvSpPr>
          <p:cNvPr id="2" name="TextBox 1">
            <a:extLst>
              <a:ext uri="{FF2B5EF4-FFF2-40B4-BE49-F238E27FC236}">
                <a16:creationId xmlns:a16="http://schemas.microsoft.com/office/drawing/2014/main" id="{9E4EBF19-009D-5641-8513-85437F8D03FB}"/>
              </a:ext>
            </a:extLst>
          </p:cNvPr>
          <p:cNvSpPr txBox="1"/>
          <p:nvPr userDrawn="1"/>
        </p:nvSpPr>
        <p:spPr>
          <a:xfrm>
            <a:off x="488905" y="1328393"/>
            <a:ext cx="2662552" cy="371512"/>
          </a:xfrm>
          <a:prstGeom prst="rect">
            <a:avLst/>
          </a:prstGeom>
          <a:noFill/>
        </p:spPr>
        <p:txBody>
          <a:bodyPr wrap="square" rtlCol="0">
            <a:spAutoFit/>
          </a:bodyPr>
          <a:lstStyle/>
          <a:p>
            <a:r>
              <a:rPr lang="en-US" sz="1814" dirty="0">
                <a:latin typeface="+mj-lt"/>
              </a:rPr>
              <a:t>Growth today</a:t>
            </a:r>
          </a:p>
        </p:txBody>
      </p:sp>
      <p:sp>
        <p:nvSpPr>
          <p:cNvPr id="5" name="Footer Placeholder 4">
            <a:extLst>
              <a:ext uri="{FF2B5EF4-FFF2-40B4-BE49-F238E27FC236}">
                <a16:creationId xmlns:a16="http://schemas.microsoft.com/office/drawing/2014/main" id="{9E62551A-7066-D040-868D-6FCC5AFB632E}"/>
              </a:ext>
            </a:extLst>
          </p:cNvPr>
          <p:cNvSpPr>
            <a:spLocks noGrp="1"/>
          </p:cNvSpPr>
          <p:nvPr>
            <p:ph type="ftr" sz="quarter" idx="10"/>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B06C1ED0-FED3-634A-ABC6-968ED29D37C6}"/>
              </a:ext>
            </a:extLst>
          </p:cNvPr>
          <p:cNvSpPr>
            <a:spLocks noGrp="1"/>
          </p:cNvSpPr>
          <p:nvPr>
            <p:ph type="sldNum" sz="quarter" idx="11"/>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36583711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phic 1">
    <p:bg>
      <p:bgPr>
        <a:solidFill>
          <a:srgbClr val="D5D5D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2B2CB7-8738-2340-89FD-63DE9A313ACB}"/>
              </a:ext>
            </a:extLst>
          </p:cNvPr>
          <p:cNvPicPr>
            <a:picLocks noChangeAspect="1"/>
          </p:cNvPicPr>
          <p:nvPr userDrawn="1"/>
        </p:nvPicPr>
        <p:blipFill>
          <a:blip r:embed="rId2"/>
          <a:stretch>
            <a:fillRect/>
          </a:stretch>
        </p:blipFill>
        <p:spPr>
          <a:xfrm rot="16200000">
            <a:off x="-2792315" y="-367946"/>
            <a:ext cx="12442631" cy="6857999"/>
          </a:xfrm>
          <a:prstGeom prst="rect">
            <a:avLst/>
          </a:prstGeom>
        </p:spPr>
      </p:pic>
      <p:sp>
        <p:nvSpPr>
          <p:cNvPr id="12" name="Text Placeholder 11">
            <a:extLst>
              <a:ext uri="{FF2B5EF4-FFF2-40B4-BE49-F238E27FC236}">
                <a16:creationId xmlns:a16="http://schemas.microsoft.com/office/drawing/2014/main" id="{EFC0F6ED-672E-204F-96CD-ECFA1D6A4ADA}"/>
              </a:ext>
            </a:extLst>
          </p:cNvPr>
          <p:cNvSpPr>
            <a:spLocks noGrp="1"/>
          </p:cNvSpPr>
          <p:nvPr>
            <p:ph type="body" sz="quarter" idx="12" hasCustomPrompt="1"/>
          </p:nvPr>
        </p:nvSpPr>
        <p:spPr>
          <a:xfrm>
            <a:off x="489651" y="2284249"/>
            <a:ext cx="5878697" cy="867786"/>
          </a:xfrm>
        </p:spPr>
        <p:txBody>
          <a:bodyPr/>
          <a:lstStyle>
            <a:lvl1pPr algn="ctr">
              <a:defRPr sz="5443" b="1">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z="5443" b="1" dirty="0"/>
              <a:t>Divider slide title</a:t>
            </a:r>
            <a:endParaRPr lang="en-US" dirty="0"/>
          </a:p>
        </p:txBody>
      </p:sp>
      <p:sp>
        <p:nvSpPr>
          <p:cNvPr id="14" name="Text Placeholder 13">
            <a:extLst>
              <a:ext uri="{FF2B5EF4-FFF2-40B4-BE49-F238E27FC236}">
                <a16:creationId xmlns:a16="http://schemas.microsoft.com/office/drawing/2014/main" id="{E5DB958D-7B07-FC46-A0D0-1F71813B0F0C}"/>
              </a:ext>
            </a:extLst>
          </p:cNvPr>
          <p:cNvSpPr>
            <a:spLocks noGrp="1"/>
          </p:cNvSpPr>
          <p:nvPr>
            <p:ph type="body" sz="quarter" idx="13" hasCustomPrompt="1"/>
          </p:nvPr>
        </p:nvSpPr>
        <p:spPr>
          <a:xfrm>
            <a:off x="489652" y="3295765"/>
            <a:ext cx="5878697" cy="237454"/>
          </a:xfrm>
        </p:spPr>
        <p:txBody>
          <a:bodyPr/>
          <a:lstStyle>
            <a:lvl1pPr algn="ctr">
              <a:defRPr>
                <a:latin typeface="+mj-lt"/>
              </a:defRPr>
            </a:lvl1pPr>
          </a:lstStyle>
          <a:p>
            <a:pPr lvl="0"/>
            <a:r>
              <a:rPr lang="en-GB" dirty="0"/>
              <a:t>Divider slide subtitle</a:t>
            </a:r>
            <a:endParaRPr lang="en-US" dirty="0"/>
          </a:p>
        </p:txBody>
      </p:sp>
      <p:sp>
        <p:nvSpPr>
          <p:cNvPr id="6" name="Footer Placeholder 5">
            <a:extLst>
              <a:ext uri="{FF2B5EF4-FFF2-40B4-BE49-F238E27FC236}">
                <a16:creationId xmlns:a16="http://schemas.microsoft.com/office/drawing/2014/main" id="{37E83B2E-17FE-7D4C-A969-0FD660611704}"/>
              </a:ext>
            </a:extLst>
          </p:cNvPr>
          <p:cNvSpPr>
            <a:spLocks noGrp="1"/>
          </p:cNvSpPr>
          <p:nvPr>
            <p:ph type="ftr" sz="quarter" idx="14"/>
          </p:nvPr>
        </p:nvSpPr>
        <p:spPr/>
        <p:txBody>
          <a:bodyPr/>
          <a:lstStyle/>
          <a:p>
            <a:r>
              <a:rPr lang="en-US"/>
              <a:t>Topic headline goes here</a:t>
            </a:r>
            <a:endParaRPr lang="en-US" dirty="0"/>
          </a:p>
        </p:txBody>
      </p:sp>
      <p:sp>
        <p:nvSpPr>
          <p:cNvPr id="8" name="Slide Number Placeholder 7">
            <a:extLst>
              <a:ext uri="{FF2B5EF4-FFF2-40B4-BE49-F238E27FC236}">
                <a16:creationId xmlns:a16="http://schemas.microsoft.com/office/drawing/2014/main" id="{5A4DDBEF-F3F7-E342-8EFF-5015A2BBCED4}"/>
              </a:ext>
            </a:extLst>
          </p:cNvPr>
          <p:cNvSpPr>
            <a:spLocks noGrp="1"/>
          </p:cNvSpPr>
          <p:nvPr>
            <p:ph type="sldNum" sz="quarter" idx="15"/>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277705981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lywheel - maximize">
    <p:bg>
      <p:bgRef idx="1001">
        <a:schemeClr val="bg2"/>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38A483F-7D4E-E44A-81A4-F77FA6E77061}"/>
              </a:ext>
            </a:extLst>
          </p:cNvPr>
          <p:cNvSpPr txBox="1"/>
          <p:nvPr userDrawn="1"/>
        </p:nvSpPr>
        <p:spPr>
          <a:xfrm>
            <a:off x="488905" y="415762"/>
            <a:ext cx="4409743" cy="929935"/>
          </a:xfrm>
          <a:prstGeom prst="rect">
            <a:avLst/>
          </a:prstGeom>
          <a:noFill/>
        </p:spPr>
        <p:txBody>
          <a:bodyPr wrap="square" rtlCol="0">
            <a:spAutoFit/>
          </a:bodyPr>
          <a:lstStyle/>
          <a:p>
            <a:r>
              <a:rPr lang="en-US" sz="5443" b="1" dirty="0">
                <a:latin typeface="+mj-lt"/>
              </a:rPr>
              <a:t>Maximize</a:t>
            </a:r>
          </a:p>
        </p:txBody>
      </p:sp>
      <p:sp>
        <p:nvSpPr>
          <p:cNvPr id="2" name="TextBox 1">
            <a:extLst>
              <a:ext uri="{FF2B5EF4-FFF2-40B4-BE49-F238E27FC236}">
                <a16:creationId xmlns:a16="http://schemas.microsoft.com/office/drawing/2014/main" id="{9E4EBF19-009D-5641-8513-85437F8D03FB}"/>
              </a:ext>
            </a:extLst>
          </p:cNvPr>
          <p:cNvSpPr txBox="1"/>
          <p:nvPr userDrawn="1"/>
        </p:nvSpPr>
        <p:spPr>
          <a:xfrm>
            <a:off x="488905" y="1328393"/>
            <a:ext cx="2662552" cy="371512"/>
          </a:xfrm>
          <a:prstGeom prst="rect">
            <a:avLst/>
          </a:prstGeom>
          <a:noFill/>
        </p:spPr>
        <p:txBody>
          <a:bodyPr wrap="square" rtlCol="0">
            <a:spAutoFit/>
          </a:bodyPr>
          <a:lstStyle/>
          <a:p>
            <a:r>
              <a:rPr lang="en-US" sz="1814" dirty="0">
                <a:latin typeface="+mj-lt"/>
              </a:rPr>
              <a:t>Growth ongoing</a:t>
            </a:r>
          </a:p>
        </p:txBody>
      </p:sp>
      <p:pic>
        <p:nvPicPr>
          <p:cNvPr id="7" name="Picture 6">
            <a:extLst>
              <a:ext uri="{FF2B5EF4-FFF2-40B4-BE49-F238E27FC236}">
                <a16:creationId xmlns:a16="http://schemas.microsoft.com/office/drawing/2014/main" id="{FCAC6F6F-C6B5-5745-B526-00955101E50E}"/>
              </a:ext>
            </a:extLst>
          </p:cNvPr>
          <p:cNvPicPr>
            <a:picLocks noChangeAspect="1"/>
          </p:cNvPicPr>
          <p:nvPr userDrawn="1"/>
        </p:nvPicPr>
        <p:blipFill rotWithShape="1">
          <a:blip r:embed="rId2"/>
          <a:srcRect t="-1065" b="-1065"/>
          <a:stretch/>
        </p:blipFill>
        <p:spPr>
          <a:xfrm>
            <a:off x="822996" y="2601621"/>
            <a:ext cx="5225367" cy="5336659"/>
          </a:xfrm>
          <a:prstGeom prst="rect">
            <a:avLst/>
          </a:prstGeom>
        </p:spPr>
      </p:pic>
      <p:sp>
        <p:nvSpPr>
          <p:cNvPr id="5" name="Footer Placeholder 4">
            <a:extLst>
              <a:ext uri="{FF2B5EF4-FFF2-40B4-BE49-F238E27FC236}">
                <a16:creationId xmlns:a16="http://schemas.microsoft.com/office/drawing/2014/main" id="{40D237A2-9FB4-4A43-A504-D8FB2B77165F}"/>
              </a:ext>
            </a:extLst>
          </p:cNvPr>
          <p:cNvSpPr>
            <a:spLocks noGrp="1"/>
          </p:cNvSpPr>
          <p:nvPr>
            <p:ph type="ftr" sz="quarter" idx="10"/>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F84EE227-D131-7344-A802-1F0540D49BBD}"/>
              </a:ext>
            </a:extLst>
          </p:cNvPr>
          <p:cNvSpPr>
            <a:spLocks noGrp="1"/>
          </p:cNvSpPr>
          <p:nvPr>
            <p:ph type="sldNum" sz="quarter" idx="11"/>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18872689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lywheel - transform">
    <p:bg>
      <p:bgRef idx="1001">
        <a:schemeClr val="bg2"/>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38A483F-7D4E-E44A-81A4-F77FA6E77061}"/>
              </a:ext>
            </a:extLst>
          </p:cNvPr>
          <p:cNvSpPr txBox="1"/>
          <p:nvPr userDrawn="1"/>
        </p:nvSpPr>
        <p:spPr>
          <a:xfrm>
            <a:off x="488905" y="415762"/>
            <a:ext cx="4409743" cy="929935"/>
          </a:xfrm>
          <a:prstGeom prst="rect">
            <a:avLst/>
          </a:prstGeom>
          <a:noFill/>
        </p:spPr>
        <p:txBody>
          <a:bodyPr wrap="square" rtlCol="0">
            <a:spAutoFit/>
          </a:bodyPr>
          <a:lstStyle/>
          <a:p>
            <a:r>
              <a:rPr lang="en-US" sz="5443" b="1" dirty="0">
                <a:latin typeface="+mj-lt"/>
              </a:rPr>
              <a:t>Transform</a:t>
            </a:r>
          </a:p>
        </p:txBody>
      </p:sp>
      <p:sp>
        <p:nvSpPr>
          <p:cNvPr id="2" name="TextBox 1">
            <a:extLst>
              <a:ext uri="{FF2B5EF4-FFF2-40B4-BE49-F238E27FC236}">
                <a16:creationId xmlns:a16="http://schemas.microsoft.com/office/drawing/2014/main" id="{9E4EBF19-009D-5641-8513-85437F8D03FB}"/>
              </a:ext>
            </a:extLst>
          </p:cNvPr>
          <p:cNvSpPr txBox="1"/>
          <p:nvPr userDrawn="1"/>
        </p:nvSpPr>
        <p:spPr>
          <a:xfrm>
            <a:off x="488905" y="1328393"/>
            <a:ext cx="2662552" cy="371512"/>
          </a:xfrm>
          <a:prstGeom prst="rect">
            <a:avLst/>
          </a:prstGeom>
          <a:noFill/>
        </p:spPr>
        <p:txBody>
          <a:bodyPr wrap="square" rtlCol="0">
            <a:spAutoFit/>
          </a:bodyPr>
          <a:lstStyle/>
          <a:p>
            <a:r>
              <a:rPr lang="en-US" sz="1814" dirty="0">
                <a:latin typeface="+mj-lt"/>
              </a:rPr>
              <a:t>Growth for tomorrow</a:t>
            </a:r>
          </a:p>
        </p:txBody>
      </p:sp>
      <p:pic>
        <p:nvPicPr>
          <p:cNvPr id="8" name="Picture 7">
            <a:extLst>
              <a:ext uri="{FF2B5EF4-FFF2-40B4-BE49-F238E27FC236}">
                <a16:creationId xmlns:a16="http://schemas.microsoft.com/office/drawing/2014/main" id="{3D302FC8-9D26-9B40-B639-373FB59B2006}"/>
              </a:ext>
            </a:extLst>
          </p:cNvPr>
          <p:cNvPicPr>
            <a:picLocks noChangeAspect="1"/>
          </p:cNvPicPr>
          <p:nvPr userDrawn="1"/>
        </p:nvPicPr>
        <p:blipFill rotWithShape="1">
          <a:blip r:embed="rId2"/>
          <a:srcRect t="-1065" b="-1065"/>
          <a:stretch/>
        </p:blipFill>
        <p:spPr>
          <a:xfrm>
            <a:off x="822996" y="2601621"/>
            <a:ext cx="5225367" cy="5336659"/>
          </a:xfrm>
          <a:prstGeom prst="rect">
            <a:avLst/>
          </a:prstGeom>
        </p:spPr>
      </p:pic>
      <p:sp>
        <p:nvSpPr>
          <p:cNvPr id="5" name="Footer Placeholder 4">
            <a:extLst>
              <a:ext uri="{FF2B5EF4-FFF2-40B4-BE49-F238E27FC236}">
                <a16:creationId xmlns:a16="http://schemas.microsoft.com/office/drawing/2014/main" id="{9CBB8C5E-DFF4-F943-84A7-8BC5B2A64E59}"/>
              </a:ext>
            </a:extLst>
          </p:cNvPr>
          <p:cNvSpPr>
            <a:spLocks noGrp="1"/>
          </p:cNvSpPr>
          <p:nvPr>
            <p:ph type="ftr" sz="quarter" idx="10"/>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E008B25E-5799-B948-93BA-4F5063CB9204}"/>
              </a:ext>
            </a:extLst>
          </p:cNvPr>
          <p:cNvSpPr>
            <a:spLocks noGrp="1"/>
          </p:cNvSpPr>
          <p:nvPr>
            <p:ph type="sldNum" sz="quarter" idx="11"/>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40187695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frame 1 small image wh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03BBE6-593F-C147-A368-4468A241CC09}"/>
              </a:ext>
            </a:extLst>
          </p:cNvPr>
          <p:cNvPicPr>
            <a:picLocks noChangeAspect="1"/>
          </p:cNvPicPr>
          <p:nvPr userDrawn="1"/>
        </p:nvPicPr>
        <p:blipFill>
          <a:blip r:embed="rId2"/>
          <a:stretch>
            <a:fillRect/>
          </a:stretch>
        </p:blipFill>
        <p:spPr>
          <a:xfrm>
            <a:off x="0" y="0"/>
            <a:ext cx="6854103" cy="9906000"/>
          </a:xfrm>
          <a:prstGeom prst="rect">
            <a:avLst/>
          </a:prstGeom>
        </p:spPr>
      </p:pic>
      <p:sp>
        <p:nvSpPr>
          <p:cNvPr id="5" name="Text Placeholder 7">
            <a:extLst>
              <a:ext uri="{FF2B5EF4-FFF2-40B4-BE49-F238E27FC236}">
                <a16:creationId xmlns:a16="http://schemas.microsoft.com/office/drawing/2014/main" id="{0ACCCDF9-3E09-084C-AABC-C6F0C3B13B98}"/>
              </a:ext>
            </a:extLst>
          </p:cNvPr>
          <p:cNvSpPr>
            <a:spLocks noGrp="1"/>
          </p:cNvSpPr>
          <p:nvPr>
            <p:ph type="body" sz="quarter" idx="14"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7" name="Text Placeholder 6">
            <a:extLst>
              <a:ext uri="{FF2B5EF4-FFF2-40B4-BE49-F238E27FC236}">
                <a16:creationId xmlns:a16="http://schemas.microsoft.com/office/drawing/2014/main" id="{3097A489-DD06-FA48-B76B-0C44254206C5}"/>
              </a:ext>
            </a:extLst>
          </p:cNvPr>
          <p:cNvSpPr>
            <a:spLocks noGrp="1"/>
          </p:cNvSpPr>
          <p:nvPr>
            <p:ph type="body" sz="quarter" idx="15" hasCustomPrompt="1"/>
          </p:nvPr>
        </p:nvSpPr>
        <p:spPr>
          <a:xfrm>
            <a:off x="489651" y="1910369"/>
            <a:ext cx="2841419" cy="1934133"/>
          </a:xfrm>
        </p:spPr>
        <p:txBody>
          <a:bodyPr/>
          <a:lstStyle>
            <a:lvl1pPr>
              <a:defRPr/>
            </a:lvl1pPr>
          </a:lstStyle>
          <a:p>
            <a:pPr lvl="0"/>
            <a:r>
              <a:rPr lang="en-GB" dirty="0"/>
              <a:t>Intro paragraph</a:t>
            </a:r>
            <a:endParaRPr lang="en-US" dirty="0"/>
          </a:p>
        </p:txBody>
      </p:sp>
      <p:sp>
        <p:nvSpPr>
          <p:cNvPr id="8" name="Text Placeholder 6">
            <a:extLst>
              <a:ext uri="{FF2B5EF4-FFF2-40B4-BE49-F238E27FC236}">
                <a16:creationId xmlns:a16="http://schemas.microsoft.com/office/drawing/2014/main" id="{287C79F5-3EEE-BF44-9873-33E1A1F04DCD}"/>
              </a:ext>
            </a:extLst>
          </p:cNvPr>
          <p:cNvSpPr>
            <a:spLocks noGrp="1"/>
          </p:cNvSpPr>
          <p:nvPr>
            <p:ph type="body" sz="quarter" idx="19" hasCustomPrompt="1"/>
          </p:nvPr>
        </p:nvSpPr>
        <p:spPr>
          <a:xfrm>
            <a:off x="3526930" y="1906887"/>
            <a:ext cx="2841419" cy="1934133"/>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11" name="Picture Placeholder 10">
            <a:extLst>
              <a:ext uri="{FF2B5EF4-FFF2-40B4-BE49-F238E27FC236}">
                <a16:creationId xmlns:a16="http://schemas.microsoft.com/office/drawing/2014/main" id="{25724E8E-8A71-E245-8CAF-3BDB9FC762E0}"/>
              </a:ext>
            </a:extLst>
          </p:cNvPr>
          <p:cNvSpPr>
            <a:spLocks noGrp="1"/>
          </p:cNvSpPr>
          <p:nvPr>
            <p:ph type="pic" sz="quarter" idx="20" hasCustomPrompt="1"/>
          </p:nvPr>
        </p:nvSpPr>
        <p:spPr>
          <a:xfrm>
            <a:off x="1240690" y="5219955"/>
            <a:ext cx="4376620" cy="2968123"/>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add image</a:t>
            </a:r>
          </a:p>
        </p:txBody>
      </p:sp>
      <p:sp>
        <p:nvSpPr>
          <p:cNvPr id="2" name="Footer Placeholder 1">
            <a:extLst>
              <a:ext uri="{FF2B5EF4-FFF2-40B4-BE49-F238E27FC236}">
                <a16:creationId xmlns:a16="http://schemas.microsoft.com/office/drawing/2014/main" id="{4D879578-AB02-5346-8E61-13655DDC65D7}"/>
              </a:ext>
            </a:extLst>
          </p:cNvPr>
          <p:cNvSpPr>
            <a:spLocks noGrp="1"/>
          </p:cNvSpPr>
          <p:nvPr>
            <p:ph type="ftr" sz="quarter" idx="21"/>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B736D75D-BBCD-0B4D-A0FE-A757FBE735CD}"/>
              </a:ext>
            </a:extLst>
          </p:cNvPr>
          <p:cNvSpPr>
            <a:spLocks noGrp="1"/>
          </p:cNvSpPr>
          <p:nvPr>
            <p:ph type="sldNum" sz="quarter" idx="22"/>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2681311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frame 1 large image grey">
    <p:bg>
      <p:bgPr>
        <a:solidFill>
          <a:srgbClr val="D5D5D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6CA8DC-ACE3-6140-9173-125D7F0DA0B1}"/>
              </a:ext>
            </a:extLst>
          </p:cNvPr>
          <p:cNvPicPr>
            <a:picLocks noChangeAspect="1"/>
          </p:cNvPicPr>
          <p:nvPr userDrawn="1"/>
        </p:nvPicPr>
        <p:blipFill>
          <a:blip r:embed="rId2"/>
          <a:stretch>
            <a:fillRect/>
          </a:stretch>
        </p:blipFill>
        <p:spPr>
          <a:xfrm>
            <a:off x="1949" y="0"/>
            <a:ext cx="6854103" cy="9906000"/>
          </a:xfrm>
          <a:prstGeom prst="rect">
            <a:avLst/>
          </a:prstGeom>
        </p:spPr>
      </p:pic>
      <p:sp>
        <p:nvSpPr>
          <p:cNvPr id="11" name="Picture Placeholder 10">
            <a:extLst>
              <a:ext uri="{FF2B5EF4-FFF2-40B4-BE49-F238E27FC236}">
                <a16:creationId xmlns:a16="http://schemas.microsoft.com/office/drawing/2014/main" id="{25724E8E-8A71-E245-8CAF-3BDB9FC762E0}"/>
              </a:ext>
            </a:extLst>
          </p:cNvPr>
          <p:cNvSpPr>
            <a:spLocks noGrp="1"/>
          </p:cNvSpPr>
          <p:nvPr>
            <p:ph type="pic" sz="quarter" idx="20" hasCustomPrompt="1"/>
          </p:nvPr>
        </p:nvSpPr>
        <p:spPr>
          <a:xfrm>
            <a:off x="1339341" y="1017811"/>
            <a:ext cx="4180759" cy="5069931"/>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add image</a:t>
            </a:r>
          </a:p>
        </p:txBody>
      </p:sp>
      <p:sp>
        <p:nvSpPr>
          <p:cNvPr id="6" name="Text Placeholder 5">
            <a:extLst>
              <a:ext uri="{FF2B5EF4-FFF2-40B4-BE49-F238E27FC236}">
                <a16:creationId xmlns:a16="http://schemas.microsoft.com/office/drawing/2014/main" id="{885F8E06-BD02-D649-9D60-E0E4ED6B7259}"/>
              </a:ext>
            </a:extLst>
          </p:cNvPr>
          <p:cNvSpPr>
            <a:spLocks noGrp="1"/>
          </p:cNvSpPr>
          <p:nvPr>
            <p:ph type="body" sz="quarter" idx="21" hasCustomPrompt="1"/>
          </p:nvPr>
        </p:nvSpPr>
        <p:spPr>
          <a:xfrm>
            <a:off x="489652" y="6787853"/>
            <a:ext cx="4376620" cy="1934133"/>
          </a:xfrm>
        </p:spPr>
        <p:txBody>
          <a:bodyPr/>
          <a:lstStyle>
            <a:lvl1pPr>
              <a:defRPr sz="2722" b="1">
                <a:latin typeface="+mj-lt"/>
              </a:defRPr>
            </a:lvl1pPr>
          </a:lstStyle>
          <a:p>
            <a:pPr lvl="0"/>
            <a:r>
              <a:rPr lang="en-US" dirty="0"/>
              <a:t>Large statement</a:t>
            </a:r>
          </a:p>
        </p:txBody>
      </p:sp>
      <p:sp>
        <p:nvSpPr>
          <p:cNvPr id="2" name="Footer Placeholder 1">
            <a:extLst>
              <a:ext uri="{FF2B5EF4-FFF2-40B4-BE49-F238E27FC236}">
                <a16:creationId xmlns:a16="http://schemas.microsoft.com/office/drawing/2014/main" id="{7204543A-DFB7-7E44-ADBA-145D5D597C48}"/>
              </a:ext>
            </a:extLst>
          </p:cNvPr>
          <p:cNvSpPr>
            <a:spLocks noGrp="1"/>
          </p:cNvSpPr>
          <p:nvPr>
            <p:ph type="ftr" sz="quarter" idx="22"/>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06152834-65C1-E94C-BC4A-66BD9A876D73}"/>
              </a:ext>
            </a:extLst>
          </p:cNvPr>
          <p:cNvSpPr>
            <a:spLocks noGrp="1"/>
          </p:cNvSpPr>
          <p:nvPr>
            <p:ph type="sldNum" sz="quarter" idx="23"/>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269272593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c frame 2 small image 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C51422-A2C4-4945-A87B-ABE98F31AFAC}"/>
              </a:ext>
            </a:extLst>
          </p:cNvPr>
          <p:cNvPicPr>
            <a:picLocks noChangeAspect="1"/>
          </p:cNvPicPr>
          <p:nvPr userDrawn="1"/>
        </p:nvPicPr>
        <p:blipFill>
          <a:blip r:embed="rId2"/>
          <a:stretch>
            <a:fillRect/>
          </a:stretch>
        </p:blipFill>
        <p:spPr>
          <a:xfrm>
            <a:off x="1949" y="-437717"/>
            <a:ext cx="6854103" cy="9906000"/>
          </a:xfrm>
          <a:prstGeom prst="rect">
            <a:avLst/>
          </a:prstGeom>
        </p:spPr>
      </p:pic>
      <p:sp>
        <p:nvSpPr>
          <p:cNvPr id="5" name="Text Placeholder 7">
            <a:extLst>
              <a:ext uri="{FF2B5EF4-FFF2-40B4-BE49-F238E27FC236}">
                <a16:creationId xmlns:a16="http://schemas.microsoft.com/office/drawing/2014/main" id="{0ACCCDF9-3E09-084C-AABC-C6F0C3B13B98}"/>
              </a:ext>
            </a:extLst>
          </p:cNvPr>
          <p:cNvSpPr>
            <a:spLocks noGrp="1"/>
          </p:cNvSpPr>
          <p:nvPr>
            <p:ph type="body" sz="quarter" idx="14"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8" name="Text Placeholder 6">
            <a:extLst>
              <a:ext uri="{FF2B5EF4-FFF2-40B4-BE49-F238E27FC236}">
                <a16:creationId xmlns:a16="http://schemas.microsoft.com/office/drawing/2014/main" id="{287C79F5-3EEE-BF44-9873-33E1A1F04DCD}"/>
              </a:ext>
            </a:extLst>
          </p:cNvPr>
          <p:cNvSpPr>
            <a:spLocks noGrp="1"/>
          </p:cNvSpPr>
          <p:nvPr>
            <p:ph type="body" sz="quarter" idx="19" hasCustomPrompt="1"/>
          </p:nvPr>
        </p:nvSpPr>
        <p:spPr>
          <a:xfrm>
            <a:off x="3526930" y="6093921"/>
            <a:ext cx="2841419" cy="2634243"/>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11" name="Picture Placeholder 10">
            <a:extLst>
              <a:ext uri="{FF2B5EF4-FFF2-40B4-BE49-F238E27FC236}">
                <a16:creationId xmlns:a16="http://schemas.microsoft.com/office/drawing/2014/main" id="{25724E8E-8A71-E245-8CAF-3BDB9FC762E0}"/>
              </a:ext>
            </a:extLst>
          </p:cNvPr>
          <p:cNvSpPr>
            <a:spLocks noGrp="1"/>
          </p:cNvSpPr>
          <p:nvPr>
            <p:ph type="pic" sz="quarter" idx="20" hasCustomPrompt="1"/>
          </p:nvPr>
        </p:nvSpPr>
        <p:spPr>
          <a:xfrm>
            <a:off x="1240690" y="1884126"/>
            <a:ext cx="4376620" cy="2968123"/>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add image</a:t>
            </a:r>
          </a:p>
        </p:txBody>
      </p:sp>
      <p:sp>
        <p:nvSpPr>
          <p:cNvPr id="12" name="Text Placeholder 6">
            <a:extLst>
              <a:ext uri="{FF2B5EF4-FFF2-40B4-BE49-F238E27FC236}">
                <a16:creationId xmlns:a16="http://schemas.microsoft.com/office/drawing/2014/main" id="{F5D113FD-931D-0242-947C-94BFEF6E4407}"/>
              </a:ext>
            </a:extLst>
          </p:cNvPr>
          <p:cNvSpPr>
            <a:spLocks noGrp="1"/>
          </p:cNvSpPr>
          <p:nvPr>
            <p:ph type="body" sz="quarter" idx="12" hasCustomPrompt="1"/>
          </p:nvPr>
        </p:nvSpPr>
        <p:spPr>
          <a:xfrm>
            <a:off x="489651" y="6087741"/>
            <a:ext cx="2841419" cy="2634243"/>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0"/>
            <a:r>
              <a:rPr lang="en-GB" dirty="0"/>
              <a:t>Intro paragraph</a:t>
            </a:r>
          </a:p>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2" name="Footer Placeholder 1">
            <a:extLst>
              <a:ext uri="{FF2B5EF4-FFF2-40B4-BE49-F238E27FC236}">
                <a16:creationId xmlns:a16="http://schemas.microsoft.com/office/drawing/2014/main" id="{B4E3DE1C-BB4C-484C-89EC-821624D9DE7B}"/>
              </a:ext>
            </a:extLst>
          </p:cNvPr>
          <p:cNvSpPr>
            <a:spLocks noGrp="1"/>
          </p:cNvSpPr>
          <p:nvPr>
            <p:ph type="ftr" sz="quarter" idx="21"/>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0A23911E-47A1-4A4A-8347-3EE58A806956}"/>
              </a:ext>
            </a:extLst>
          </p:cNvPr>
          <p:cNvSpPr>
            <a:spLocks noGrp="1"/>
          </p:cNvSpPr>
          <p:nvPr>
            <p:ph type="sldNum" sz="quarter" idx="22"/>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8640722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copy + large char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1" y="1884127"/>
            <a:ext cx="2841419" cy="3335829"/>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0"/>
            <a:r>
              <a:rPr lang="en-GB" dirty="0"/>
              <a:t>Intro paragraph</a:t>
            </a:r>
          </a:p>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8" name="Text Placeholder 6">
            <a:extLst>
              <a:ext uri="{FF2B5EF4-FFF2-40B4-BE49-F238E27FC236}">
                <a16:creationId xmlns:a16="http://schemas.microsoft.com/office/drawing/2014/main" id="{4BB8E42E-F5E0-0844-8151-BF75D8305E59}"/>
              </a:ext>
            </a:extLst>
          </p:cNvPr>
          <p:cNvSpPr>
            <a:spLocks noGrp="1"/>
          </p:cNvSpPr>
          <p:nvPr>
            <p:ph type="body" sz="quarter" idx="16" hasCustomPrompt="1"/>
          </p:nvPr>
        </p:nvSpPr>
        <p:spPr>
          <a:xfrm>
            <a:off x="3526930" y="1884126"/>
            <a:ext cx="2841419" cy="3335829"/>
          </a:xfrm>
        </p:spPr>
        <p:txBody>
          <a:bodyPr/>
          <a:lstStyle>
            <a:lvl1pPr>
              <a:spcBef>
                <a:spcPts val="1198"/>
              </a:spcBef>
              <a:defRPr sz="1089" b="1" i="0">
                <a:latin typeface="+mj-lt"/>
              </a:defRPr>
            </a:lvl1pPr>
            <a:lvl2pPr>
              <a:spcBef>
                <a:spcPts val="0"/>
              </a:spcBef>
              <a:defRPr b="0" i="0">
                <a:latin typeface="+mn-lt"/>
              </a:defRPr>
            </a:lvl2pPr>
            <a:lvl3pPr marL="155539" indent="-155539">
              <a:spcBef>
                <a:spcPts val="726"/>
              </a:spcBef>
              <a:buFont typeface="Arial" panose="020B0604020202020204" pitchFamily="34" charset="0"/>
              <a:buChar char="•"/>
              <a:defRPr>
                <a:latin typeface="+mn-lt"/>
              </a:defRPr>
            </a:lvl3pPr>
            <a:lvl4pPr marL="326592">
              <a:defRPr>
                <a:latin typeface="+mn-lt"/>
              </a:defRPr>
            </a:lvl4pPr>
            <a:lvl5pPr marL="489888">
              <a:defRPr>
                <a:latin typeface="+mn-lt"/>
              </a:defRPr>
            </a:lvl5pPr>
            <a:lvl6pPr marL="653184" indent="-163296">
              <a:lnSpc>
                <a:spcPct val="100000"/>
              </a:lnSpc>
              <a:spcBef>
                <a:spcPts val="726"/>
              </a:spcBef>
              <a:defRPr sz="1089" b="0" i="0">
                <a:latin typeface="+mn-lt"/>
              </a:defRPr>
            </a:lvl6pPr>
          </a:lstStyle>
          <a:p>
            <a:pPr lvl="0"/>
            <a:r>
              <a:rPr lang="en-GB" dirty="0"/>
              <a:t>Small paragraph title</a:t>
            </a:r>
          </a:p>
          <a:p>
            <a:pPr lvl="1"/>
            <a:r>
              <a:rPr lang="en-GB" dirty="0"/>
              <a:t>Small body copy</a:t>
            </a:r>
          </a:p>
          <a:p>
            <a:pPr lvl="2"/>
            <a:r>
              <a:rPr lang="en-GB" dirty="0"/>
              <a:t>Small bullets level 1</a:t>
            </a:r>
          </a:p>
          <a:p>
            <a:pPr lvl="3"/>
            <a:r>
              <a:rPr lang="en-GB" dirty="0"/>
              <a:t>Small bullets level 2</a:t>
            </a:r>
          </a:p>
          <a:p>
            <a:pPr lvl="4"/>
            <a:r>
              <a:rPr lang="en-GB" dirty="0"/>
              <a:t>Small bullets level 3</a:t>
            </a:r>
          </a:p>
          <a:p>
            <a:pPr lvl="5"/>
            <a:r>
              <a:rPr lang="en-GB" dirty="0"/>
              <a:t>Small bullets level 4</a:t>
            </a:r>
          </a:p>
        </p:txBody>
      </p:sp>
      <p:sp>
        <p:nvSpPr>
          <p:cNvPr id="11" name="Text Placeholder 7">
            <a:extLst>
              <a:ext uri="{FF2B5EF4-FFF2-40B4-BE49-F238E27FC236}">
                <a16:creationId xmlns:a16="http://schemas.microsoft.com/office/drawing/2014/main" id="{3F7B5F64-9CFB-DE4B-8FB1-A2E6C473597B}"/>
              </a:ext>
            </a:extLst>
          </p:cNvPr>
          <p:cNvSpPr>
            <a:spLocks noGrp="1"/>
          </p:cNvSpPr>
          <p:nvPr>
            <p:ph type="body" sz="quarter" idx="14"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5" name="Chart Placeholder 4">
            <a:extLst>
              <a:ext uri="{FF2B5EF4-FFF2-40B4-BE49-F238E27FC236}">
                <a16:creationId xmlns:a16="http://schemas.microsoft.com/office/drawing/2014/main" id="{498172AB-4DC5-1241-9D52-A9DD9FBDD7C3}"/>
              </a:ext>
            </a:extLst>
          </p:cNvPr>
          <p:cNvSpPr>
            <a:spLocks noGrp="1"/>
          </p:cNvSpPr>
          <p:nvPr>
            <p:ph type="chart" sz="quarter" idx="17" hasCustomPrompt="1"/>
          </p:nvPr>
        </p:nvSpPr>
        <p:spPr>
          <a:xfrm>
            <a:off x="489652" y="5386157"/>
            <a:ext cx="5878697" cy="3335829"/>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create chart</a:t>
            </a:r>
          </a:p>
        </p:txBody>
      </p:sp>
      <p:sp>
        <p:nvSpPr>
          <p:cNvPr id="2" name="Footer Placeholder 1">
            <a:extLst>
              <a:ext uri="{FF2B5EF4-FFF2-40B4-BE49-F238E27FC236}">
                <a16:creationId xmlns:a16="http://schemas.microsoft.com/office/drawing/2014/main" id="{D1CEBB6F-2FF4-F642-8895-0394AEB89A4E}"/>
              </a:ext>
            </a:extLst>
          </p:cNvPr>
          <p:cNvSpPr>
            <a:spLocks noGrp="1"/>
          </p:cNvSpPr>
          <p:nvPr>
            <p:ph type="ftr" sz="quarter" idx="18"/>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D77852CA-DEEA-F14F-803A-CD63273CF82E}"/>
              </a:ext>
            </a:extLst>
          </p:cNvPr>
          <p:cNvSpPr>
            <a:spLocks noGrp="1"/>
          </p:cNvSpPr>
          <p:nvPr>
            <p:ph type="sldNum" sz="quarter" idx="19"/>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1906431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copy + small chart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0D4CC0-8C3D-3A4C-9134-1A2967598D4C}"/>
              </a:ext>
            </a:extLst>
          </p:cNvPr>
          <p:cNvSpPr>
            <a:spLocks noGrp="1"/>
          </p:cNvSpPr>
          <p:nvPr>
            <p:ph type="body" sz="quarter" idx="12" hasCustomPrompt="1"/>
          </p:nvPr>
        </p:nvSpPr>
        <p:spPr>
          <a:xfrm>
            <a:off x="489651" y="1884127"/>
            <a:ext cx="2841419" cy="6837859"/>
          </a:xfrm>
        </p:spPr>
        <p:txBody>
          <a:bodyPr/>
          <a:lstStyle>
            <a:lvl1pPr>
              <a:spcBef>
                <a:spcPts val="1996"/>
              </a:spcBef>
              <a:defRPr/>
            </a:lvl1pPr>
            <a:lvl3pPr>
              <a:defRPr/>
            </a:lvl3pPr>
            <a:lvl6pPr marL="489888" indent="-163296">
              <a:lnSpc>
                <a:spcPct val="100000"/>
              </a:lnSpc>
              <a:spcBef>
                <a:spcPts val="726"/>
              </a:spcBef>
              <a:defRPr sz="1089" b="0" i="0">
                <a:latin typeface="+mn-lt"/>
              </a:defRPr>
            </a:lvl6pPr>
          </a:lstStyle>
          <a:p>
            <a:pPr lvl="0"/>
            <a:r>
              <a:rPr lang="en-GB" dirty="0"/>
              <a:t>Intro paragraph</a:t>
            </a:r>
          </a:p>
          <a:p>
            <a:pPr lvl="1"/>
            <a:r>
              <a:rPr lang="en-GB" dirty="0"/>
              <a:t>Small paragraph title</a:t>
            </a:r>
          </a:p>
          <a:p>
            <a:pPr lvl="2"/>
            <a:r>
              <a:rPr lang="en-GB" dirty="0"/>
              <a:t>Small body copy</a:t>
            </a:r>
          </a:p>
          <a:p>
            <a:pPr lvl="3"/>
            <a:r>
              <a:rPr lang="en-GB" dirty="0"/>
              <a:t>Small bullets level 1</a:t>
            </a:r>
          </a:p>
          <a:p>
            <a:pPr lvl="4"/>
            <a:r>
              <a:rPr lang="en-GB" dirty="0"/>
              <a:t>Small bullets level 2</a:t>
            </a:r>
          </a:p>
          <a:p>
            <a:pPr lvl="5"/>
            <a:r>
              <a:rPr lang="en-GB" dirty="0"/>
              <a:t>Small bullets level 3</a:t>
            </a:r>
          </a:p>
        </p:txBody>
      </p:sp>
      <p:sp>
        <p:nvSpPr>
          <p:cNvPr id="11" name="Text Placeholder 7">
            <a:extLst>
              <a:ext uri="{FF2B5EF4-FFF2-40B4-BE49-F238E27FC236}">
                <a16:creationId xmlns:a16="http://schemas.microsoft.com/office/drawing/2014/main" id="{3F7B5F64-9CFB-DE4B-8FB1-A2E6C473597B}"/>
              </a:ext>
            </a:extLst>
          </p:cNvPr>
          <p:cNvSpPr>
            <a:spLocks noGrp="1"/>
          </p:cNvSpPr>
          <p:nvPr>
            <p:ph type="body" sz="quarter" idx="14"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2" name="Footer Placeholder 1">
            <a:extLst>
              <a:ext uri="{FF2B5EF4-FFF2-40B4-BE49-F238E27FC236}">
                <a16:creationId xmlns:a16="http://schemas.microsoft.com/office/drawing/2014/main" id="{D1CEBB6F-2FF4-F642-8895-0394AEB89A4E}"/>
              </a:ext>
            </a:extLst>
          </p:cNvPr>
          <p:cNvSpPr>
            <a:spLocks noGrp="1"/>
          </p:cNvSpPr>
          <p:nvPr>
            <p:ph type="ftr" sz="quarter" idx="18"/>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D77852CA-DEEA-F14F-803A-CD63273CF82E}"/>
              </a:ext>
            </a:extLst>
          </p:cNvPr>
          <p:cNvSpPr>
            <a:spLocks noGrp="1"/>
          </p:cNvSpPr>
          <p:nvPr>
            <p:ph type="sldNum" sz="quarter" idx="19"/>
          </p:nvPr>
        </p:nvSpPr>
        <p:spPr/>
        <p:txBody>
          <a:bodyPr/>
          <a:lstStyle/>
          <a:p>
            <a:fld id="{2660AF66-E085-8649-A58C-25409A023A2A}" type="slidenum">
              <a:rPr lang="en-US" smtClean="0"/>
              <a:pPr/>
              <a:t>‹#›</a:t>
            </a:fld>
            <a:endParaRPr lang="en-US" dirty="0"/>
          </a:p>
        </p:txBody>
      </p:sp>
      <p:sp>
        <p:nvSpPr>
          <p:cNvPr id="4" name="Chart Placeholder 3">
            <a:extLst>
              <a:ext uri="{FF2B5EF4-FFF2-40B4-BE49-F238E27FC236}">
                <a16:creationId xmlns:a16="http://schemas.microsoft.com/office/drawing/2014/main" id="{684572C0-0B18-5C4F-8EFA-3814EEBAA993}"/>
              </a:ext>
            </a:extLst>
          </p:cNvPr>
          <p:cNvSpPr>
            <a:spLocks noGrp="1"/>
          </p:cNvSpPr>
          <p:nvPr>
            <p:ph type="chart" sz="quarter" idx="20" hasCustomPrompt="1"/>
          </p:nvPr>
        </p:nvSpPr>
        <p:spPr>
          <a:xfrm>
            <a:off x="3523390" y="1884126"/>
            <a:ext cx="2841418" cy="2101807"/>
          </a:xfrm>
          <a:solidFill>
            <a:srgbClr val="616161"/>
          </a:solidFill>
        </p:spPr>
        <p:txBody>
          <a:bodyPr anchor="ctr"/>
          <a:lstStyle>
            <a:lvl1pPr algn="ctr">
              <a:defRPr>
                <a:solidFill>
                  <a:schemeClr val="bg1"/>
                </a:solidFill>
                <a:latin typeface="+mj-lt"/>
              </a:defRPr>
            </a:lvl1pPr>
          </a:lstStyle>
          <a:p>
            <a:r>
              <a:rPr lang="en-US" dirty="0"/>
              <a:t>Click to create chart</a:t>
            </a:r>
          </a:p>
        </p:txBody>
      </p:sp>
      <p:sp>
        <p:nvSpPr>
          <p:cNvPr id="10" name="Chart Placeholder 3">
            <a:extLst>
              <a:ext uri="{FF2B5EF4-FFF2-40B4-BE49-F238E27FC236}">
                <a16:creationId xmlns:a16="http://schemas.microsoft.com/office/drawing/2014/main" id="{8A1EEB1F-F4EE-8B44-AF25-6C9620733190}"/>
              </a:ext>
            </a:extLst>
          </p:cNvPr>
          <p:cNvSpPr>
            <a:spLocks noGrp="1"/>
          </p:cNvSpPr>
          <p:nvPr>
            <p:ph type="chart" sz="quarter" idx="21" hasCustomPrompt="1"/>
          </p:nvPr>
        </p:nvSpPr>
        <p:spPr>
          <a:xfrm>
            <a:off x="3523390" y="4260624"/>
            <a:ext cx="2841418" cy="2084865"/>
          </a:xfrm>
          <a:solidFill>
            <a:srgbClr val="616161"/>
          </a:solidFill>
        </p:spPr>
        <p:txBody>
          <a:bodyPr anchor="ctr"/>
          <a:lstStyle>
            <a:lvl1pPr algn="ctr">
              <a:defRPr>
                <a:solidFill>
                  <a:schemeClr val="bg1"/>
                </a:solidFill>
                <a:latin typeface="+mj-lt"/>
              </a:defRPr>
            </a:lvl1pPr>
          </a:lstStyle>
          <a:p>
            <a:r>
              <a:rPr lang="en-US" dirty="0"/>
              <a:t>Click to create chart</a:t>
            </a:r>
          </a:p>
        </p:txBody>
      </p:sp>
      <p:sp>
        <p:nvSpPr>
          <p:cNvPr id="12" name="Chart Placeholder 3">
            <a:extLst>
              <a:ext uri="{FF2B5EF4-FFF2-40B4-BE49-F238E27FC236}">
                <a16:creationId xmlns:a16="http://schemas.microsoft.com/office/drawing/2014/main" id="{AE38376E-2AA3-324E-9858-122A3A7A782A}"/>
              </a:ext>
            </a:extLst>
          </p:cNvPr>
          <p:cNvSpPr>
            <a:spLocks noGrp="1"/>
          </p:cNvSpPr>
          <p:nvPr>
            <p:ph type="chart" sz="quarter" idx="22" hasCustomPrompt="1"/>
          </p:nvPr>
        </p:nvSpPr>
        <p:spPr>
          <a:xfrm>
            <a:off x="3523390" y="6620180"/>
            <a:ext cx="2841418" cy="2101807"/>
          </a:xfrm>
          <a:solidFill>
            <a:srgbClr val="616161"/>
          </a:solidFill>
        </p:spPr>
        <p:txBody>
          <a:bodyPr anchor="ctr"/>
          <a:lstStyle>
            <a:lvl1pPr algn="ctr">
              <a:defRPr>
                <a:solidFill>
                  <a:schemeClr val="bg1"/>
                </a:solidFill>
                <a:latin typeface="+mj-lt"/>
              </a:defRPr>
            </a:lvl1pPr>
          </a:lstStyle>
          <a:p>
            <a:r>
              <a:rPr lang="en-US" dirty="0"/>
              <a:t>Click to create chart</a:t>
            </a:r>
          </a:p>
        </p:txBody>
      </p:sp>
    </p:spTree>
    <p:extLst>
      <p:ext uri="{BB962C8B-B14F-4D97-AF65-F5344CB8AC3E}">
        <p14:creationId xmlns:p14="http://schemas.microsoft.com/office/powerpoint/2010/main" val="41488184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large charts">
    <p:spTree>
      <p:nvGrpSpPr>
        <p:cNvPr id="1" name=""/>
        <p:cNvGrpSpPr/>
        <p:nvPr/>
      </p:nvGrpSpPr>
      <p:grpSpPr>
        <a:xfrm>
          <a:off x="0" y="0"/>
          <a:ext cx="0" cy="0"/>
          <a:chOff x="0" y="0"/>
          <a:chExt cx="0" cy="0"/>
        </a:xfrm>
      </p:grpSpPr>
      <p:sp>
        <p:nvSpPr>
          <p:cNvPr id="11" name="Text Placeholder 7">
            <a:extLst>
              <a:ext uri="{FF2B5EF4-FFF2-40B4-BE49-F238E27FC236}">
                <a16:creationId xmlns:a16="http://schemas.microsoft.com/office/drawing/2014/main" id="{3F7B5F64-9CFB-DE4B-8FB1-A2E6C473597B}"/>
              </a:ext>
            </a:extLst>
          </p:cNvPr>
          <p:cNvSpPr>
            <a:spLocks noGrp="1"/>
          </p:cNvSpPr>
          <p:nvPr>
            <p:ph type="body" sz="quarter" idx="14"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5" name="Chart Placeholder 4">
            <a:extLst>
              <a:ext uri="{FF2B5EF4-FFF2-40B4-BE49-F238E27FC236}">
                <a16:creationId xmlns:a16="http://schemas.microsoft.com/office/drawing/2014/main" id="{498172AB-4DC5-1241-9D52-A9DD9FBDD7C3}"/>
              </a:ext>
            </a:extLst>
          </p:cNvPr>
          <p:cNvSpPr>
            <a:spLocks noGrp="1"/>
          </p:cNvSpPr>
          <p:nvPr>
            <p:ph type="chart" sz="quarter" idx="17" hasCustomPrompt="1"/>
          </p:nvPr>
        </p:nvSpPr>
        <p:spPr>
          <a:xfrm>
            <a:off x="489652" y="5386157"/>
            <a:ext cx="5878697" cy="3335829"/>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create chart</a:t>
            </a:r>
          </a:p>
        </p:txBody>
      </p:sp>
      <p:sp>
        <p:nvSpPr>
          <p:cNvPr id="2" name="Footer Placeholder 1">
            <a:extLst>
              <a:ext uri="{FF2B5EF4-FFF2-40B4-BE49-F238E27FC236}">
                <a16:creationId xmlns:a16="http://schemas.microsoft.com/office/drawing/2014/main" id="{D1CEBB6F-2FF4-F642-8895-0394AEB89A4E}"/>
              </a:ext>
            </a:extLst>
          </p:cNvPr>
          <p:cNvSpPr>
            <a:spLocks noGrp="1"/>
          </p:cNvSpPr>
          <p:nvPr>
            <p:ph type="ftr" sz="quarter" idx="18"/>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D77852CA-DEEA-F14F-803A-CD63273CF82E}"/>
              </a:ext>
            </a:extLst>
          </p:cNvPr>
          <p:cNvSpPr>
            <a:spLocks noGrp="1"/>
          </p:cNvSpPr>
          <p:nvPr>
            <p:ph type="sldNum" sz="quarter" idx="19"/>
          </p:nvPr>
        </p:nvSpPr>
        <p:spPr/>
        <p:txBody>
          <a:bodyPr/>
          <a:lstStyle/>
          <a:p>
            <a:fld id="{2660AF66-E085-8649-A58C-25409A023A2A}" type="slidenum">
              <a:rPr lang="en-US" smtClean="0"/>
              <a:pPr/>
              <a:t>‹#›</a:t>
            </a:fld>
            <a:endParaRPr lang="en-US" dirty="0"/>
          </a:p>
        </p:txBody>
      </p:sp>
      <p:sp>
        <p:nvSpPr>
          <p:cNvPr id="9" name="Chart Placeholder 4">
            <a:extLst>
              <a:ext uri="{FF2B5EF4-FFF2-40B4-BE49-F238E27FC236}">
                <a16:creationId xmlns:a16="http://schemas.microsoft.com/office/drawing/2014/main" id="{B72360A7-4FD3-5747-B891-52201720E076}"/>
              </a:ext>
            </a:extLst>
          </p:cNvPr>
          <p:cNvSpPr>
            <a:spLocks noGrp="1"/>
          </p:cNvSpPr>
          <p:nvPr>
            <p:ph type="chart" sz="quarter" idx="20" hasCustomPrompt="1"/>
          </p:nvPr>
        </p:nvSpPr>
        <p:spPr>
          <a:xfrm>
            <a:off x="489652" y="1884126"/>
            <a:ext cx="5878697" cy="3335829"/>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create chart</a:t>
            </a:r>
          </a:p>
        </p:txBody>
      </p:sp>
    </p:spTree>
    <p:extLst>
      <p:ext uri="{BB962C8B-B14F-4D97-AF65-F5344CB8AC3E}">
        <p14:creationId xmlns:p14="http://schemas.microsoft.com/office/powerpoint/2010/main" val="4127345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 Wordmark + Grow fearless">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45D647-5557-B24E-8F56-42E0FB07ECF2}"/>
              </a:ext>
            </a:extLst>
          </p:cNvPr>
          <p:cNvPicPr>
            <a:picLocks noChangeAspect="1"/>
          </p:cNvPicPr>
          <p:nvPr userDrawn="1"/>
        </p:nvPicPr>
        <p:blipFill rotWithShape="1">
          <a:blip r:embed="rId2"/>
          <a:srcRect t="-1242" b="-1242"/>
          <a:stretch/>
        </p:blipFill>
        <p:spPr>
          <a:xfrm>
            <a:off x="1502078" y="4172077"/>
            <a:ext cx="3853845" cy="513968"/>
          </a:xfrm>
          <a:prstGeom prst="rect">
            <a:avLst/>
          </a:prstGeom>
        </p:spPr>
      </p:pic>
      <p:sp>
        <p:nvSpPr>
          <p:cNvPr id="6" name="TextBox 5">
            <a:extLst>
              <a:ext uri="{FF2B5EF4-FFF2-40B4-BE49-F238E27FC236}">
                <a16:creationId xmlns:a16="http://schemas.microsoft.com/office/drawing/2014/main" id="{BAE29CA1-D003-9D40-BA16-843A13615B46}"/>
              </a:ext>
            </a:extLst>
          </p:cNvPr>
          <p:cNvSpPr txBox="1"/>
          <p:nvPr userDrawn="1"/>
        </p:nvSpPr>
        <p:spPr>
          <a:xfrm>
            <a:off x="2514504" y="4998616"/>
            <a:ext cx="1828992" cy="387542"/>
          </a:xfrm>
          <a:prstGeom prst="rect">
            <a:avLst/>
          </a:prstGeom>
          <a:noFill/>
        </p:spPr>
        <p:txBody>
          <a:bodyPr wrap="square" lIns="0" tIns="0" rIns="0" bIns="0" rtlCol="0" anchor="t">
            <a:noAutofit/>
          </a:bodyPr>
          <a:lstStyle/>
          <a:p>
            <a:pPr algn="ctr"/>
            <a:r>
              <a:rPr lang="en-GB" sz="1814" b="1" dirty="0">
                <a:latin typeface="+mj-lt"/>
              </a:rPr>
              <a:t>Grow fearless</a:t>
            </a:r>
          </a:p>
        </p:txBody>
      </p:sp>
    </p:spTree>
    <p:extLst>
      <p:ext uri="{BB962C8B-B14F-4D97-AF65-F5344CB8AC3E}">
        <p14:creationId xmlns:p14="http://schemas.microsoft.com/office/powerpoint/2010/main" val="16385271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aphic 2">
    <p:bg>
      <p:bgPr>
        <a:solidFill>
          <a:srgbClr val="D5D5D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5B18B-A848-2645-B0D1-57CC0669CF1D}"/>
              </a:ext>
            </a:extLst>
          </p:cNvPr>
          <p:cNvPicPr>
            <a:picLocks noChangeAspect="1"/>
          </p:cNvPicPr>
          <p:nvPr userDrawn="1"/>
        </p:nvPicPr>
        <p:blipFill>
          <a:blip r:embed="rId2"/>
          <a:stretch>
            <a:fillRect/>
          </a:stretch>
        </p:blipFill>
        <p:spPr>
          <a:xfrm rot="5400000">
            <a:off x="-2793938" y="254064"/>
            <a:ext cx="12445874" cy="6858000"/>
          </a:xfrm>
          <a:prstGeom prst="rect">
            <a:avLst/>
          </a:prstGeom>
        </p:spPr>
      </p:pic>
      <p:sp>
        <p:nvSpPr>
          <p:cNvPr id="12" name="Text Placeholder 11">
            <a:extLst>
              <a:ext uri="{FF2B5EF4-FFF2-40B4-BE49-F238E27FC236}">
                <a16:creationId xmlns:a16="http://schemas.microsoft.com/office/drawing/2014/main" id="{EFC0F6ED-672E-204F-96CD-ECFA1D6A4ADA}"/>
              </a:ext>
            </a:extLst>
          </p:cNvPr>
          <p:cNvSpPr>
            <a:spLocks noGrp="1"/>
          </p:cNvSpPr>
          <p:nvPr>
            <p:ph type="body" sz="quarter" idx="12" hasCustomPrompt="1"/>
          </p:nvPr>
        </p:nvSpPr>
        <p:spPr>
          <a:xfrm>
            <a:off x="489651" y="2284249"/>
            <a:ext cx="5878697" cy="867786"/>
          </a:xfrm>
        </p:spPr>
        <p:txBody>
          <a:bodyPr/>
          <a:lstStyle>
            <a:lvl1pPr algn="ctr">
              <a:defRPr sz="5443" b="1">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z="5443" b="1" dirty="0"/>
              <a:t>Divider slide title</a:t>
            </a:r>
            <a:endParaRPr lang="en-US" dirty="0"/>
          </a:p>
        </p:txBody>
      </p:sp>
      <p:sp>
        <p:nvSpPr>
          <p:cNvPr id="14" name="Text Placeholder 13">
            <a:extLst>
              <a:ext uri="{FF2B5EF4-FFF2-40B4-BE49-F238E27FC236}">
                <a16:creationId xmlns:a16="http://schemas.microsoft.com/office/drawing/2014/main" id="{E5DB958D-7B07-FC46-A0D0-1F71813B0F0C}"/>
              </a:ext>
            </a:extLst>
          </p:cNvPr>
          <p:cNvSpPr>
            <a:spLocks noGrp="1"/>
          </p:cNvSpPr>
          <p:nvPr>
            <p:ph type="body" sz="quarter" idx="13" hasCustomPrompt="1"/>
          </p:nvPr>
        </p:nvSpPr>
        <p:spPr>
          <a:xfrm>
            <a:off x="489652" y="3295765"/>
            <a:ext cx="5878697" cy="237454"/>
          </a:xfrm>
        </p:spPr>
        <p:txBody>
          <a:bodyPr/>
          <a:lstStyle>
            <a:lvl1pPr algn="ctr">
              <a:defRPr>
                <a:latin typeface="+mj-lt"/>
              </a:defRPr>
            </a:lvl1pPr>
          </a:lstStyle>
          <a:p>
            <a:pPr lvl="0"/>
            <a:r>
              <a:rPr lang="en-GB" dirty="0"/>
              <a:t>Divider slide subtitle</a:t>
            </a:r>
            <a:endParaRPr lang="en-US" dirty="0"/>
          </a:p>
        </p:txBody>
      </p:sp>
      <p:sp>
        <p:nvSpPr>
          <p:cNvPr id="6" name="Footer Placeholder 5">
            <a:extLst>
              <a:ext uri="{FF2B5EF4-FFF2-40B4-BE49-F238E27FC236}">
                <a16:creationId xmlns:a16="http://schemas.microsoft.com/office/drawing/2014/main" id="{FA5CF76A-5F18-F847-AA05-9A28640B4584}"/>
              </a:ext>
            </a:extLst>
          </p:cNvPr>
          <p:cNvSpPr>
            <a:spLocks noGrp="1"/>
          </p:cNvSpPr>
          <p:nvPr>
            <p:ph type="ftr" sz="quarter" idx="14"/>
          </p:nvPr>
        </p:nvSpPr>
        <p:spPr/>
        <p:txBody>
          <a:bodyPr/>
          <a:lstStyle/>
          <a:p>
            <a:r>
              <a:rPr lang="en-US"/>
              <a:t>Topic headline goes here</a:t>
            </a:r>
            <a:endParaRPr lang="en-US" dirty="0"/>
          </a:p>
        </p:txBody>
      </p:sp>
      <p:sp>
        <p:nvSpPr>
          <p:cNvPr id="7" name="Slide Number Placeholder 6">
            <a:extLst>
              <a:ext uri="{FF2B5EF4-FFF2-40B4-BE49-F238E27FC236}">
                <a16:creationId xmlns:a16="http://schemas.microsoft.com/office/drawing/2014/main" id="{865F4279-0F55-EA42-A7ED-EBF65004B0F0}"/>
              </a:ext>
            </a:extLst>
          </p:cNvPr>
          <p:cNvSpPr>
            <a:spLocks noGrp="1"/>
          </p:cNvSpPr>
          <p:nvPr>
            <p:ph type="sldNum" sz="quarter" idx="15"/>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99288297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graphic 3">
    <p:bg>
      <p:bgPr>
        <a:solidFill>
          <a:srgbClr val="D5D5D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14F158-EDDA-A54A-A925-A68154C41C17}"/>
              </a:ext>
            </a:extLst>
          </p:cNvPr>
          <p:cNvPicPr>
            <a:picLocks noChangeAspect="1"/>
          </p:cNvPicPr>
          <p:nvPr userDrawn="1"/>
        </p:nvPicPr>
        <p:blipFill>
          <a:blip r:embed="rId2"/>
          <a:stretch>
            <a:fillRect/>
          </a:stretch>
        </p:blipFill>
        <p:spPr>
          <a:xfrm rot="5400000">
            <a:off x="-2792316" y="2132779"/>
            <a:ext cx="12442633" cy="6858000"/>
          </a:xfrm>
          <a:prstGeom prst="rect">
            <a:avLst/>
          </a:prstGeom>
        </p:spPr>
      </p:pic>
      <p:sp>
        <p:nvSpPr>
          <p:cNvPr id="12" name="Text Placeholder 11">
            <a:extLst>
              <a:ext uri="{FF2B5EF4-FFF2-40B4-BE49-F238E27FC236}">
                <a16:creationId xmlns:a16="http://schemas.microsoft.com/office/drawing/2014/main" id="{EFC0F6ED-672E-204F-96CD-ECFA1D6A4ADA}"/>
              </a:ext>
            </a:extLst>
          </p:cNvPr>
          <p:cNvSpPr>
            <a:spLocks noGrp="1"/>
          </p:cNvSpPr>
          <p:nvPr>
            <p:ph type="body" sz="quarter" idx="12" hasCustomPrompt="1"/>
          </p:nvPr>
        </p:nvSpPr>
        <p:spPr>
          <a:xfrm>
            <a:off x="489651" y="2284249"/>
            <a:ext cx="5878697" cy="867786"/>
          </a:xfrm>
        </p:spPr>
        <p:txBody>
          <a:bodyPr/>
          <a:lstStyle>
            <a:lvl1pPr algn="ctr">
              <a:defRPr sz="5443" b="1">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z="5443" b="1" dirty="0"/>
              <a:t>Divider slide title</a:t>
            </a:r>
            <a:endParaRPr lang="en-US" dirty="0"/>
          </a:p>
        </p:txBody>
      </p:sp>
      <p:sp>
        <p:nvSpPr>
          <p:cNvPr id="14" name="Text Placeholder 13">
            <a:extLst>
              <a:ext uri="{FF2B5EF4-FFF2-40B4-BE49-F238E27FC236}">
                <a16:creationId xmlns:a16="http://schemas.microsoft.com/office/drawing/2014/main" id="{E5DB958D-7B07-FC46-A0D0-1F71813B0F0C}"/>
              </a:ext>
            </a:extLst>
          </p:cNvPr>
          <p:cNvSpPr>
            <a:spLocks noGrp="1"/>
          </p:cNvSpPr>
          <p:nvPr>
            <p:ph type="body" sz="quarter" idx="13" hasCustomPrompt="1"/>
          </p:nvPr>
        </p:nvSpPr>
        <p:spPr>
          <a:xfrm>
            <a:off x="489652" y="3295765"/>
            <a:ext cx="5878697" cy="237454"/>
          </a:xfrm>
        </p:spPr>
        <p:txBody>
          <a:bodyPr/>
          <a:lstStyle>
            <a:lvl1pPr algn="ctr">
              <a:defRPr>
                <a:latin typeface="+mj-lt"/>
              </a:defRPr>
            </a:lvl1pPr>
          </a:lstStyle>
          <a:p>
            <a:pPr lvl="0"/>
            <a:r>
              <a:rPr lang="en-GB" dirty="0"/>
              <a:t>Divider slide subtitle</a:t>
            </a:r>
            <a:endParaRPr lang="en-US" dirty="0"/>
          </a:p>
        </p:txBody>
      </p:sp>
      <p:sp>
        <p:nvSpPr>
          <p:cNvPr id="2" name="Footer Placeholder 1">
            <a:extLst>
              <a:ext uri="{FF2B5EF4-FFF2-40B4-BE49-F238E27FC236}">
                <a16:creationId xmlns:a16="http://schemas.microsoft.com/office/drawing/2014/main" id="{6094C0CD-66A6-114F-AD3C-371B9661C9FA}"/>
              </a:ext>
            </a:extLst>
          </p:cNvPr>
          <p:cNvSpPr>
            <a:spLocks noGrp="1"/>
          </p:cNvSpPr>
          <p:nvPr>
            <p:ph type="ftr" sz="quarter" idx="14"/>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778EC8F9-2397-C74C-A62D-6C0B2C4148AD}"/>
              </a:ext>
            </a:extLst>
          </p:cNvPr>
          <p:cNvSpPr>
            <a:spLocks noGrp="1"/>
          </p:cNvSpPr>
          <p:nvPr>
            <p:ph type="sldNum" sz="quarter" idx="15"/>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213283073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full bleed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DEF84E-DD27-FE42-870B-151210229DD7}"/>
              </a:ext>
            </a:extLst>
          </p:cNvPr>
          <p:cNvSpPr>
            <a:spLocks noGrp="1"/>
          </p:cNvSpPr>
          <p:nvPr>
            <p:ph type="pic" sz="quarter" idx="12" hasCustomPrompt="1"/>
          </p:nvPr>
        </p:nvSpPr>
        <p:spPr>
          <a:xfrm>
            <a:off x="0" y="0"/>
            <a:ext cx="6858000" cy="9906000"/>
          </a:xfrm>
          <a:solidFill>
            <a:schemeClr val="tx1">
              <a:lumMod val="50000"/>
              <a:lumOff val="50000"/>
            </a:schemeClr>
          </a:solidFill>
        </p:spPr>
        <p:txBody>
          <a:bodyPr anchor="ctr"/>
          <a:lstStyle>
            <a:lvl1pPr algn="ctr">
              <a:defRPr>
                <a:solidFill>
                  <a:schemeClr val="bg1"/>
                </a:solidFill>
                <a:latin typeface="+mj-lt"/>
              </a:defRPr>
            </a:lvl1pPr>
          </a:lstStyle>
          <a:p>
            <a:r>
              <a:rPr lang="en-US" dirty="0"/>
              <a:t>Click to add full bleed image</a:t>
            </a:r>
          </a:p>
        </p:txBody>
      </p:sp>
      <p:sp>
        <p:nvSpPr>
          <p:cNvPr id="7" name="Text Placeholder 11">
            <a:extLst>
              <a:ext uri="{FF2B5EF4-FFF2-40B4-BE49-F238E27FC236}">
                <a16:creationId xmlns:a16="http://schemas.microsoft.com/office/drawing/2014/main" id="{23B9278D-FE4C-3446-91DF-C22C6374AE29}"/>
              </a:ext>
            </a:extLst>
          </p:cNvPr>
          <p:cNvSpPr>
            <a:spLocks noGrp="1"/>
          </p:cNvSpPr>
          <p:nvPr>
            <p:ph type="body" sz="quarter" idx="13" hasCustomPrompt="1"/>
          </p:nvPr>
        </p:nvSpPr>
        <p:spPr>
          <a:xfrm>
            <a:off x="489651" y="2284249"/>
            <a:ext cx="5878697" cy="867786"/>
          </a:xfrm>
        </p:spPr>
        <p:txBody>
          <a:bodyPr/>
          <a:lstStyle>
            <a:lvl1pPr algn="ctr">
              <a:defRPr sz="5443" b="1">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sz="5443" b="1" dirty="0"/>
              <a:t>Divider slide title</a:t>
            </a:r>
            <a:endParaRPr lang="en-US" dirty="0"/>
          </a:p>
        </p:txBody>
      </p:sp>
      <p:sp>
        <p:nvSpPr>
          <p:cNvPr id="8" name="Text Placeholder 13">
            <a:extLst>
              <a:ext uri="{FF2B5EF4-FFF2-40B4-BE49-F238E27FC236}">
                <a16:creationId xmlns:a16="http://schemas.microsoft.com/office/drawing/2014/main" id="{59AA523D-7DC9-2E46-8275-D1A5A3FBBD38}"/>
              </a:ext>
            </a:extLst>
          </p:cNvPr>
          <p:cNvSpPr>
            <a:spLocks noGrp="1"/>
          </p:cNvSpPr>
          <p:nvPr>
            <p:ph type="body" sz="quarter" idx="14" hasCustomPrompt="1"/>
          </p:nvPr>
        </p:nvSpPr>
        <p:spPr>
          <a:xfrm>
            <a:off x="489652" y="3295765"/>
            <a:ext cx="5878697" cy="237454"/>
          </a:xfrm>
        </p:spPr>
        <p:txBody>
          <a:bodyPr/>
          <a:lstStyle>
            <a:lvl1pPr algn="ctr">
              <a:defRPr>
                <a:latin typeface="+mj-lt"/>
              </a:defRPr>
            </a:lvl1pPr>
          </a:lstStyle>
          <a:p>
            <a:pPr lvl="0"/>
            <a:r>
              <a:rPr lang="en-GB" dirty="0"/>
              <a:t>Divider slide subtitle</a:t>
            </a:r>
            <a:endParaRPr lang="en-US" dirty="0"/>
          </a:p>
        </p:txBody>
      </p:sp>
      <p:sp>
        <p:nvSpPr>
          <p:cNvPr id="2" name="Footer Placeholder 1">
            <a:extLst>
              <a:ext uri="{FF2B5EF4-FFF2-40B4-BE49-F238E27FC236}">
                <a16:creationId xmlns:a16="http://schemas.microsoft.com/office/drawing/2014/main" id="{81919A13-9596-004F-9706-38BB97F47907}"/>
              </a:ext>
            </a:extLst>
          </p:cNvPr>
          <p:cNvSpPr>
            <a:spLocks noGrp="1"/>
          </p:cNvSpPr>
          <p:nvPr>
            <p:ph type="ftr" sz="quarter" idx="15"/>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AC2DCCF7-9CF7-5443-AFF8-0B321B7E758E}"/>
              </a:ext>
            </a:extLst>
          </p:cNvPr>
          <p:cNvSpPr>
            <a:spLocks noGrp="1"/>
          </p:cNvSpPr>
          <p:nvPr>
            <p:ph type="sldNum" sz="quarter" idx="16"/>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63726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2B80-0182-BB41-A3AA-F5CF16FA36A9}"/>
              </a:ext>
            </a:extLst>
          </p:cNvPr>
          <p:cNvSpPr>
            <a:spLocks noGrp="1"/>
          </p:cNvSpPr>
          <p:nvPr>
            <p:ph type="title" hasCustomPrompt="1"/>
          </p:nvPr>
        </p:nvSpPr>
        <p:spPr/>
        <p:txBody>
          <a:bodyPr/>
          <a:lstStyle/>
          <a:p>
            <a:r>
              <a:rPr lang="en-GB" dirty="0"/>
              <a:t>Agenda/Contents</a:t>
            </a:r>
            <a:endParaRPr lang="en-US" dirty="0"/>
          </a:p>
        </p:txBody>
      </p:sp>
      <p:sp>
        <p:nvSpPr>
          <p:cNvPr id="5" name="Footer Placeholder 4">
            <a:extLst>
              <a:ext uri="{FF2B5EF4-FFF2-40B4-BE49-F238E27FC236}">
                <a16:creationId xmlns:a16="http://schemas.microsoft.com/office/drawing/2014/main" id="{A3115298-9234-B549-9188-0BFA8E8B666F}"/>
              </a:ext>
            </a:extLst>
          </p:cNvPr>
          <p:cNvSpPr>
            <a:spLocks noGrp="1"/>
          </p:cNvSpPr>
          <p:nvPr>
            <p:ph type="ftr" sz="quarter" idx="10"/>
          </p:nvPr>
        </p:nvSpPr>
        <p:spPr/>
        <p:txBody>
          <a:bodyPr/>
          <a:lstStyle/>
          <a:p>
            <a:r>
              <a:rPr lang="en-US"/>
              <a:t>Topic headline goes here</a:t>
            </a:r>
            <a:endParaRPr lang="en-US" dirty="0"/>
          </a:p>
        </p:txBody>
      </p:sp>
      <p:sp>
        <p:nvSpPr>
          <p:cNvPr id="6" name="Slide Number Placeholder 5">
            <a:extLst>
              <a:ext uri="{FF2B5EF4-FFF2-40B4-BE49-F238E27FC236}">
                <a16:creationId xmlns:a16="http://schemas.microsoft.com/office/drawing/2014/main" id="{3764A8B8-DF48-3E43-871C-93AA36B2A2C2}"/>
              </a:ext>
            </a:extLst>
          </p:cNvPr>
          <p:cNvSpPr>
            <a:spLocks noGrp="1"/>
          </p:cNvSpPr>
          <p:nvPr>
            <p:ph type="sldNum" sz="quarter" idx="11"/>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225024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37AF54D4-F48E-284A-8178-CE8F0A15B1C8}"/>
              </a:ext>
            </a:extLst>
          </p:cNvPr>
          <p:cNvSpPr>
            <a:spLocks noGrp="1"/>
          </p:cNvSpPr>
          <p:nvPr>
            <p:ph type="body" sz="quarter" idx="13" hasCustomPrompt="1"/>
          </p:nvPr>
        </p:nvSpPr>
        <p:spPr>
          <a:xfrm>
            <a:off x="489652" y="417954"/>
            <a:ext cx="4866271" cy="1299968"/>
          </a:xfrm>
        </p:spPr>
        <p:txBody>
          <a:bodyPr/>
          <a:lstStyle>
            <a:lvl1pPr>
              <a:spcBef>
                <a:spcPts val="0"/>
              </a:spcBef>
              <a:defRPr sz="2722" b="1" i="0">
                <a:latin typeface="+mj-lt"/>
              </a:defRPr>
            </a:lvl1pPr>
            <a:lvl2pPr>
              <a:spcBef>
                <a:spcPts val="0"/>
              </a:spcBef>
              <a:defRPr sz="1814" b="0" i="0">
                <a:latin typeface="+mj-lt"/>
              </a:defRPr>
            </a:lvl2pPr>
            <a:lvl3pPr>
              <a:defRPr sz="1814" b="0" i="0">
                <a:latin typeface="Neue Haas Grotesk Text Pro" panose="020B0504020202020204" pitchFamily="34" charset="77"/>
              </a:defRPr>
            </a:lvl3pPr>
            <a:lvl4pPr marL="244944" indent="-244944">
              <a:defRPr sz="1814" b="0" i="0">
                <a:latin typeface="Neue Haas Grotesk Text Pro" panose="020B0504020202020204" pitchFamily="34" charset="77"/>
              </a:defRPr>
            </a:lvl4pPr>
            <a:lvl5pPr marL="489888" indent="-244944">
              <a:defRPr sz="1814" b="0" i="0">
                <a:latin typeface="Neue Haas Grotesk Text Pro" panose="020B0504020202020204" pitchFamily="34" charset="77"/>
              </a:defRPr>
            </a:lvl5pPr>
          </a:lstStyle>
          <a:p>
            <a:pPr lvl="0"/>
            <a:r>
              <a:rPr lang="en-GB" dirty="0"/>
              <a:t>Page title</a:t>
            </a:r>
          </a:p>
          <a:p>
            <a:pPr lvl="1"/>
            <a:r>
              <a:rPr lang="en-GB" dirty="0"/>
              <a:t>Page subtitle</a:t>
            </a:r>
          </a:p>
        </p:txBody>
      </p:sp>
      <p:sp>
        <p:nvSpPr>
          <p:cNvPr id="4" name="Footer Placeholder 3">
            <a:extLst>
              <a:ext uri="{FF2B5EF4-FFF2-40B4-BE49-F238E27FC236}">
                <a16:creationId xmlns:a16="http://schemas.microsoft.com/office/drawing/2014/main" id="{C1761495-ECD9-F04A-A7E8-FD86355DB297}"/>
              </a:ext>
            </a:extLst>
          </p:cNvPr>
          <p:cNvSpPr>
            <a:spLocks noGrp="1"/>
          </p:cNvSpPr>
          <p:nvPr>
            <p:ph type="ftr" sz="quarter" idx="14"/>
          </p:nvPr>
        </p:nvSpPr>
        <p:spPr/>
        <p:txBody>
          <a:bodyPr/>
          <a:lstStyle/>
          <a:p>
            <a:r>
              <a:rPr lang="en-US"/>
              <a:t>Topic headline goes here</a:t>
            </a:r>
            <a:endParaRPr lang="en-US" dirty="0"/>
          </a:p>
        </p:txBody>
      </p:sp>
      <p:sp>
        <p:nvSpPr>
          <p:cNvPr id="5" name="Slide Number Placeholder 4">
            <a:extLst>
              <a:ext uri="{FF2B5EF4-FFF2-40B4-BE49-F238E27FC236}">
                <a16:creationId xmlns:a16="http://schemas.microsoft.com/office/drawing/2014/main" id="{959AC72E-2490-F54A-A0CE-8671B7546E78}"/>
              </a:ext>
            </a:extLst>
          </p:cNvPr>
          <p:cNvSpPr>
            <a:spLocks noGrp="1"/>
          </p:cNvSpPr>
          <p:nvPr>
            <p:ph type="sldNum" sz="quarter" idx="15"/>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79993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18F9-9B82-AD45-A7C2-D7616DA83471}"/>
              </a:ext>
            </a:extLst>
          </p:cNvPr>
          <p:cNvSpPr>
            <a:spLocks noGrp="1"/>
          </p:cNvSpPr>
          <p:nvPr>
            <p:ph type="title" hasCustomPrompt="1"/>
          </p:nvPr>
        </p:nvSpPr>
        <p:spPr/>
        <p:txBody>
          <a:bodyPr/>
          <a:lstStyle/>
          <a:p>
            <a:r>
              <a:rPr lang="en-GB" dirty="0"/>
              <a:t>Meet the team</a:t>
            </a:r>
            <a:endParaRPr lang="en-US" dirty="0"/>
          </a:p>
        </p:txBody>
      </p:sp>
      <p:sp>
        <p:nvSpPr>
          <p:cNvPr id="5" name="Picture Placeholder 6">
            <a:extLst>
              <a:ext uri="{FF2B5EF4-FFF2-40B4-BE49-F238E27FC236}">
                <a16:creationId xmlns:a16="http://schemas.microsoft.com/office/drawing/2014/main" id="{CF29E416-E687-B84C-B745-C7146E26E4E0}"/>
              </a:ext>
            </a:extLst>
          </p:cNvPr>
          <p:cNvSpPr>
            <a:spLocks noGrp="1"/>
          </p:cNvSpPr>
          <p:nvPr>
            <p:ph type="pic" sz="quarter" idx="16" hasCustomPrompt="1"/>
          </p:nvPr>
        </p:nvSpPr>
        <p:spPr>
          <a:xfrm>
            <a:off x="489652" y="1885141"/>
            <a:ext cx="1502078" cy="1401696"/>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10" name="Text Placeholder 9">
            <a:extLst>
              <a:ext uri="{FF2B5EF4-FFF2-40B4-BE49-F238E27FC236}">
                <a16:creationId xmlns:a16="http://schemas.microsoft.com/office/drawing/2014/main" id="{D79B52A6-41E3-5940-8B60-93447FEA904C}"/>
              </a:ext>
            </a:extLst>
          </p:cNvPr>
          <p:cNvSpPr>
            <a:spLocks noGrp="1"/>
          </p:cNvSpPr>
          <p:nvPr>
            <p:ph type="body" sz="quarter" idx="29" hasCustomPrompt="1"/>
          </p:nvPr>
        </p:nvSpPr>
        <p:spPr>
          <a:xfrm>
            <a:off x="489652" y="3475491"/>
            <a:ext cx="1502078" cy="1211571"/>
          </a:xfrm>
        </p:spPr>
        <p:txBody>
          <a:bodyPr/>
          <a:lstStyle>
            <a:lvl1pPr>
              <a:defRPr sz="1089" b="1">
                <a:latin typeface="+mj-lt"/>
              </a:defRPr>
            </a:lvl1pPr>
            <a:lvl3pPr>
              <a:defRPr>
                <a:latin typeface="+mj-lt"/>
              </a:defRPr>
            </a:lvl3pPr>
          </a:lstStyle>
          <a:p>
            <a:pPr lvl="0"/>
            <a:r>
              <a:rPr lang="en-GB" dirty="0"/>
              <a:t>Second level</a:t>
            </a:r>
          </a:p>
          <a:p>
            <a:pPr lvl="2"/>
            <a:r>
              <a:rPr lang="en-GB" dirty="0"/>
              <a:t>Title/Department</a:t>
            </a:r>
          </a:p>
          <a:p>
            <a:pPr lvl="2"/>
            <a:r>
              <a:rPr lang="en-GB" dirty="0"/>
              <a:t>Location if needed</a:t>
            </a:r>
          </a:p>
        </p:txBody>
      </p:sp>
      <p:sp>
        <p:nvSpPr>
          <p:cNvPr id="11" name="Picture Placeholder 6">
            <a:extLst>
              <a:ext uri="{FF2B5EF4-FFF2-40B4-BE49-F238E27FC236}">
                <a16:creationId xmlns:a16="http://schemas.microsoft.com/office/drawing/2014/main" id="{92DA2020-C207-7243-BCCC-67B493421B01}"/>
              </a:ext>
            </a:extLst>
          </p:cNvPr>
          <p:cNvSpPr>
            <a:spLocks noGrp="1"/>
          </p:cNvSpPr>
          <p:nvPr>
            <p:ph type="pic" sz="quarter" idx="30" hasCustomPrompt="1"/>
          </p:nvPr>
        </p:nvSpPr>
        <p:spPr>
          <a:xfrm>
            <a:off x="2677961" y="1885141"/>
            <a:ext cx="1502078" cy="1401696"/>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12" name="Text Placeholder 9">
            <a:extLst>
              <a:ext uri="{FF2B5EF4-FFF2-40B4-BE49-F238E27FC236}">
                <a16:creationId xmlns:a16="http://schemas.microsoft.com/office/drawing/2014/main" id="{A4B39FA9-279C-5E41-85E9-D5854BDCF87C}"/>
              </a:ext>
            </a:extLst>
          </p:cNvPr>
          <p:cNvSpPr>
            <a:spLocks noGrp="1"/>
          </p:cNvSpPr>
          <p:nvPr>
            <p:ph type="body" sz="quarter" idx="31" hasCustomPrompt="1"/>
          </p:nvPr>
        </p:nvSpPr>
        <p:spPr>
          <a:xfrm>
            <a:off x="2677961" y="3475491"/>
            <a:ext cx="1502078" cy="1211571"/>
          </a:xfrm>
        </p:spPr>
        <p:txBody>
          <a:bodyPr/>
          <a:lstStyle>
            <a:lvl1pPr>
              <a:defRPr sz="1089" b="1">
                <a:latin typeface="+mj-lt"/>
              </a:defRPr>
            </a:lvl1pPr>
            <a:lvl3pPr>
              <a:defRPr>
                <a:latin typeface="+mj-lt"/>
              </a:defRPr>
            </a:lvl3pPr>
          </a:lstStyle>
          <a:p>
            <a:pPr lvl="0"/>
            <a:r>
              <a:rPr lang="en-GB" dirty="0"/>
              <a:t>Second level</a:t>
            </a:r>
          </a:p>
          <a:p>
            <a:pPr lvl="2"/>
            <a:r>
              <a:rPr lang="en-GB" dirty="0"/>
              <a:t>Title/Department</a:t>
            </a:r>
          </a:p>
          <a:p>
            <a:pPr lvl="2"/>
            <a:r>
              <a:rPr lang="en-GB" dirty="0"/>
              <a:t>Location if needed</a:t>
            </a:r>
          </a:p>
        </p:txBody>
      </p:sp>
      <p:sp>
        <p:nvSpPr>
          <p:cNvPr id="13" name="Picture Placeholder 6">
            <a:extLst>
              <a:ext uri="{FF2B5EF4-FFF2-40B4-BE49-F238E27FC236}">
                <a16:creationId xmlns:a16="http://schemas.microsoft.com/office/drawing/2014/main" id="{DDB0B478-420C-B844-8759-71CDEA3FBD08}"/>
              </a:ext>
            </a:extLst>
          </p:cNvPr>
          <p:cNvSpPr>
            <a:spLocks noGrp="1"/>
          </p:cNvSpPr>
          <p:nvPr>
            <p:ph type="pic" sz="quarter" idx="32" hasCustomPrompt="1"/>
          </p:nvPr>
        </p:nvSpPr>
        <p:spPr>
          <a:xfrm>
            <a:off x="4866271" y="1885141"/>
            <a:ext cx="1502078" cy="1401696"/>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14" name="Text Placeholder 9">
            <a:extLst>
              <a:ext uri="{FF2B5EF4-FFF2-40B4-BE49-F238E27FC236}">
                <a16:creationId xmlns:a16="http://schemas.microsoft.com/office/drawing/2014/main" id="{71EFC3CD-01D7-CB4F-ABCC-03B1634672FB}"/>
              </a:ext>
            </a:extLst>
          </p:cNvPr>
          <p:cNvSpPr>
            <a:spLocks noGrp="1"/>
          </p:cNvSpPr>
          <p:nvPr>
            <p:ph type="body" sz="quarter" idx="33" hasCustomPrompt="1"/>
          </p:nvPr>
        </p:nvSpPr>
        <p:spPr>
          <a:xfrm>
            <a:off x="4866271" y="3475491"/>
            <a:ext cx="1502078" cy="1211571"/>
          </a:xfrm>
        </p:spPr>
        <p:txBody>
          <a:bodyPr/>
          <a:lstStyle>
            <a:lvl1pPr>
              <a:defRPr sz="1089" b="1">
                <a:latin typeface="+mj-lt"/>
              </a:defRPr>
            </a:lvl1pPr>
            <a:lvl3pPr>
              <a:defRPr>
                <a:latin typeface="+mj-lt"/>
              </a:defRPr>
            </a:lvl3pPr>
          </a:lstStyle>
          <a:p>
            <a:pPr lvl="0"/>
            <a:r>
              <a:rPr lang="en-GB" dirty="0"/>
              <a:t>Second level</a:t>
            </a:r>
          </a:p>
          <a:p>
            <a:pPr lvl="2"/>
            <a:r>
              <a:rPr lang="en-GB" dirty="0"/>
              <a:t>Title/Department</a:t>
            </a:r>
          </a:p>
          <a:p>
            <a:pPr lvl="2"/>
            <a:r>
              <a:rPr lang="en-GB" dirty="0"/>
              <a:t>Location if needed</a:t>
            </a:r>
          </a:p>
        </p:txBody>
      </p:sp>
      <p:sp>
        <p:nvSpPr>
          <p:cNvPr id="15" name="Picture Placeholder 6">
            <a:extLst>
              <a:ext uri="{FF2B5EF4-FFF2-40B4-BE49-F238E27FC236}">
                <a16:creationId xmlns:a16="http://schemas.microsoft.com/office/drawing/2014/main" id="{A0035FA0-1629-5448-A8C0-6FCC9BB76CFA}"/>
              </a:ext>
            </a:extLst>
          </p:cNvPr>
          <p:cNvSpPr>
            <a:spLocks noGrp="1"/>
          </p:cNvSpPr>
          <p:nvPr>
            <p:ph type="pic" sz="quarter" idx="34" hasCustomPrompt="1"/>
          </p:nvPr>
        </p:nvSpPr>
        <p:spPr>
          <a:xfrm>
            <a:off x="489652" y="4697105"/>
            <a:ext cx="1502078" cy="1401696"/>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16" name="Text Placeholder 9">
            <a:extLst>
              <a:ext uri="{FF2B5EF4-FFF2-40B4-BE49-F238E27FC236}">
                <a16:creationId xmlns:a16="http://schemas.microsoft.com/office/drawing/2014/main" id="{1CA8C751-726E-4347-A038-BE979950DE17}"/>
              </a:ext>
            </a:extLst>
          </p:cNvPr>
          <p:cNvSpPr>
            <a:spLocks noGrp="1"/>
          </p:cNvSpPr>
          <p:nvPr>
            <p:ph type="body" sz="quarter" idx="35" hasCustomPrompt="1"/>
          </p:nvPr>
        </p:nvSpPr>
        <p:spPr>
          <a:xfrm>
            <a:off x="489652" y="6287455"/>
            <a:ext cx="1502078" cy="1211571"/>
          </a:xfrm>
        </p:spPr>
        <p:txBody>
          <a:bodyPr/>
          <a:lstStyle>
            <a:lvl1pPr>
              <a:defRPr sz="1089" b="1">
                <a:latin typeface="+mj-lt"/>
              </a:defRPr>
            </a:lvl1pPr>
            <a:lvl3pPr>
              <a:defRPr>
                <a:latin typeface="+mj-lt"/>
              </a:defRPr>
            </a:lvl3pPr>
          </a:lstStyle>
          <a:p>
            <a:pPr lvl="0"/>
            <a:r>
              <a:rPr lang="en-GB" dirty="0"/>
              <a:t>Second level</a:t>
            </a:r>
          </a:p>
          <a:p>
            <a:pPr lvl="2"/>
            <a:r>
              <a:rPr lang="en-GB" dirty="0"/>
              <a:t>Title/Department</a:t>
            </a:r>
          </a:p>
          <a:p>
            <a:pPr lvl="2"/>
            <a:r>
              <a:rPr lang="en-GB" dirty="0"/>
              <a:t>Location if needed</a:t>
            </a:r>
          </a:p>
        </p:txBody>
      </p:sp>
      <p:sp>
        <p:nvSpPr>
          <p:cNvPr id="17" name="Picture Placeholder 6">
            <a:extLst>
              <a:ext uri="{FF2B5EF4-FFF2-40B4-BE49-F238E27FC236}">
                <a16:creationId xmlns:a16="http://schemas.microsoft.com/office/drawing/2014/main" id="{769DE9BF-B93B-AA43-9036-B49E8B58E172}"/>
              </a:ext>
            </a:extLst>
          </p:cNvPr>
          <p:cNvSpPr>
            <a:spLocks noGrp="1"/>
          </p:cNvSpPr>
          <p:nvPr>
            <p:ph type="pic" sz="quarter" idx="36" hasCustomPrompt="1"/>
          </p:nvPr>
        </p:nvSpPr>
        <p:spPr>
          <a:xfrm>
            <a:off x="2677961" y="4697105"/>
            <a:ext cx="1502078" cy="1401696"/>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18" name="Text Placeholder 9">
            <a:extLst>
              <a:ext uri="{FF2B5EF4-FFF2-40B4-BE49-F238E27FC236}">
                <a16:creationId xmlns:a16="http://schemas.microsoft.com/office/drawing/2014/main" id="{C9FDCFD7-8A42-3545-9366-B7AEB71E1154}"/>
              </a:ext>
            </a:extLst>
          </p:cNvPr>
          <p:cNvSpPr>
            <a:spLocks noGrp="1"/>
          </p:cNvSpPr>
          <p:nvPr>
            <p:ph type="body" sz="quarter" idx="37" hasCustomPrompt="1"/>
          </p:nvPr>
        </p:nvSpPr>
        <p:spPr>
          <a:xfrm>
            <a:off x="2677961" y="6287455"/>
            <a:ext cx="1502078" cy="1211571"/>
          </a:xfrm>
        </p:spPr>
        <p:txBody>
          <a:bodyPr/>
          <a:lstStyle>
            <a:lvl1pPr>
              <a:defRPr sz="1089" b="1">
                <a:latin typeface="+mj-lt"/>
              </a:defRPr>
            </a:lvl1pPr>
            <a:lvl3pPr>
              <a:defRPr>
                <a:latin typeface="+mj-lt"/>
              </a:defRPr>
            </a:lvl3pPr>
          </a:lstStyle>
          <a:p>
            <a:pPr lvl="0"/>
            <a:r>
              <a:rPr lang="en-GB" dirty="0"/>
              <a:t>Second level</a:t>
            </a:r>
          </a:p>
          <a:p>
            <a:pPr lvl="2"/>
            <a:r>
              <a:rPr lang="en-GB" dirty="0"/>
              <a:t>Title/Department</a:t>
            </a:r>
          </a:p>
          <a:p>
            <a:pPr lvl="2"/>
            <a:r>
              <a:rPr lang="en-GB" dirty="0"/>
              <a:t>Location if needed</a:t>
            </a:r>
          </a:p>
        </p:txBody>
      </p:sp>
      <p:sp>
        <p:nvSpPr>
          <p:cNvPr id="19" name="Picture Placeholder 6">
            <a:extLst>
              <a:ext uri="{FF2B5EF4-FFF2-40B4-BE49-F238E27FC236}">
                <a16:creationId xmlns:a16="http://schemas.microsoft.com/office/drawing/2014/main" id="{28957065-D0CB-BE4D-B31B-B51E90D36E2A}"/>
              </a:ext>
            </a:extLst>
          </p:cNvPr>
          <p:cNvSpPr>
            <a:spLocks noGrp="1"/>
          </p:cNvSpPr>
          <p:nvPr>
            <p:ph type="pic" sz="quarter" idx="38" hasCustomPrompt="1"/>
          </p:nvPr>
        </p:nvSpPr>
        <p:spPr>
          <a:xfrm>
            <a:off x="4866271" y="4697105"/>
            <a:ext cx="1502078" cy="1401696"/>
          </a:xfrm>
          <a:solidFill>
            <a:schemeClr val="bg2">
              <a:lumMod val="85000"/>
            </a:schemeClr>
          </a:solidFill>
        </p:spPr>
        <p:txBody>
          <a:bodyPr tIns="324000" anchor="t">
            <a:normAutofit/>
          </a:bodyPr>
          <a:lstStyle>
            <a:lvl1pPr algn="ctr">
              <a:defRPr sz="1089" b="0" i="0">
                <a:latin typeface="Neue Haas Grotesk Text Pro" panose="020B0504020202020204" pitchFamily="34" charset="77"/>
              </a:defRPr>
            </a:lvl1pPr>
          </a:lstStyle>
          <a:p>
            <a:r>
              <a:rPr lang="en-GB" dirty="0"/>
              <a:t>Insert photo</a:t>
            </a:r>
          </a:p>
        </p:txBody>
      </p:sp>
      <p:sp>
        <p:nvSpPr>
          <p:cNvPr id="20" name="Text Placeholder 9">
            <a:extLst>
              <a:ext uri="{FF2B5EF4-FFF2-40B4-BE49-F238E27FC236}">
                <a16:creationId xmlns:a16="http://schemas.microsoft.com/office/drawing/2014/main" id="{EF25938E-B620-BE4E-91AE-E9408B20DDE3}"/>
              </a:ext>
            </a:extLst>
          </p:cNvPr>
          <p:cNvSpPr>
            <a:spLocks noGrp="1"/>
          </p:cNvSpPr>
          <p:nvPr>
            <p:ph type="body" sz="quarter" idx="39" hasCustomPrompt="1"/>
          </p:nvPr>
        </p:nvSpPr>
        <p:spPr>
          <a:xfrm>
            <a:off x="4866271" y="6287455"/>
            <a:ext cx="1502078" cy="1211571"/>
          </a:xfrm>
        </p:spPr>
        <p:txBody>
          <a:bodyPr/>
          <a:lstStyle>
            <a:lvl1pPr>
              <a:defRPr sz="1089" b="1">
                <a:latin typeface="+mj-lt"/>
              </a:defRPr>
            </a:lvl1pPr>
            <a:lvl3pPr>
              <a:defRPr>
                <a:latin typeface="+mj-lt"/>
              </a:defRPr>
            </a:lvl3pPr>
          </a:lstStyle>
          <a:p>
            <a:pPr lvl="0"/>
            <a:r>
              <a:rPr lang="en-GB" dirty="0"/>
              <a:t>Second level</a:t>
            </a:r>
          </a:p>
          <a:p>
            <a:pPr lvl="2"/>
            <a:r>
              <a:rPr lang="en-GB" dirty="0"/>
              <a:t>Title/Department</a:t>
            </a:r>
          </a:p>
          <a:p>
            <a:pPr lvl="2"/>
            <a:r>
              <a:rPr lang="en-GB" dirty="0"/>
              <a:t>Location if needed</a:t>
            </a:r>
          </a:p>
        </p:txBody>
      </p:sp>
      <p:sp>
        <p:nvSpPr>
          <p:cNvPr id="6" name="Footer Placeholder 5">
            <a:extLst>
              <a:ext uri="{FF2B5EF4-FFF2-40B4-BE49-F238E27FC236}">
                <a16:creationId xmlns:a16="http://schemas.microsoft.com/office/drawing/2014/main" id="{93F9DC58-14E4-074F-B68D-DFC0E01E605D}"/>
              </a:ext>
            </a:extLst>
          </p:cNvPr>
          <p:cNvSpPr>
            <a:spLocks noGrp="1"/>
          </p:cNvSpPr>
          <p:nvPr>
            <p:ph type="ftr" sz="quarter" idx="40"/>
          </p:nvPr>
        </p:nvSpPr>
        <p:spPr/>
        <p:txBody>
          <a:bodyPr/>
          <a:lstStyle/>
          <a:p>
            <a:r>
              <a:rPr lang="en-US"/>
              <a:t>Topic headline goes here</a:t>
            </a:r>
            <a:endParaRPr lang="en-US" dirty="0"/>
          </a:p>
        </p:txBody>
      </p:sp>
      <p:sp>
        <p:nvSpPr>
          <p:cNvPr id="7" name="Slide Number Placeholder 6">
            <a:extLst>
              <a:ext uri="{FF2B5EF4-FFF2-40B4-BE49-F238E27FC236}">
                <a16:creationId xmlns:a16="http://schemas.microsoft.com/office/drawing/2014/main" id="{BEF6299F-2B97-4343-B549-817AF68BC1C0}"/>
              </a:ext>
            </a:extLst>
          </p:cNvPr>
          <p:cNvSpPr>
            <a:spLocks noGrp="1"/>
          </p:cNvSpPr>
          <p:nvPr>
            <p:ph type="sldNum" sz="quarter" idx="41"/>
          </p:nvPr>
        </p:nvSpPr>
        <p:spPr/>
        <p:txBody>
          <a:bodyPr/>
          <a:lstStyle/>
          <a:p>
            <a:fld id="{2660AF66-E085-8649-A58C-25409A023A2A}" type="slidenum">
              <a:rPr lang="en-US" smtClean="0"/>
              <a:pPr/>
              <a:t>‹#›</a:t>
            </a:fld>
            <a:endParaRPr lang="en-US" dirty="0"/>
          </a:p>
        </p:txBody>
      </p:sp>
    </p:spTree>
    <p:extLst>
      <p:ext uri="{BB962C8B-B14F-4D97-AF65-F5344CB8AC3E}">
        <p14:creationId xmlns:p14="http://schemas.microsoft.com/office/powerpoint/2010/main" val="33126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A113BA-16AA-7243-BBB3-BB98ACAC5299}"/>
              </a:ext>
            </a:extLst>
          </p:cNvPr>
          <p:cNvSpPr>
            <a:spLocks noGrp="1"/>
          </p:cNvSpPr>
          <p:nvPr>
            <p:ph type="sldNum" sz="quarter" idx="4"/>
          </p:nvPr>
        </p:nvSpPr>
        <p:spPr>
          <a:xfrm>
            <a:off x="5520100" y="9439043"/>
            <a:ext cx="848249" cy="466957"/>
          </a:xfrm>
          <a:prstGeom prst="rect">
            <a:avLst/>
          </a:prstGeom>
        </p:spPr>
        <p:txBody>
          <a:bodyPr vert="horz" lIns="0" tIns="0" rIns="0" bIns="0" rtlCol="0" anchor="t">
            <a:noAutofit/>
          </a:bodyPr>
          <a:lstStyle>
            <a:lvl1pPr algn="r">
              <a:defRPr sz="1089" b="0">
                <a:solidFill>
                  <a:schemeClr val="tx1"/>
                </a:solidFill>
                <a:latin typeface="Neue Haas Grotesk Text Pro" panose="020B0504020202020204" pitchFamily="34" charset="77"/>
              </a:defRPr>
            </a:lvl1pPr>
          </a:lstStyle>
          <a:p>
            <a:fld id="{2660AF66-E085-8649-A58C-25409A023A2A}" type="slidenum">
              <a:rPr lang="en-US" smtClean="0"/>
              <a:pPr/>
              <a:t>‹#›</a:t>
            </a:fld>
            <a:endParaRPr lang="en-US" dirty="0"/>
          </a:p>
        </p:txBody>
      </p:sp>
      <p:cxnSp>
        <p:nvCxnSpPr>
          <p:cNvPr id="17" name="Straight Connector 16">
            <a:extLst>
              <a:ext uri="{FF2B5EF4-FFF2-40B4-BE49-F238E27FC236}">
                <a16:creationId xmlns:a16="http://schemas.microsoft.com/office/drawing/2014/main" id="{C7E7264B-0BEF-3944-9033-5834DE7117C3}"/>
              </a:ext>
            </a:extLst>
          </p:cNvPr>
          <p:cNvCxnSpPr>
            <a:cxnSpLocks/>
          </p:cNvCxnSpPr>
          <p:nvPr userDrawn="1"/>
        </p:nvCxnSpPr>
        <p:spPr>
          <a:xfrm>
            <a:off x="489652" y="9223538"/>
            <a:ext cx="58786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92E10FF3-5CA0-ED41-9963-0F8498CB465A}"/>
              </a:ext>
            </a:extLst>
          </p:cNvPr>
          <p:cNvSpPr>
            <a:spLocks noGrp="1"/>
          </p:cNvSpPr>
          <p:nvPr>
            <p:ph type="ftr" sz="quarter" idx="3"/>
          </p:nvPr>
        </p:nvSpPr>
        <p:spPr>
          <a:xfrm>
            <a:off x="489652" y="9439044"/>
            <a:ext cx="4866271" cy="466957"/>
          </a:xfrm>
          <a:prstGeom prst="rect">
            <a:avLst/>
          </a:prstGeom>
        </p:spPr>
        <p:txBody>
          <a:bodyPr vert="horz" lIns="0" tIns="0" rIns="0" bIns="0" rtlCol="0" anchor="t"/>
          <a:lstStyle>
            <a:lvl1pPr algn="l">
              <a:defRPr sz="1089" b="1" i="0">
                <a:solidFill>
                  <a:schemeClr val="tx1"/>
                </a:solidFill>
                <a:latin typeface="Neue Haas Grotesk Text Pro" panose="020B0504020202020204" pitchFamily="34" charset="77"/>
              </a:defRPr>
            </a:lvl1pPr>
          </a:lstStyle>
          <a:p>
            <a:r>
              <a:rPr lang="en-US" dirty="0"/>
              <a:t>Topic headline goes here</a:t>
            </a:r>
          </a:p>
        </p:txBody>
      </p:sp>
      <p:sp>
        <p:nvSpPr>
          <p:cNvPr id="2" name="Text Placeholder 1"/>
          <p:cNvSpPr>
            <a:spLocks noGrp="1"/>
          </p:cNvSpPr>
          <p:nvPr>
            <p:ph type="body" idx="1"/>
          </p:nvPr>
        </p:nvSpPr>
        <p:spPr>
          <a:xfrm>
            <a:off x="489651" y="1884127"/>
            <a:ext cx="2841419" cy="68378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Placeholder 4">
            <a:extLst>
              <a:ext uri="{FF2B5EF4-FFF2-40B4-BE49-F238E27FC236}">
                <a16:creationId xmlns:a16="http://schemas.microsoft.com/office/drawing/2014/main" id="{66D2CEFF-5C5D-9745-A83A-19EE3EE87DA0}"/>
              </a:ext>
            </a:extLst>
          </p:cNvPr>
          <p:cNvSpPr>
            <a:spLocks noGrp="1"/>
          </p:cNvSpPr>
          <p:nvPr>
            <p:ph type="title"/>
          </p:nvPr>
        </p:nvSpPr>
        <p:spPr>
          <a:xfrm>
            <a:off x="489652" y="415762"/>
            <a:ext cx="4866271" cy="1302161"/>
          </a:xfrm>
          <a:prstGeom prst="rect">
            <a:avLst/>
          </a:prstGeom>
          <a:noFill/>
        </p:spPr>
        <p:txBody>
          <a:bodyPr vert="horz" lIns="0" tIns="0" rIns="0" bIns="0" rtlCol="0" anchor="t">
            <a:noAutofit/>
          </a:bodyPr>
          <a:lstStyle/>
          <a:p>
            <a:r>
              <a:rPr lang="en-US"/>
              <a:t>Click to edit Master title style</a:t>
            </a:r>
            <a:endParaRPr lang="en-GB" dirty="0"/>
          </a:p>
        </p:txBody>
      </p:sp>
    </p:spTree>
    <p:extLst>
      <p:ext uri="{BB962C8B-B14F-4D97-AF65-F5344CB8AC3E}">
        <p14:creationId xmlns:p14="http://schemas.microsoft.com/office/powerpoint/2010/main" val="229212936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5" r:id="rId3"/>
    <p:sldLayoutId id="2147483773" r:id="rId4"/>
    <p:sldLayoutId id="2147483774" r:id="rId5"/>
    <p:sldLayoutId id="2147483753" r:id="rId6"/>
    <p:sldLayoutId id="2147483766" r:id="rId7"/>
    <p:sldLayoutId id="2147483661" r:id="rId8"/>
    <p:sldLayoutId id="2147483767" r:id="rId9"/>
    <p:sldLayoutId id="2147483768" r:id="rId10"/>
    <p:sldLayoutId id="2147483752" r:id="rId11"/>
    <p:sldLayoutId id="2147483743" r:id="rId12"/>
    <p:sldLayoutId id="2147483748" r:id="rId13"/>
    <p:sldLayoutId id="2147483749" r:id="rId14"/>
    <p:sldLayoutId id="2147483777" r:id="rId15"/>
    <p:sldLayoutId id="2147483750" r:id="rId16"/>
    <p:sldLayoutId id="2147483751" r:id="rId17"/>
    <p:sldLayoutId id="2147483754" r:id="rId18"/>
    <p:sldLayoutId id="2147483775" r:id="rId19"/>
    <p:sldLayoutId id="2147483755" r:id="rId20"/>
    <p:sldLayoutId id="2147483756" r:id="rId21"/>
    <p:sldLayoutId id="2147483757" r:id="rId22"/>
    <p:sldLayoutId id="2147483758" r:id="rId23"/>
    <p:sldLayoutId id="2147483759" r:id="rId24"/>
    <p:sldLayoutId id="2147483760" r:id="rId25"/>
    <p:sldLayoutId id="2147483746" r:id="rId26"/>
    <p:sldLayoutId id="2147483769" r:id="rId27"/>
    <p:sldLayoutId id="2147483778" r:id="rId28"/>
    <p:sldLayoutId id="2147483770" r:id="rId29"/>
    <p:sldLayoutId id="2147483771" r:id="rId30"/>
    <p:sldLayoutId id="2147483772" r:id="rId31"/>
    <p:sldLayoutId id="2147483761" r:id="rId32"/>
    <p:sldLayoutId id="2147483762" r:id="rId33"/>
    <p:sldLayoutId id="2147483763" r:id="rId34"/>
    <p:sldLayoutId id="2147483764" r:id="rId35"/>
    <p:sldLayoutId id="2147483779" r:id="rId36"/>
    <p:sldLayoutId id="2147483780" r:id="rId37"/>
    <p:sldLayoutId id="2147483765" r:id="rId38"/>
  </p:sldLayoutIdLst>
  <p:hf hdr="0" dt="0"/>
  <p:txStyles>
    <p:titleStyle>
      <a:lvl1pPr algn="l" defTabSz="1293259" rtl="0" eaLnBrk="1" latinLnBrk="0" hangingPunct="1">
        <a:lnSpc>
          <a:spcPct val="100000"/>
        </a:lnSpc>
        <a:spcBef>
          <a:spcPts val="2722"/>
        </a:spcBef>
        <a:buNone/>
        <a:defRPr sz="2722" b="1" i="0" kern="1200" baseline="0">
          <a:solidFill>
            <a:schemeClr val="tx1"/>
          </a:solidFill>
          <a:latin typeface="+mj-lt"/>
          <a:ea typeface="+mj-ea"/>
          <a:cs typeface="+mj-cs"/>
        </a:defRPr>
      </a:lvl1pPr>
    </p:titleStyle>
    <p:bodyStyle>
      <a:lvl1pPr marL="0" indent="0" algn="l" defTabSz="1293259" rtl="0" eaLnBrk="1" latinLnBrk="0" hangingPunct="1">
        <a:lnSpc>
          <a:spcPct val="100000"/>
        </a:lnSpc>
        <a:spcBef>
          <a:spcPts val="1814"/>
        </a:spcBef>
        <a:buFont typeface="Arial" panose="020B0604020202020204" pitchFamily="34" charset="0"/>
        <a:buNone/>
        <a:defRPr sz="1814" b="0" i="0" kern="1200" baseline="0">
          <a:solidFill>
            <a:schemeClr val="tx1"/>
          </a:solidFill>
          <a:latin typeface="+mn-lt"/>
          <a:ea typeface="+mn-ea"/>
          <a:cs typeface="+mn-cs"/>
        </a:defRPr>
      </a:lvl1pPr>
      <a:lvl2pPr marL="0" indent="0" algn="l" defTabSz="1293259" rtl="0" eaLnBrk="1" latinLnBrk="0" hangingPunct="1">
        <a:lnSpc>
          <a:spcPct val="100000"/>
        </a:lnSpc>
        <a:spcBef>
          <a:spcPts val="1198"/>
        </a:spcBef>
        <a:buFont typeface="Arial" panose="020B0604020202020204" pitchFamily="34" charset="0"/>
        <a:buNone/>
        <a:tabLst/>
        <a:defRPr sz="1089" b="1" i="0" kern="1200" baseline="0">
          <a:solidFill>
            <a:schemeClr val="tx1"/>
          </a:solidFill>
          <a:latin typeface="+mj-lt"/>
          <a:ea typeface="+mn-ea"/>
          <a:cs typeface="+mn-cs"/>
        </a:defRPr>
      </a:lvl2pPr>
      <a:lvl3pPr marL="0" indent="0" algn="l" defTabSz="1293259" rtl="0" eaLnBrk="1" latinLnBrk="0" hangingPunct="1">
        <a:lnSpc>
          <a:spcPct val="100000"/>
        </a:lnSpc>
        <a:spcBef>
          <a:spcPts val="0"/>
        </a:spcBef>
        <a:buFont typeface="Arial" panose="020B0604020202020204" pitchFamily="34" charset="0"/>
        <a:buNone/>
        <a:tabLst/>
        <a:defRPr sz="1089" kern="1200" baseline="0">
          <a:solidFill>
            <a:schemeClr val="tx1"/>
          </a:solidFill>
          <a:latin typeface="+mn-lt"/>
          <a:ea typeface="+mn-ea"/>
          <a:cs typeface="+mn-cs"/>
        </a:defRPr>
      </a:lvl3pPr>
      <a:lvl4pPr marL="163296" indent="-163296" algn="l" defTabSz="1293259" rtl="0" eaLnBrk="1" latinLnBrk="0" hangingPunct="1">
        <a:lnSpc>
          <a:spcPct val="100000"/>
        </a:lnSpc>
        <a:spcBef>
          <a:spcPts val="726"/>
        </a:spcBef>
        <a:buFont typeface="Arial" panose="020B0604020202020204" pitchFamily="34" charset="0"/>
        <a:buChar char="•"/>
        <a:tabLst/>
        <a:defRPr sz="1089" kern="1200" baseline="0">
          <a:solidFill>
            <a:schemeClr val="tx1"/>
          </a:solidFill>
          <a:latin typeface="+mn-lt"/>
          <a:ea typeface="+mn-ea"/>
          <a:cs typeface="+mn-cs"/>
        </a:defRPr>
      </a:lvl4pPr>
      <a:lvl5pPr marL="326592" indent="-163296" algn="l" defTabSz="1293259" rtl="0" eaLnBrk="1" latinLnBrk="0" hangingPunct="1">
        <a:lnSpc>
          <a:spcPct val="100000"/>
        </a:lnSpc>
        <a:spcBef>
          <a:spcPts val="726"/>
        </a:spcBef>
        <a:buFont typeface="Arial" panose="020B0604020202020204" pitchFamily="34" charset="0"/>
        <a:buChar char="•"/>
        <a:tabLst/>
        <a:defRPr sz="1089" kern="1200" baseline="0">
          <a:solidFill>
            <a:schemeClr val="tx1"/>
          </a:solidFill>
          <a:latin typeface="+mn-lt"/>
          <a:ea typeface="+mn-ea"/>
          <a:cs typeface="+mn-cs"/>
        </a:defRPr>
      </a:lvl5pPr>
      <a:lvl6pPr marL="489888" indent="-163296" algn="l" defTabSz="1293259" rtl="0" eaLnBrk="1" latinLnBrk="0" hangingPunct="1">
        <a:lnSpc>
          <a:spcPct val="100000"/>
        </a:lnSpc>
        <a:spcBef>
          <a:spcPts val="726"/>
        </a:spcBef>
        <a:buFont typeface="Arial" panose="020B0604020202020204" pitchFamily="34" charset="0"/>
        <a:buChar char="•"/>
        <a:defRPr sz="1089" b="0" i="0" kern="1200">
          <a:solidFill>
            <a:schemeClr val="tx1"/>
          </a:solidFill>
          <a:latin typeface="+mn-lt"/>
          <a:ea typeface="+mn-ea"/>
          <a:cs typeface="+mn-cs"/>
        </a:defRPr>
      </a:lvl6pPr>
      <a:lvl7pPr marL="4203090" indent="-323314" algn="l" defTabSz="1293259" rtl="0" eaLnBrk="1" latinLnBrk="0" hangingPunct="1">
        <a:lnSpc>
          <a:spcPct val="90000"/>
        </a:lnSpc>
        <a:spcBef>
          <a:spcPts val="708"/>
        </a:spcBef>
        <a:buFont typeface="Arial" panose="020B0604020202020204" pitchFamily="34" charset="0"/>
        <a:buChar char="•"/>
        <a:defRPr sz="2546" kern="1200">
          <a:solidFill>
            <a:schemeClr val="tx1"/>
          </a:solidFill>
          <a:latin typeface="+mn-lt"/>
          <a:ea typeface="+mn-ea"/>
          <a:cs typeface="+mn-cs"/>
        </a:defRPr>
      </a:lvl7pPr>
      <a:lvl8pPr marL="4849720" indent="-323314" algn="l" defTabSz="1293259" rtl="0" eaLnBrk="1" latinLnBrk="0" hangingPunct="1">
        <a:lnSpc>
          <a:spcPct val="90000"/>
        </a:lnSpc>
        <a:spcBef>
          <a:spcPts val="708"/>
        </a:spcBef>
        <a:buFont typeface="Arial" panose="020B0604020202020204" pitchFamily="34" charset="0"/>
        <a:buChar char="•"/>
        <a:defRPr sz="2546" kern="1200">
          <a:solidFill>
            <a:schemeClr val="tx1"/>
          </a:solidFill>
          <a:latin typeface="+mn-lt"/>
          <a:ea typeface="+mn-ea"/>
          <a:cs typeface="+mn-cs"/>
        </a:defRPr>
      </a:lvl8pPr>
      <a:lvl9pPr marL="5496349" indent="-323314" algn="l" defTabSz="1293259" rtl="0" eaLnBrk="1" latinLnBrk="0" hangingPunct="1">
        <a:lnSpc>
          <a:spcPct val="90000"/>
        </a:lnSpc>
        <a:spcBef>
          <a:spcPts val="708"/>
        </a:spcBef>
        <a:buFont typeface="Arial" panose="020B0604020202020204" pitchFamily="34" charset="0"/>
        <a:buChar char="•"/>
        <a:defRPr sz="2546" kern="1200">
          <a:solidFill>
            <a:schemeClr val="tx1"/>
          </a:solidFill>
          <a:latin typeface="+mn-lt"/>
          <a:ea typeface="+mn-ea"/>
          <a:cs typeface="+mn-cs"/>
        </a:defRPr>
      </a:lvl9pPr>
    </p:bodyStyle>
    <p:otherStyle>
      <a:defPPr>
        <a:defRPr lang="en-US"/>
      </a:defPPr>
      <a:lvl1pPr marL="0" algn="l" defTabSz="1293259" rtl="0" eaLnBrk="1" latinLnBrk="0" hangingPunct="1">
        <a:defRPr sz="2546" kern="1200">
          <a:solidFill>
            <a:schemeClr val="tx1"/>
          </a:solidFill>
          <a:latin typeface="+mn-lt"/>
          <a:ea typeface="+mn-ea"/>
          <a:cs typeface="+mn-cs"/>
        </a:defRPr>
      </a:lvl1pPr>
      <a:lvl2pPr marL="646629" algn="l" defTabSz="1293259" rtl="0" eaLnBrk="1" latinLnBrk="0" hangingPunct="1">
        <a:defRPr sz="2546" kern="1200">
          <a:solidFill>
            <a:schemeClr val="tx1"/>
          </a:solidFill>
          <a:latin typeface="+mn-lt"/>
          <a:ea typeface="+mn-ea"/>
          <a:cs typeface="+mn-cs"/>
        </a:defRPr>
      </a:lvl2pPr>
      <a:lvl3pPr marL="1293259" algn="l" defTabSz="1293259" rtl="0" eaLnBrk="1" latinLnBrk="0" hangingPunct="1">
        <a:defRPr sz="2546" kern="1200">
          <a:solidFill>
            <a:schemeClr val="tx1"/>
          </a:solidFill>
          <a:latin typeface="+mn-lt"/>
          <a:ea typeface="+mn-ea"/>
          <a:cs typeface="+mn-cs"/>
        </a:defRPr>
      </a:lvl3pPr>
      <a:lvl4pPr marL="1939888" algn="l" defTabSz="1293259" rtl="0" eaLnBrk="1" latinLnBrk="0" hangingPunct="1">
        <a:defRPr sz="2546" kern="1200">
          <a:solidFill>
            <a:schemeClr val="tx1"/>
          </a:solidFill>
          <a:latin typeface="+mn-lt"/>
          <a:ea typeface="+mn-ea"/>
          <a:cs typeface="+mn-cs"/>
        </a:defRPr>
      </a:lvl4pPr>
      <a:lvl5pPr marL="2586517" algn="l" defTabSz="1293259" rtl="0" eaLnBrk="1" latinLnBrk="0" hangingPunct="1">
        <a:defRPr sz="2546" kern="1200">
          <a:solidFill>
            <a:schemeClr val="tx1"/>
          </a:solidFill>
          <a:latin typeface="+mn-lt"/>
          <a:ea typeface="+mn-ea"/>
          <a:cs typeface="+mn-cs"/>
        </a:defRPr>
      </a:lvl5pPr>
      <a:lvl6pPr marL="3233146" algn="l" defTabSz="1293259" rtl="0" eaLnBrk="1" latinLnBrk="0" hangingPunct="1">
        <a:defRPr sz="2546" kern="1200">
          <a:solidFill>
            <a:schemeClr val="tx1"/>
          </a:solidFill>
          <a:latin typeface="+mn-lt"/>
          <a:ea typeface="+mn-ea"/>
          <a:cs typeface="+mn-cs"/>
        </a:defRPr>
      </a:lvl6pPr>
      <a:lvl7pPr marL="3879776" algn="l" defTabSz="1293259" rtl="0" eaLnBrk="1" latinLnBrk="0" hangingPunct="1">
        <a:defRPr sz="2546" kern="1200">
          <a:solidFill>
            <a:schemeClr val="tx1"/>
          </a:solidFill>
          <a:latin typeface="+mn-lt"/>
          <a:ea typeface="+mn-ea"/>
          <a:cs typeface="+mn-cs"/>
        </a:defRPr>
      </a:lvl7pPr>
      <a:lvl8pPr marL="4526405" algn="l" defTabSz="1293259" rtl="0" eaLnBrk="1" latinLnBrk="0" hangingPunct="1">
        <a:defRPr sz="2546" kern="1200">
          <a:solidFill>
            <a:schemeClr val="tx1"/>
          </a:solidFill>
          <a:latin typeface="+mn-lt"/>
          <a:ea typeface="+mn-ea"/>
          <a:cs typeface="+mn-cs"/>
        </a:defRPr>
      </a:lvl8pPr>
      <a:lvl9pPr marL="5173034" algn="l" defTabSz="1293259" rtl="0" eaLnBrk="1" latinLnBrk="0" hangingPunct="1">
        <a:defRPr sz="254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8" userDrawn="1">
          <p15:clr>
            <a:srgbClr val="9FCC3B"/>
          </p15:clr>
        </p15:guide>
        <p15:guide id="2" pos="514" userDrawn="1">
          <p15:clr>
            <a:srgbClr val="F26B43"/>
          </p15:clr>
        </p15:guide>
        <p15:guide id="3" pos="617" userDrawn="1">
          <p15:clr>
            <a:srgbClr val="F26B43"/>
          </p15:clr>
        </p15:guide>
        <p15:guide id="4" pos="844" userDrawn="1">
          <p15:clr>
            <a:srgbClr val="F26B43"/>
          </p15:clr>
        </p15:guide>
        <p15:guide id="5" pos="946" userDrawn="1">
          <p15:clr>
            <a:srgbClr val="F26B43"/>
          </p15:clr>
        </p15:guide>
        <p15:guide id="6" pos="1152" userDrawn="1">
          <p15:clr>
            <a:srgbClr val="F26B43"/>
          </p15:clr>
        </p15:guide>
        <p15:guide id="7" pos="1255" userDrawn="1">
          <p15:clr>
            <a:srgbClr val="F26B43"/>
          </p15:clr>
        </p15:guide>
        <p15:guide id="8" pos="1481" userDrawn="1">
          <p15:clr>
            <a:srgbClr val="F26B43"/>
          </p15:clr>
        </p15:guide>
        <p15:guide id="9" pos="1584" userDrawn="1">
          <p15:clr>
            <a:srgbClr val="F26B43"/>
          </p15:clr>
        </p15:guide>
        <p15:guide id="10" pos="1789" userDrawn="1">
          <p15:clr>
            <a:srgbClr val="F26B43"/>
          </p15:clr>
        </p15:guide>
        <p15:guide id="11" pos="1892" userDrawn="1">
          <p15:clr>
            <a:srgbClr val="F26B43"/>
          </p15:clr>
        </p15:guide>
        <p15:guide id="12" pos="2098" userDrawn="1">
          <p15:clr>
            <a:srgbClr val="F26B43"/>
          </p15:clr>
        </p15:guide>
        <p15:guide id="13" pos="2160" userDrawn="1">
          <p15:clr>
            <a:srgbClr val="F26B43"/>
          </p15:clr>
        </p15:guide>
        <p15:guide id="14" pos="2222" userDrawn="1">
          <p15:clr>
            <a:srgbClr val="F26B43"/>
          </p15:clr>
        </p15:guide>
        <p15:guide id="15" pos="2428" userDrawn="1">
          <p15:clr>
            <a:srgbClr val="F26B43"/>
          </p15:clr>
        </p15:guide>
        <p15:guide id="16" pos="2530" userDrawn="1">
          <p15:clr>
            <a:srgbClr val="F26B43"/>
          </p15:clr>
        </p15:guide>
        <p15:guide id="17" pos="2736" userDrawn="1">
          <p15:clr>
            <a:srgbClr val="F26B43"/>
          </p15:clr>
        </p15:guide>
        <p15:guide id="18" pos="2839" userDrawn="1">
          <p15:clr>
            <a:srgbClr val="F26B43"/>
          </p15:clr>
        </p15:guide>
        <p15:guide id="19" pos="3065" userDrawn="1">
          <p15:clr>
            <a:srgbClr val="F26B43"/>
          </p15:clr>
        </p15:guide>
        <p15:guide id="20" pos="3168" userDrawn="1">
          <p15:clr>
            <a:srgbClr val="F26B43"/>
          </p15:clr>
        </p15:guide>
        <p15:guide id="21" pos="3374" userDrawn="1">
          <p15:clr>
            <a:srgbClr val="F26B43"/>
          </p15:clr>
        </p15:guide>
        <p15:guide id="22" pos="3477" userDrawn="1">
          <p15:clr>
            <a:srgbClr val="F26B43"/>
          </p15:clr>
        </p15:guide>
        <p15:guide id="23" pos="3703" userDrawn="1">
          <p15:clr>
            <a:srgbClr val="F26B43"/>
          </p15:clr>
        </p15:guide>
        <p15:guide id="24" pos="3806" userDrawn="1">
          <p15:clr>
            <a:srgbClr val="F26B43"/>
          </p15:clr>
        </p15:guide>
        <p15:guide id="25" pos="4012" userDrawn="1">
          <p15:clr>
            <a:srgbClr val="9FCC3B"/>
          </p15:clr>
        </p15:guide>
        <p15:guide id="26" orient="horz" pos="304" userDrawn="1">
          <p15:clr>
            <a:srgbClr val="9FCC3B"/>
          </p15:clr>
        </p15:guide>
        <p15:guide id="27" orient="horz" pos="640" userDrawn="1">
          <p15:clr>
            <a:srgbClr val="F26B43"/>
          </p15:clr>
        </p15:guide>
        <p15:guide id="28" orient="horz" pos="746" userDrawn="1">
          <p15:clr>
            <a:srgbClr val="F26B43"/>
          </p15:clr>
        </p15:guide>
        <p15:guide id="29" orient="horz" pos="1082" userDrawn="1">
          <p15:clr>
            <a:srgbClr val="F26B43"/>
          </p15:clr>
        </p15:guide>
        <p15:guide id="30" orient="horz" pos="1187" userDrawn="1">
          <p15:clr>
            <a:srgbClr val="5ACBF0"/>
          </p15:clr>
        </p15:guide>
        <p15:guide id="31" orient="horz" pos="1523" userDrawn="1">
          <p15:clr>
            <a:srgbClr val="F26B43"/>
          </p15:clr>
        </p15:guide>
        <p15:guide id="32" orient="horz" pos="1628" userDrawn="1">
          <p15:clr>
            <a:srgbClr val="F26B43"/>
          </p15:clr>
        </p15:guide>
        <p15:guide id="33" orient="horz" pos="1964" userDrawn="1">
          <p15:clr>
            <a:srgbClr val="F26B43"/>
          </p15:clr>
        </p15:guide>
        <p15:guide id="34" orient="horz" pos="2070" userDrawn="1">
          <p15:clr>
            <a:srgbClr val="F26B43"/>
          </p15:clr>
        </p15:guide>
        <p15:guide id="35" orient="horz" pos="2405" userDrawn="1">
          <p15:clr>
            <a:srgbClr val="F26B43"/>
          </p15:clr>
        </p15:guide>
        <p15:guide id="36" orient="horz" pos="2511" userDrawn="1">
          <p15:clr>
            <a:srgbClr val="F26B43"/>
          </p15:clr>
        </p15:guide>
        <p15:guide id="37" orient="horz" pos="2847" userDrawn="1">
          <p15:clr>
            <a:srgbClr val="F26B43"/>
          </p15:clr>
        </p15:guide>
        <p15:guide id="38" orient="horz" pos="2952" userDrawn="1">
          <p15:clr>
            <a:srgbClr val="F26B43"/>
          </p15:clr>
        </p15:guide>
        <p15:guide id="39" orient="horz" pos="3288" userDrawn="1">
          <p15:clr>
            <a:srgbClr val="F26B43"/>
          </p15:clr>
        </p15:guide>
        <p15:guide id="40" orient="horz" pos="3393" userDrawn="1">
          <p15:clr>
            <a:srgbClr val="F26B43"/>
          </p15:clr>
        </p15:guide>
        <p15:guide id="41" orient="horz" pos="3729" userDrawn="1">
          <p15:clr>
            <a:srgbClr val="F26B43"/>
          </p15:clr>
        </p15:guide>
        <p15:guide id="42" orient="horz" pos="3835" userDrawn="1">
          <p15:clr>
            <a:srgbClr val="F26B43"/>
          </p15:clr>
        </p15:guide>
        <p15:guide id="43" orient="horz" pos="4170" userDrawn="1">
          <p15:clr>
            <a:srgbClr val="F26B43"/>
          </p15:clr>
        </p15:guide>
        <p15:guide id="44" orient="horz" pos="4276" userDrawn="1">
          <p15:clr>
            <a:srgbClr val="F26B43"/>
          </p15:clr>
        </p15:guide>
        <p15:guide id="45" orient="horz" pos="4612" userDrawn="1">
          <p15:clr>
            <a:srgbClr val="F26B43"/>
          </p15:clr>
        </p15:guide>
        <p15:guide id="46" orient="horz" pos="4717" userDrawn="1">
          <p15:clr>
            <a:srgbClr val="F26B43"/>
          </p15:clr>
        </p15:guide>
        <p15:guide id="47" orient="horz" pos="5053" userDrawn="1">
          <p15:clr>
            <a:srgbClr val="F26B43"/>
          </p15:clr>
        </p15:guide>
        <p15:guide id="48" orient="horz" pos="5158" userDrawn="1">
          <p15:clr>
            <a:srgbClr val="F26B43"/>
          </p15:clr>
        </p15:guide>
        <p15:guide id="49" orient="horz" pos="5494" userDrawn="1">
          <p15:clr>
            <a:srgbClr val="9FCC3B"/>
          </p15:clr>
        </p15:guide>
        <p15:guide id="50" orient="horz" pos="5810" userDrawn="1">
          <p15:clr>
            <a:srgbClr val="F26B43"/>
          </p15:clr>
        </p15:guide>
        <p15:guide id="51" orient="horz" pos="591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44E9-927F-5A43-BDD0-40A7BF329CEA}"/>
              </a:ext>
            </a:extLst>
          </p:cNvPr>
          <p:cNvSpPr>
            <a:spLocks noGrp="1"/>
          </p:cNvSpPr>
          <p:nvPr>
            <p:ph type="title"/>
          </p:nvPr>
        </p:nvSpPr>
        <p:spPr/>
        <p:txBody>
          <a:bodyPr/>
          <a:lstStyle/>
          <a:p>
            <a:r>
              <a:rPr lang="it-IT" dirty="0"/>
              <a:t>VERSO IL </a:t>
            </a:r>
            <a:br>
              <a:rPr lang="it-IT" dirty="0"/>
            </a:br>
            <a:r>
              <a:rPr lang="it-IT" dirty="0"/>
              <a:t>“NEW RETAIL NORMAL”</a:t>
            </a:r>
            <a:endParaRPr lang="en-GB" dirty="0"/>
          </a:p>
        </p:txBody>
      </p:sp>
      <p:sp>
        <p:nvSpPr>
          <p:cNvPr id="5" name="Text Placeholder 4">
            <a:extLst>
              <a:ext uri="{FF2B5EF4-FFF2-40B4-BE49-F238E27FC236}">
                <a16:creationId xmlns:a16="http://schemas.microsoft.com/office/drawing/2014/main" id="{E0E45332-CAC6-8742-807F-C308D724245C}"/>
              </a:ext>
            </a:extLst>
          </p:cNvPr>
          <p:cNvSpPr>
            <a:spLocks noGrp="1"/>
          </p:cNvSpPr>
          <p:nvPr>
            <p:ph type="body" sz="quarter" idx="12"/>
          </p:nvPr>
        </p:nvSpPr>
        <p:spPr>
          <a:xfrm>
            <a:off x="489652" y="3320589"/>
            <a:ext cx="2841419" cy="521335"/>
          </a:xfrm>
        </p:spPr>
        <p:txBody>
          <a:bodyPr/>
          <a:lstStyle/>
          <a:p>
            <a:r>
              <a:rPr lang="it-IT" dirty="0"/>
              <a:t>Le indicazioni di Wavemaker per le attività di comunicazione nel breve e medio periodo</a:t>
            </a:r>
            <a:endParaRPr lang="en-GB" dirty="0"/>
          </a:p>
        </p:txBody>
      </p:sp>
    </p:spTree>
    <p:extLst>
      <p:ext uri="{BB962C8B-B14F-4D97-AF65-F5344CB8AC3E}">
        <p14:creationId xmlns:p14="http://schemas.microsoft.com/office/powerpoint/2010/main" val="314741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72CBB7-88D5-4578-ADE1-5E5674B1DF33}"/>
              </a:ext>
            </a:extLst>
          </p:cNvPr>
          <p:cNvSpPr/>
          <p:nvPr/>
        </p:nvSpPr>
        <p:spPr>
          <a:xfrm flipH="1" flipV="1">
            <a:off x="489650" y="1377950"/>
            <a:ext cx="2841418" cy="3327166"/>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3F6F3BC8-73B7-014B-A290-936272E22074}"/>
              </a:ext>
            </a:extLst>
          </p:cNvPr>
          <p:cNvSpPr>
            <a:spLocks noGrp="1"/>
          </p:cNvSpPr>
          <p:nvPr>
            <p:ph type="sldNum" sz="quarter" idx="18"/>
          </p:nvPr>
        </p:nvSpPr>
        <p:spPr>
          <a:xfrm>
            <a:off x="5520101" y="9345491"/>
            <a:ext cx="848249" cy="457219"/>
          </a:xfrm>
        </p:spPr>
        <p:txBody>
          <a:bodyPr/>
          <a:lstStyle/>
          <a:p>
            <a:fld id="{2660AF66-E085-8649-A58C-25409A023A2A}" type="slidenum">
              <a:rPr lang="en-US" smtClean="0"/>
              <a:pPr/>
              <a:t>2</a:t>
            </a:fld>
            <a:endParaRPr lang="en-US" dirty="0"/>
          </a:p>
        </p:txBody>
      </p:sp>
      <p:sp>
        <p:nvSpPr>
          <p:cNvPr id="3" name="Footer Placeholder 2">
            <a:extLst>
              <a:ext uri="{FF2B5EF4-FFF2-40B4-BE49-F238E27FC236}">
                <a16:creationId xmlns:a16="http://schemas.microsoft.com/office/drawing/2014/main" id="{95DD062E-94ED-6945-86A5-AB8769241368}"/>
              </a:ext>
            </a:extLst>
          </p:cNvPr>
          <p:cNvSpPr>
            <a:spLocks noGrp="1"/>
          </p:cNvSpPr>
          <p:nvPr>
            <p:ph type="ftr" sz="quarter" idx="17"/>
          </p:nvPr>
        </p:nvSpPr>
        <p:spPr>
          <a:xfrm>
            <a:off x="489652" y="9345491"/>
            <a:ext cx="5878697" cy="457219"/>
          </a:xfrm>
        </p:spPr>
        <p:txBody>
          <a:bodyPr/>
          <a:lstStyle/>
          <a:p>
            <a:r>
              <a:rPr lang="it-IT" dirty="0"/>
              <a:t>Verso il “New Retail </a:t>
            </a:r>
            <a:r>
              <a:rPr lang="it-IT" dirty="0" err="1"/>
              <a:t>Normal</a:t>
            </a:r>
            <a:r>
              <a:rPr lang="it-IT" dirty="0"/>
              <a:t>”</a:t>
            </a:r>
            <a:endParaRPr lang="en-US" b="0" dirty="0">
              <a:latin typeface="Neue Haas Grotesk Text Pro" panose="020B0504020202020204" pitchFamily="34" charset="77"/>
            </a:endParaRPr>
          </a:p>
        </p:txBody>
      </p:sp>
      <p:sp>
        <p:nvSpPr>
          <p:cNvPr id="4" name="Text Placeholder 3">
            <a:extLst>
              <a:ext uri="{FF2B5EF4-FFF2-40B4-BE49-F238E27FC236}">
                <a16:creationId xmlns:a16="http://schemas.microsoft.com/office/drawing/2014/main" id="{C2EEDCBB-AF44-7445-98D2-C036B2024428}"/>
              </a:ext>
            </a:extLst>
          </p:cNvPr>
          <p:cNvSpPr>
            <a:spLocks noGrp="1"/>
          </p:cNvSpPr>
          <p:nvPr>
            <p:ph type="body" sz="quarter" idx="12"/>
          </p:nvPr>
        </p:nvSpPr>
        <p:spPr>
          <a:xfrm>
            <a:off x="489651" y="5009245"/>
            <a:ext cx="2841419" cy="3375285"/>
          </a:xfrm>
        </p:spPr>
        <p:txBody>
          <a:bodyPr/>
          <a:lstStyle/>
          <a:p>
            <a:pPr algn="just"/>
            <a:r>
              <a:rPr lang="it-IT" sz="1400" b="1" dirty="0">
                <a:latin typeface="+mj-lt"/>
              </a:rPr>
              <a:t>Sono cambiati il livello di fiducia e i comportamenti degli italiani.</a:t>
            </a:r>
            <a:endParaRPr lang="en-US" sz="1400" b="1" dirty="0">
              <a:latin typeface="+mj-lt"/>
            </a:endParaRPr>
          </a:p>
          <a:p>
            <a:pPr marL="625475" algn="just"/>
            <a:r>
              <a:rPr lang="it-IT" sz="1400" dirty="0"/>
              <a:t>In 2 settimane, la percentuale di persone che credono che troveremo una qualche forma di stabilità solo nel 2021 è passato dal 14% a 31%.</a:t>
            </a:r>
          </a:p>
          <a:p>
            <a:pPr marL="625475" algn="just"/>
            <a:r>
              <a:rPr lang="it-IT" sz="1400" dirty="0"/>
              <a:t>Il 50% degli italiani intende evitare luoghi affollati come possono essere i negozi.</a:t>
            </a:r>
          </a:p>
          <a:p>
            <a:pPr marL="625475" algn="just"/>
            <a:r>
              <a:rPr lang="it-IT" sz="1400" dirty="0"/>
              <a:t>Il 60% degli italiani adotterà misure di precauzione e sarà molto cauto prima di decidere di entrare in negozio.</a:t>
            </a:r>
          </a:p>
          <a:p>
            <a:pPr marL="171450" indent="-171450" algn="just">
              <a:buFont typeface="Arial" panose="020B0604020202020204" pitchFamily="34" charset="0"/>
              <a:buChar char="•"/>
            </a:pPr>
            <a:endParaRPr lang="it-IT" sz="1200" dirty="0"/>
          </a:p>
        </p:txBody>
      </p:sp>
      <p:sp>
        <p:nvSpPr>
          <p:cNvPr id="5" name="Text Placeholder 4">
            <a:extLst>
              <a:ext uri="{FF2B5EF4-FFF2-40B4-BE49-F238E27FC236}">
                <a16:creationId xmlns:a16="http://schemas.microsoft.com/office/drawing/2014/main" id="{6201B767-022E-C841-BE93-9FFF84486AFC}"/>
              </a:ext>
            </a:extLst>
          </p:cNvPr>
          <p:cNvSpPr>
            <a:spLocks noGrp="1"/>
          </p:cNvSpPr>
          <p:nvPr>
            <p:ph type="body" sz="quarter" idx="16"/>
          </p:nvPr>
        </p:nvSpPr>
        <p:spPr>
          <a:xfrm>
            <a:off x="3526930" y="1543050"/>
            <a:ext cx="2841419" cy="7102735"/>
          </a:xfrm>
        </p:spPr>
        <p:txBody>
          <a:bodyPr/>
          <a:lstStyle/>
          <a:p>
            <a:r>
              <a:rPr lang="it-IT" sz="1400" dirty="0"/>
              <a:t>Sono parimenti cambiati i comportamenti di acquisto delle persone</a:t>
            </a:r>
            <a:endParaRPr lang="it-IT" sz="1400" b="0" dirty="0">
              <a:latin typeface="+mn-lt"/>
            </a:endParaRPr>
          </a:p>
          <a:p>
            <a:pPr marL="719138" indent="-177800" algn="just">
              <a:buFont typeface="Arial" panose="020B0604020202020204" pitchFamily="34" charset="0"/>
              <a:buChar char="•"/>
            </a:pPr>
            <a:r>
              <a:rPr lang="it-IT" sz="1400" b="0" dirty="0">
                <a:latin typeface="+mn-lt"/>
              </a:rPr>
              <a:t>In 3 settimane è stato registrato un incremento delle vendite online del 180%</a:t>
            </a:r>
          </a:p>
          <a:p>
            <a:pPr marL="719138" indent="-177800" algn="just">
              <a:buFont typeface="Arial" panose="020B0604020202020204" pitchFamily="34" charset="0"/>
              <a:buChar char="•"/>
            </a:pPr>
            <a:r>
              <a:rPr lang="it-IT" sz="1400" b="0" dirty="0">
                <a:latin typeface="+mn-lt"/>
              </a:rPr>
              <a:t>Nel mese di Aprile, il 75% degli acquirenti online è rappresentato da utenti nuovi: sono coloro che non avevano mai fatto un acquisto attraverso eCommerce.</a:t>
            </a:r>
          </a:p>
          <a:p>
            <a:pPr algn="just"/>
            <a:r>
              <a:rPr lang="it-IT" sz="1400" b="0" dirty="0">
                <a:latin typeface="+mn-lt"/>
              </a:rPr>
              <a:t>In questo contesto profondamente modificato, molti retailer che per recuperare parte delle vendite perse sul canale fisico durante il </a:t>
            </a:r>
            <a:r>
              <a:rPr lang="it-IT" sz="1400" b="0" dirty="0" err="1">
                <a:latin typeface="+mn-lt"/>
              </a:rPr>
              <a:t>lockdown</a:t>
            </a:r>
            <a:r>
              <a:rPr lang="it-IT" sz="1400" b="0" dirty="0">
                <a:latin typeface="+mn-lt"/>
              </a:rPr>
              <a:t> hanno adottato velocemente nuovi canali di vendita con formule innovative (delivery, click &amp; </a:t>
            </a:r>
            <a:r>
              <a:rPr lang="it-IT" sz="1400" b="0" dirty="0" err="1">
                <a:latin typeface="+mn-lt"/>
              </a:rPr>
              <a:t>collect</a:t>
            </a:r>
            <a:r>
              <a:rPr lang="it-IT" sz="1400" b="0" dirty="0">
                <a:latin typeface="+mn-lt"/>
              </a:rPr>
              <a:t>, click &amp; drive, app per la gestione delle file) si preparano adesso alla riapertura con il problema di gestire la clientela nel rispetto delle nuove normative e, in generale, di capire come affiancare nuovamente il retail “classico” all’eCommerce e ai servizi online.</a:t>
            </a:r>
          </a:p>
          <a:p>
            <a:pPr algn="just"/>
            <a:r>
              <a:rPr lang="it-IT" sz="1400" dirty="0">
                <a:latin typeface="+mn-lt"/>
              </a:rPr>
              <a:t>Il ritorno alla normalità passerà a nostro modo di vedere attraverso due fasi distinte.</a:t>
            </a:r>
          </a:p>
          <a:p>
            <a:endParaRPr lang="it-IT" b="0" dirty="0"/>
          </a:p>
        </p:txBody>
      </p:sp>
      <p:sp>
        <p:nvSpPr>
          <p:cNvPr id="6" name="Text Placeholder 5">
            <a:extLst>
              <a:ext uri="{FF2B5EF4-FFF2-40B4-BE49-F238E27FC236}">
                <a16:creationId xmlns:a16="http://schemas.microsoft.com/office/drawing/2014/main" id="{FA55C4F4-B987-A74B-A251-671DB308BF12}"/>
              </a:ext>
            </a:extLst>
          </p:cNvPr>
          <p:cNvSpPr>
            <a:spLocks noGrp="1"/>
          </p:cNvSpPr>
          <p:nvPr>
            <p:ph type="body" sz="quarter" idx="14"/>
          </p:nvPr>
        </p:nvSpPr>
        <p:spPr/>
        <p:txBody>
          <a:bodyPr/>
          <a:lstStyle/>
          <a:p>
            <a:r>
              <a:rPr lang="en-US" dirty="0"/>
              <a:t>Una </a:t>
            </a:r>
            <a:r>
              <a:rPr lang="en-US" dirty="0" err="1"/>
              <a:t>nuova</a:t>
            </a:r>
            <a:r>
              <a:rPr lang="en-US" dirty="0"/>
              <a:t> </a:t>
            </a:r>
            <a:r>
              <a:rPr lang="en-US" dirty="0" err="1"/>
              <a:t>normalità</a:t>
            </a:r>
            <a:endParaRPr lang="en-US" dirty="0"/>
          </a:p>
        </p:txBody>
      </p:sp>
      <p:sp>
        <p:nvSpPr>
          <p:cNvPr id="10" name="Rectangle 9">
            <a:extLst>
              <a:ext uri="{FF2B5EF4-FFF2-40B4-BE49-F238E27FC236}">
                <a16:creationId xmlns:a16="http://schemas.microsoft.com/office/drawing/2014/main" id="{8F69F7E0-EEAF-4354-85CB-C0651712CC99}"/>
              </a:ext>
            </a:extLst>
          </p:cNvPr>
          <p:cNvSpPr/>
          <p:nvPr/>
        </p:nvSpPr>
        <p:spPr>
          <a:xfrm>
            <a:off x="562325" y="1543050"/>
            <a:ext cx="2696068" cy="3046988"/>
          </a:xfrm>
          <a:prstGeom prst="rect">
            <a:avLst/>
          </a:prstGeom>
        </p:spPr>
        <p:txBody>
          <a:bodyPr wrap="square">
            <a:spAutoFit/>
          </a:bodyPr>
          <a:lstStyle/>
          <a:p>
            <a:r>
              <a:rPr lang="it-IT" sz="1600" dirty="0"/>
              <a:t>Dopo due mesi di </a:t>
            </a:r>
            <a:r>
              <a:rPr lang="it-IT" sz="1600" dirty="0" err="1"/>
              <a:t>lockdown</a:t>
            </a:r>
            <a:r>
              <a:rPr lang="it-IT" sz="1600" dirty="0"/>
              <a:t> maggio e giugno segneranno per molte aziende del settore retail una transizione verso la (nuova) normalità, rappresentata da riaperture dei negozi all’insegna di nuove modalità di acquisto ed esperienze rinnovate, in un contesto che si prospetta profondamente mutato rispetto al precedente.</a:t>
            </a:r>
          </a:p>
        </p:txBody>
      </p:sp>
      <p:sp>
        <p:nvSpPr>
          <p:cNvPr id="8" name="Oval 7">
            <a:extLst>
              <a:ext uri="{FF2B5EF4-FFF2-40B4-BE49-F238E27FC236}">
                <a16:creationId xmlns:a16="http://schemas.microsoft.com/office/drawing/2014/main" id="{AFF9DBFE-2B2B-4EF8-A26D-FA245BFFB4DC}"/>
              </a:ext>
            </a:extLst>
          </p:cNvPr>
          <p:cNvSpPr/>
          <p:nvPr/>
        </p:nvSpPr>
        <p:spPr>
          <a:xfrm>
            <a:off x="401219" y="5645024"/>
            <a:ext cx="625152" cy="6251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it-IT" b="1" dirty="0">
                <a:latin typeface="+mj-lt"/>
              </a:rPr>
              <a:t>31%</a:t>
            </a:r>
          </a:p>
        </p:txBody>
      </p:sp>
      <p:sp>
        <p:nvSpPr>
          <p:cNvPr id="11" name="Oval 10">
            <a:extLst>
              <a:ext uri="{FF2B5EF4-FFF2-40B4-BE49-F238E27FC236}">
                <a16:creationId xmlns:a16="http://schemas.microsoft.com/office/drawing/2014/main" id="{32B45214-9BD9-4EDE-A186-5CD4F0A247CA}"/>
              </a:ext>
            </a:extLst>
          </p:cNvPr>
          <p:cNvSpPr/>
          <p:nvPr/>
        </p:nvSpPr>
        <p:spPr>
          <a:xfrm>
            <a:off x="401219" y="6960640"/>
            <a:ext cx="625152" cy="6251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it-IT" b="1" dirty="0">
                <a:latin typeface="+mj-lt"/>
              </a:rPr>
              <a:t>50%</a:t>
            </a:r>
          </a:p>
        </p:txBody>
      </p:sp>
      <p:sp>
        <p:nvSpPr>
          <p:cNvPr id="12" name="Oval 11">
            <a:extLst>
              <a:ext uri="{FF2B5EF4-FFF2-40B4-BE49-F238E27FC236}">
                <a16:creationId xmlns:a16="http://schemas.microsoft.com/office/drawing/2014/main" id="{4A0046DD-2702-43E3-8520-DB3CA7EA7A2B}"/>
              </a:ext>
            </a:extLst>
          </p:cNvPr>
          <p:cNvSpPr/>
          <p:nvPr/>
        </p:nvSpPr>
        <p:spPr>
          <a:xfrm>
            <a:off x="401219" y="7893702"/>
            <a:ext cx="625152" cy="6251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it-IT" b="1" dirty="0">
                <a:latin typeface="+mj-lt"/>
              </a:rPr>
              <a:t>60%</a:t>
            </a:r>
          </a:p>
        </p:txBody>
      </p:sp>
      <p:sp>
        <p:nvSpPr>
          <p:cNvPr id="13" name="Oval 12">
            <a:extLst>
              <a:ext uri="{FF2B5EF4-FFF2-40B4-BE49-F238E27FC236}">
                <a16:creationId xmlns:a16="http://schemas.microsoft.com/office/drawing/2014/main" id="{EDAF36A2-E411-4307-A2F2-954310179D92}"/>
              </a:ext>
            </a:extLst>
          </p:cNvPr>
          <p:cNvSpPr/>
          <p:nvPr/>
        </p:nvSpPr>
        <p:spPr>
          <a:xfrm>
            <a:off x="3545634" y="2253403"/>
            <a:ext cx="625152" cy="6251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it-IT" b="1" dirty="0">
                <a:latin typeface="+mj-lt"/>
              </a:rPr>
              <a:t>180%</a:t>
            </a:r>
          </a:p>
        </p:txBody>
      </p:sp>
      <p:sp>
        <p:nvSpPr>
          <p:cNvPr id="14" name="Oval 13">
            <a:extLst>
              <a:ext uri="{FF2B5EF4-FFF2-40B4-BE49-F238E27FC236}">
                <a16:creationId xmlns:a16="http://schemas.microsoft.com/office/drawing/2014/main" id="{536E6FE2-A944-4A4A-904C-C4043219C4CD}"/>
              </a:ext>
            </a:extLst>
          </p:cNvPr>
          <p:cNvSpPr/>
          <p:nvPr/>
        </p:nvSpPr>
        <p:spPr>
          <a:xfrm>
            <a:off x="3545634" y="3237213"/>
            <a:ext cx="625152" cy="625152"/>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nchor="ctr"/>
          <a:lstStyle/>
          <a:p>
            <a:pPr algn="ctr"/>
            <a:r>
              <a:rPr lang="it-IT" b="1" dirty="0">
                <a:latin typeface="+mj-lt"/>
              </a:rPr>
              <a:t>75%</a:t>
            </a:r>
          </a:p>
        </p:txBody>
      </p:sp>
    </p:spTree>
    <p:extLst>
      <p:ext uri="{BB962C8B-B14F-4D97-AF65-F5344CB8AC3E}">
        <p14:creationId xmlns:p14="http://schemas.microsoft.com/office/powerpoint/2010/main" val="263975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6F3BC8-73B7-014B-A290-936272E22074}"/>
              </a:ext>
            </a:extLst>
          </p:cNvPr>
          <p:cNvSpPr>
            <a:spLocks noGrp="1"/>
          </p:cNvSpPr>
          <p:nvPr>
            <p:ph type="sldNum" sz="quarter" idx="18"/>
          </p:nvPr>
        </p:nvSpPr>
        <p:spPr>
          <a:xfrm>
            <a:off x="5520101" y="9345491"/>
            <a:ext cx="848249" cy="457219"/>
          </a:xfrm>
        </p:spPr>
        <p:txBody>
          <a:bodyPr/>
          <a:lstStyle/>
          <a:p>
            <a:fld id="{2660AF66-E085-8649-A58C-25409A023A2A}" type="slidenum">
              <a:rPr lang="en-US" smtClean="0"/>
              <a:pPr/>
              <a:t>3</a:t>
            </a:fld>
            <a:endParaRPr lang="en-US" dirty="0"/>
          </a:p>
        </p:txBody>
      </p:sp>
      <p:sp>
        <p:nvSpPr>
          <p:cNvPr id="4" name="Text Placeholder 3">
            <a:extLst>
              <a:ext uri="{FF2B5EF4-FFF2-40B4-BE49-F238E27FC236}">
                <a16:creationId xmlns:a16="http://schemas.microsoft.com/office/drawing/2014/main" id="{C2EEDCBB-AF44-7445-98D2-C036B2024428}"/>
              </a:ext>
            </a:extLst>
          </p:cNvPr>
          <p:cNvSpPr>
            <a:spLocks noGrp="1"/>
          </p:cNvSpPr>
          <p:nvPr>
            <p:ph type="body" sz="quarter" idx="12"/>
          </p:nvPr>
        </p:nvSpPr>
        <p:spPr>
          <a:xfrm>
            <a:off x="489651" y="1251285"/>
            <a:ext cx="2841419" cy="7470700"/>
          </a:xfrm>
        </p:spPr>
        <p:txBody>
          <a:bodyPr/>
          <a:lstStyle/>
          <a:p>
            <a:r>
              <a:rPr lang="it-IT" sz="1400" b="1" dirty="0">
                <a:solidFill>
                  <a:schemeClr val="accent2"/>
                </a:solidFill>
                <a:latin typeface="+mj-lt"/>
              </a:rPr>
              <a:t>BREVE TERMINE</a:t>
            </a:r>
            <a:br>
              <a:rPr lang="it-IT" sz="1400" b="1" dirty="0">
                <a:latin typeface="+mj-lt"/>
              </a:rPr>
            </a:br>
            <a:r>
              <a:rPr lang="it-IT" sz="1400" b="1" dirty="0">
                <a:latin typeface="+mj-lt"/>
              </a:rPr>
              <a:t>Focus sulla gestione delle riaperture</a:t>
            </a:r>
          </a:p>
          <a:p>
            <a:pPr algn="just"/>
            <a:r>
              <a:rPr lang="it-IT" sz="1400" dirty="0"/>
              <a:t>In un primo momento il focus delle aziende sarà necessariamente sulla riapertura dei negozi, nel rispetto delle indicazioni del governo: le aziende dovranno iniziare a comunicare la ripartenza, i nuovi orari, eventuali vincoli di servizio (sanificazione, gestione delle code, disponibilità più o meno limitata di prodotti e servizi). </a:t>
            </a:r>
          </a:p>
          <a:p>
            <a:pPr algn="just"/>
            <a:r>
              <a:rPr lang="it-IT" sz="1400" dirty="0"/>
              <a:t>Ogni attività di comunicazione dovrà essere chiara, tempestiva e rilevante</a:t>
            </a:r>
          </a:p>
          <a:p>
            <a:pPr algn="just"/>
            <a:r>
              <a:rPr lang="it-IT" sz="1400" dirty="0"/>
              <a:t>Così come nelle settimane di </a:t>
            </a:r>
            <a:r>
              <a:rPr lang="it-IT" sz="1400" dirty="0" err="1"/>
              <a:t>lockdown</a:t>
            </a:r>
            <a:r>
              <a:rPr lang="it-IT" sz="1400" dirty="0"/>
              <a:t> è stato importante per le marche far sentire la propria vicinanza e assumere un ruolo nei confronti dei consumatori, anche in questa fase i clienti si attendono che le aziende diano il loro contributo, attraverso comunicazioni che siano chiare e tempestive nell’annunciare la riapertura, ma anche rilevanti perché in grado di interpretare proattivamente il cambiamento.</a:t>
            </a:r>
          </a:p>
          <a:p>
            <a:pPr algn="just"/>
            <a:endParaRPr lang="it-IT" sz="1400" b="1" dirty="0"/>
          </a:p>
        </p:txBody>
      </p:sp>
      <p:sp>
        <p:nvSpPr>
          <p:cNvPr id="5" name="Text Placeholder 4">
            <a:extLst>
              <a:ext uri="{FF2B5EF4-FFF2-40B4-BE49-F238E27FC236}">
                <a16:creationId xmlns:a16="http://schemas.microsoft.com/office/drawing/2014/main" id="{6201B767-022E-C841-BE93-9FFF84486AFC}"/>
              </a:ext>
            </a:extLst>
          </p:cNvPr>
          <p:cNvSpPr>
            <a:spLocks noGrp="1"/>
          </p:cNvSpPr>
          <p:nvPr>
            <p:ph type="body" sz="quarter" idx="16"/>
          </p:nvPr>
        </p:nvSpPr>
        <p:spPr>
          <a:xfrm>
            <a:off x="3526930" y="1251284"/>
            <a:ext cx="2841419" cy="7470701"/>
          </a:xfrm>
        </p:spPr>
        <p:txBody>
          <a:bodyPr/>
          <a:lstStyle/>
          <a:p>
            <a:pPr algn="just"/>
            <a:r>
              <a:rPr lang="it-IT" sz="1400" b="0" dirty="0">
                <a:latin typeface="+mn-lt"/>
              </a:rPr>
              <a:t>La </a:t>
            </a:r>
            <a:r>
              <a:rPr lang="it-IT" sz="1400" dirty="0">
                <a:latin typeface="+mn-lt"/>
              </a:rPr>
              <a:t>chiarezza</a:t>
            </a:r>
            <a:r>
              <a:rPr lang="it-IT" sz="1400" b="0" dirty="0">
                <a:latin typeface="+mn-lt"/>
              </a:rPr>
              <a:t> </a:t>
            </a:r>
            <a:r>
              <a:rPr lang="it-IT" sz="1400" dirty="0">
                <a:latin typeface="+mn-lt"/>
              </a:rPr>
              <a:t>e</a:t>
            </a:r>
            <a:r>
              <a:rPr lang="it-IT" sz="1400" b="0" dirty="0">
                <a:latin typeface="+mn-lt"/>
              </a:rPr>
              <a:t> la </a:t>
            </a:r>
            <a:r>
              <a:rPr lang="it-IT" sz="1400" dirty="0">
                <a:latin typeface="+mn-lt"/>
              </a:rPr>
              <a:t>tempestivit</a:t>
            </a:r>
            <a:r>
              <a:rPr lang="it-IT" sz="1400" b="0" dirty="0">
                <a:latin typeface="+mn-lt"/>
              </a:rPr>
              <a:t>à si otterranno: </a:t>
            </a:r>
          </a:p>
          <a:p>
            <a:pPr marL="285750" indent="-285750" algn="just">
              <a:buFont typeface="Arial" panose="020B0604020202020204" pitchFamily="34" charset="0"/>
              <a:buChar char="•"/>
            </a:pPr>
            <a:r>
              <a:rPr lang="it-IT" sz="1400" dirty="0">
                <a:latin typeface="+mn-lt"/>
              </a:rPr>
              <a:t>Rispondendo in modo puntuale alle richieste degli utenti </a:t>
            </a:r>
            <a:r>
              <a:rPr lang="it-IT" sz="1400" b="0" dirty="0">
                <a:latin typeface="+mn-lt"/>
              </a:rPr>
              <a:t>nella comunicazione “Inbound” </a:t>
            </a:r>
            <a:r>
              <a:rPr lang="it-IT" sz="140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400" b="0" dirty="0">
                <a:latin typeface="+mn-lt"/>
              </a:rPr>
              <a:t> occorrerà presidiare le ricerche online su negozi, orari, eventuali variazioni o novità dei servizi offerti;  verificare la correttezza delle schede di Google Local Business con l’indicazione della riapertura, con i relativi orari; sviluppare, o aggiornare, i contenuti all’interno dei siti e delle app; essere pronti a rispondere ai quesiti delle persone attraverso social e </a:t>
            </a:r>
            <a:r>
              <a:rPr lang="it-IT" sz="1400" b="0" dirty="0" err="1">
                <a:latin typeface="+mn-lt"/>
              </a:rPr>
              <a:t>contact</a:t>
            </a:r>
            <a:r>
              <a:rPr lang="it-IT" sz="1400" b="0" dirty="0">
                <a:latin typeface="+mn-lt"/>
              </a:rPr>
              <a:t> center in generale</a:t>
            </a:r>
            <a:r>
              <a:rPr lang="it-IT" sz="1400" dirty="0">
                <a:latin typeface="+mn-lt"/>
              </a:rPr>
              <a:t>.</a:t>
            </a:r>
          </a:p>
          <a:p>
            <a:pPr marL="171450" indent="-171450" algn="just">
              <a:buFont typeface="Arial" panose="020B0604020202020204" pitchFamily="34" charset="0"/>
              <a:buChar char="•"/>
            </a:pPr>
            <a:r>
              <a:rPr lang="it-IT" sz="1400" dirty="0">
                <a:latin typeface="+mn-lt"/>
              </a:rPr>
              <a:t>Stimolando la generazione di traffico in store, con la comunicazione “</a:t>
            </a:r>
            <a:r>
              <a:rPr lang="it-IT" sz="1400" dirty="0" err="1">
                <a:latin typeface="+mn-lt"/>
              </a:rPr>
              <a:t>Outbound</a:t>
            </a:r>
            <a:r>
              <a:rPr lang="it-IT" sz="1400" dirty="0">
                <a:latin typeface="+mn-lt"/>
              </a:rPr>
              <a:t>” </a:t>
            </a:r>
            <a:r>
              <a:rPr lang="it-IT" sz="140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it-IT" sz="1400" b="0" dirty="0">
                <a:latin typeface="+mn-lt"/>
              </a:rPr>
              <a:t> occorrerà prediligere canali attivabili rapidamente, quali la radio, la </a:t>
            </a:r>
            <a:r>
              <a:rPr lang="it-IT" sz="1400" b="0" dirty="0" err="1">
                <a:latin typeface="+mn-lt"/>
              </a:rPr>
              <a:t>digital</a:t>
            </a:r>
            <a:r>
              <a:rPr lang="it-IT" sz="1400" b="0" dirty="0">
                <a:latin typeface="+mn-lt"/>
              </a:rPr>
              <a:t> display e la social </a:t>
            </a:r>
            <a:r>
              <a:rPr lang="it-IT" sz="1400" b="0" dirty="0" err="1">
                <a:latin typeface="+mn-lt"/>
              </a:rPr>
              <a:t>adv</a:t>
            </a:r>
            <a:r>
              <a:rPr lang="it-IT" sz="1400" b="0" dirty="0">
                <a:latin typeface="+mn-lt"/>
              </a:rPr>
              <a:t> per comunicare la riapertura; a livello di mezzi propri, utilizzare il CRM attraverso email, sms e </a:t>
            </a:r>
            <a:r>
              <a:rPr lang="it-IT" sz="1400" b="0" dirty="0" err="1">
                <a:latin typeface="+mn-lt"/>
              </a:rPr>
              <a:t>push</a:t>
            </a:r>
            <a:r>
              <a:rPr lang="it-IT" sz="1400" b="0" dirty="0">
                <a:latin typeface="+mn-lt"/>
              </a:rPr>
              <a:t> </a:t>
            </a:r>
            <a:r>
              <a:rPr lang="it-IT" sz="1400" b="0" dirty="0" err="1">
                <a:latin typeface="+mn-lt"/>
              </a:rPr>
              <a:t>notification</a:t>
            </a:r>
            <a:r>
              <a:rPr lang="it-IT" sz="1400" b="0" dirty="0">
                <a:latin typeface="+mn-lt"/>
              </a:rPr>
              <a:t> per fornire indicazioni chiare ai propri clienti.</a:t>
            </a:r>
          </a:p>
        </p:txBody>
      </p:sp>
      <p:sp>
        <p:nvSpPr>
          <p:cNvPr id="9" name="Footer Placeholder 2">
            <a:extLst>
              <a:ext uri="{FF2B5EF4-FFF2-40B4-BE49-F238E27FC236}">
                <a16:creationId xmlns:a16="http://schemas.microsoft.com/office/drawing/2014/main" id="{326FF7BC-8E0C-4754-9E02-B0DF8B6B58EB}"/>
              </a:ext>
            </a:extLst>
          </p:cNvPr>
          <p:cNvSpPr>
            <a:spLocks noGrp="1"/>
          </p:cNvSpPr>
          <p:nvPr>
            <p:ph type="ftr" sz="quarter" idx="17"/>
          </p:nvPr>
        </p:nvSpPr>
        <p:spPr>
          <a:xfrm>
            <a:off x="489652" y="9345491"/>
            <a:ext cx="5878697" cy="457219"/>
          </a:xfrm>
        </p:spPr>
        <p:txBody>
          <a:bodyPr/>
          <a:lstStyle/>
          <a:p>
            <a:r>
              <a:rPr lang="it-IT" dirty="0"/>
              <a:t>Verso il “New Retail </a:t>
            </a:r>
            <a:r>
              <a:rPr lang="it-IT" dirty="0" err="1"/>
              <a:t>Normal</a:t>
            </a:r>
            <a:r>
              <a:rPr lang="it-IT" dirty="0"/>
              <a:t>”</a:t>
            </a:r>
            <a:endParaRPr lang="en-US" b="0" dirty="0">
              <a:latin typeface="Neue Haas Grotesk Text Pro" panose="020B0504020202020204" pitchFamily="34" charset="77"/>
            </a:endParaRPr>
          </a:p>
        </p:txBody>
      </p:sp>
    </p:spTree>
    <p:extLst>
      <p:ext uri="{BB962C8B-B14F-4D97-AF65-F5344CB8AC3E}">
        <p14:creationId xmlns:p14="http://schemas.microsoft.com/office/powerpoint/2010/main" val="329505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6F3BC8-73B7-014B-A290-936272E22074}"/>
              </a:ext>
            </a:extLst>
          </p:cNvPr>
          <p:cNvSpPr>
            <a:spLocks noGrp="1"/>
          </p:cNvSpPr>
          <p:nvPr>
            <p:ph type="sldNum" sz="quarter" idx="18"/>
          </p:nvPr>
        </p:nvSpPr>
        <p:spPr>
          <a:xfrm>
            <a:off x="5520101" y="9345491"/>
            <a:ext cx="848249" cy="457219"/>
          </a:xfrm>
        </p:spPr>
        <p:txBody>
          <a:bodyPr/>
          <a:lstStyle/>
          <a:p>
            <a:fld id="{2660AF66-E085-8649-A58C-25409A023A2A}" type="slidenum">
              <a:rPr lang="en-US" smtClean="0"/>
              <a:pPr/>
              <a:t>4</a:t>
            </a:fld>
            <a:endParaRPr lang="en-US" dirty="0"/>
          </a:p>
        </p:txBody>
      </p:sp>
      <p:sp>
        <p:nvSpPr>
          <p:cNvPr id="4" name="Text Placeholder 3">
            <a:extLst>
              <a:ext uri="{FF2B5EF4-FFF2-40B4-BE49-F238E27FC236}">
                <a16:creationId xmlns:a16="http://schemas.microsoft.com/office/drawing/2014/main" id="{C2EEDCBB-AF44-7445-98D2-C036B2024428}"/>
              </a:ext>
            </a:extLst>
          </p:cNvPr>
          <p:cNvSpPr>
            <a:spLocks noGrp="1"/>
          </p:cNvSpPr>
          <p:nvPr>
            <p:ph type="body" sz="quarter" idx="12"/>
          </p:nvPr>
        </p:nvSpPr>
        <p:spPr>
          <a:xfrm>
            <a:off x="489651" y="632013"/>
            <a:ext cx="2841419" cy="8089972"/>
          </a:xfrm>
        </p:spPr>
        <p:txBody>
          <a:bodyPr/>
          <a:lstStyle/>
          <a:p>
            <a:pPr algn="just"/>
            <a:r>
              <a:rPr lang="it-IT" sz="1400" dirty="0"/>
              <a:t>In questa fase sarà importante impostare </a:t>
            </a:r>
            <a:r>
              <a:rPr lang="it-IT" sz="1400" b="1" dirty="0"/>
              <a:t>piani di comunicazione dinamici e flessibili </a:t>
            </a:r>
            <a:r>
              <a:rPr lang="it-IT" sz="1400" dirty="0"/>
              <a:t>che consentano la declinazione della comunicazione in logica di </a:t>
            </a:r>
            <a:r>
              <a:rPr lang="it-IT" sz="1400" dirty="0" err="1"/>
              <a:t>addressability</a:t>
            </a:r>
            <a:r>
              <a:rPr lang="it-IT" sz="1400" dirty="0"/>
              <a:t> su target diversi e in territori diversi. </a:t>
            </a:r>
          </a:p>
          <a:p>
            <a:pPr algn="just"/>
            <a:r>
              <a:rPr lang="it-IT" sz="1400" dirty="0"/>
              <a:t>Ad esempio è possibile impostare piani di comunicazione che, integrando mezzi off line come TV e radio con altri digitali come il mobile  e la  Digital Out Of Home (DOOH), consentono una </a:t>
            </a:r>
            <a:r>
              <a:rPr lang="it-IT" sz="1400" b="1" dirty="0"/>
              <a:t>attivazione rapida,  flessibile, e geo-</a:t>
            </a:r>
            <a:r>
              <a:rPr lang="it-IT" sz="1400" b="1" dirty="0" err="1"/>
              <a:t>targettizzabile</a:t>
            </a:r>
            <a:r>
              <a:rPr lang="it-IT" sz="1400" b="1" dirty="0"/>
              <a:t>. </a:t>
            </a:r>
          </a:p>
          <a:p>
            <a:pPr algn="just"/>
            <a:r>
              <a:rPr lang="it-IT" sz="1400" dirty="0"/>
              <a:t>È possibile infatti andare live anche solo un giorno, in una specifica fascia oraria o area geografica, con tempi di messa on air ridotti al minimo e pagando soltanto i contatti realmente raggiunti, grazie alla possibilità di rilevare le OTS generate sui singoli impianti. Queste modalità di pianificazione consentono non solo di selezionare le posizioni più rilevanti, raggiungendo lo scopo di generare traffico verso i punti vendita di interesse, ma anche di avere accesso a dashboard di consultazione delle proprie campagne per monitorarne in tempo reale i risultati. </a:t>
            </a:r>
          </a:p>
          <a:p>
            <a:pPr algn="just"/>
            <a:r>
              <a:rPr lang="it-IT" sz="1400" dirty="0"/>
              <a:t>Ma la comunicazione dovrà anche essere </a:t>
            </a:r>
            <a:r>
              <a:rPr lang="it-IT" sz="1400" b="1" dirty="0"/>
              <a:t>rilevante</a:t>
            </a:r>
            <a:r>
              <a:rPr lang="it-IT" sz="1400" dirty="0"/>
              <a:t>. </a:t>
            </a:r>
          </a:p>
          <a:p>
            <a:endParaRPr lang="en-US" sz="1200" dirty="0"/>
          </a:p>
          <a:p>
            <a:endParaRPr lang="it-IT" sz="1400" dirty="0"/>
          </a:p>
          <a:p>
            <a:endParaRPr lang="it-IT" sz="1400" dirty="0"/>
          </a:p>
        </p:txBody>
      </p:sp>
      <p:sp>
        <p:nvSpPr>
          <p:cNvPr id="5" name="Text Placeholder 4">
            <a:extLst>
              <a:ext uri="{FF2B5EF4-FFF2-40B4-BE49-F238E27FC236}">
                <a16:creationId xmlns:a16="http://schemas.microsoft.com/office/drawing/2014/main" id="{6201B767-022E-C841-BE93-9FFF84486AFC}"/>
              </a:ext>
            </a:extLst>
          </p:cNvPr>
          <p:cNvSpPr>
            <a:spLocks noGrp="1"/>
          </p:cNvSpPr>
          <p:nvPr>
            <p:ph type="body" sz="quarter" idx="16"/>
          </p:nvPr>
        </p:nvSpPr>
        <p:spPr>
          <a:xfrm>
            <a:off x="3526930" y="632012"/>
            <a:ext cx="2841419" cy="8089973"/>
          </a:xfrm>
        </p:spPr>
        <p:txBody>
          <a:bodyPr/>
          <a:lstStyle/>
          <a:p>
            <a:pPr algn="just"/>
            <a:r>
              <a:rPr lang="it-IT" sz="1400" b="0" dirty="0">
                <a:latin typeface="+mn-lt"/>
              </a:rPr>
              <a:t>Infatti, se la rapidità nell’attivare un piano di comunicazione chiaro e tempestivo è sicuramente in grado di dare un </a:t>
            </a:r>
            <a:r>
              <a:rPr lang="it-IT" sz="1400" dirty="0">
                <a:latin typeface="+mn-lt"/>
              </a:rPr>
              <a:t>vantaggio al first </a:t>
            </a:r>
            <a:r>
              <a:rPr lang="it-IT" sz="1400" dirty="0" err="1">
                <a:latin typeface="+mn-lt"/>
              </a:rPr>
              <a:t>mover</a:t>
            </a:r>
            <a:r>
              <a:rPr lang="it-IT" sz="1400" dirty="0">
                <a:latin typeface="+mn-lt"/>
              </a:rPr>
              <a:t>, </a:t>
            </a:r>
            <a:r>
              <a:rPr lang="it-IT" sz="1400" b="0" dirty="0">
                <a:latin typeface="+mn-lt"/>
              </a:rPr>
              <a:t>tuttavia, all’ennesimo spot che racconti gli orari di apertura, ricordi l’uso della mascherina e il distanziamento in store, il </a:t>
            </a:r>
            <a:r>
              <a:rPr lang="it-IT" sz="1400" dirty="0">
                <a:latin typeface="+mn-lt"/>
              </a:rPr>
              <a:t>rischio di generare insofferenza</a:t>
            </a:r>
            <a:r>
              <a:rPr lang="it-IT" sz="1400" b="0" dirty="0">
                <a:latin typeface="+mn-lt"/>
              </a:rPr>
              <a:t> diventa concreto. </a:t>
            </a:r>
          </a:p>
          <a:p>
            <a:pPr algn="just"/>
            <a:r>
              <a:rPr lang="it-IT" sz="1400" b="0" dirty="0">
                <a:latin typeface="+mn-lt"/>
              </a:rPr>
              <a:t>A livello pratico, le modalità di attivazione saranno le stesse descritte sopra, ma a livello di contenuto comunicare la presenza di app “salta file” o di booking dei servizi online, pagamenti </a:t>
            </a:r>
            <a:r>
              <a:rPr lang="it-IT" sz="1400" b="0" dirty="0" err="1">
                <a:latin typeface="+mn-lt"/>
              </a:rPr>
              <a:t>contact</a:t>
            </a:r>
            <a:r>
              <a:rPr lang="it-IT" sz="1400" b="0" dirty="0">
                <a:latin typeface="+mn-lt"/>
              </a:rPr>
              <a:t> </a:t>
            </a:r>
            <a:r>
              <a:rPr lang="it-IT" sz="1400" b="0" dirty="0" err="1">
                <a:latin typeface="+mn-lt"/>
              </a:rPr>
              <a:t>less</a:t>
            </a:r>
            <a:r>
              <a:rPr lang="it-IT" sz="1400" b="0" dirty="0">
                <a:latin typeface="+mn-lt"/>
              </a:rPr>
              <a:t>, un servizio clienti multicanale (magari attraverso app di messaggistica alla </a:t>
            </a:r>
            <a:r>
              <a:rPr lang="it-IT" sz="1400" b="0" dirty="0" err="1">
                <a:latin typeface="+mn-lt"/>
              </a:rPr>
              <a:t>Whatsapp</a:t>
            </a:r>
            <a:r>
              <a:rPr lang="it-IT" sz="1400" b="0" dirty="0">
                <a:latin typeface="+mn-lt"/>
              </a:rPr>
              <a:t>), la consegna a casa disponibile per nuove merceologie, e via dicendo, farà la differenza.</a:t>
            </a:r>
          </a:p>
          <a:p>
            <a:endParaRPr lang="it-IT" sz="1050" b="0" i="1" dirty="0">
              <a:latin typeface="+mn-lt"/>
            </a:endParaRPr>
          </a:p>
          <a:p>
            <a:endParaRPr lang="it-IT" sz="1050" b="0" i="1" dirty="0">
              <a:latin typeface="+mn-lt"/>
            </a:endParaRPr>
          </a:p>
          <a:p>
            <a:endParaRPr lang="it-IT" sz="1050" b="0" i="1" dirty="0">
              <a:latin typeface="+mn-lt"/>
            </a:endParaRPr>
          </a:p>
          <a:p>
            <a:endParaRPr lang="it-IT" sz="1050" b="0" i="1" dirty="0">
              <a:latin typeface="+mn-lt"/>
            </a:endParaRPr>
          </a:p>
          <a:p>
            <a:endParaRPr lang="it-IT" sz="1050" b="0" i="1" dirty="0">
              <a:latin typeface="+mn-lt"/>
            </a:endParaRPr>
          </a:p>
          <a:p>
            <a:r>
              <a:rPr lang="it-IT" sz="1050" b="0" i="1" dirty="0">
                <a:latin typeface="+mn-lt"/>
              </a:rPr>
              <a:t>L’app </a:t>
            </a:r>
            <a:r>
              <a:rPr lang="it-IT" sz="1050" b="0" i="1" dirty="0" err="1">
                <a:latin typeface="+mn-lt"/>
              </a:rPr>
              <a:t>ufirst</a:t>
            </a:r>
            <a:r>
              <a:rPr lang="it-IT" sz="1050" b="0" i="1" dirty="0">
                <a:latin typeface="+mn-lt"/>
              </a:rPr>
              <a:t> permette di gestire al meglio attraverso ticketing digitale</a:t>
            </a:r>
          </a:p>
          <a:p>
            <a:pPr algn="just"/>
            <a:endParaRPr lang="it-IT" sz="1400" b="0" dirty="0">
              <a:latin typeface="+mn-lt"/>
            </a:endParaRPr>
          </a:p>
        </p:txBody>
      </p:sp>
      <p:pic>
        <p:nvPicPr>
          <p:cNvPr id="6" name="Picture 5">
            <a:extLst>
              <a:ext uri="{FF2B5EF4-FFF2-40B4-BE49-F238E27FC236}">
                <a16:creationId xmlns:a16="http://schemas.microsoft.com/office/drawing/2014/main" id="{7FAF3618-372F-4E2E-9067-735702F90F17}"/>
              </a:ext>
            </a:extLst>
          </p:cNvPr>
          <p:cNvPicPr/>
          <p:nvPr/>
        </p:nvPicPr>
        <p:blipFill>
          <a:blip r:embed="rId2"/>
          <a:stretch>
            <a:fillRect/>
          </a:stretch>
        </p:blipFill>
        <p:spPr>
          <a:xfrm>
            <a:off x="3526929" y="5510690"/>
            <a:ext cx="2841419" cy="1254443"/>
          </a:xfrm>
          <a:prstGeom prst="rect">
            <a:avLst/>
          </a:prstGeom>
        </p:spPr>
      </p:pic>
      <p:sp>
        <p:nvSpPr>
          <p:cNvPr id="7" name="Footer Placeholder 2">
            <a:extLst>
              <a:ext uri="{FF2B5EF4-FFF2-40B4-BE49-F238E27FC236}">
                <a16:creationId xmlns:a16="http://schemas.microsoft.com/office/drawing/2014/main" id="{F1ACB708-1AE8-406D-85ED-4D1FAC9D43B7}"/>
              </a:ext>
            </a:extLst>
          </p:cNvPr>
          <p:cNvSpPr>
            <a:spLocks noGrp="1"/>
          </p:cNvSpPr>
          <p:nvPr>
            <p:ph type="ftr" sz="quarter" idx="17"/>
          </p:nvPr>
        </p:nvSpPr>
        <p:spPr>
          <a:xfrm>
            <a:off x="489652" y="9345491"/>
            <a:ext cx="5878697" cy="457219"/>
          </a:xfrm>
        </p:spPr>
        <p:txBody>
          <a:bodyPr/>
          <a:lstStyle/>
          <a:p>
            <a:r>
              <a:rPr lang="it-IT" dirty="0"/>
              <a:t>Verso il “New Retail </a:t>
            </a:r>
            <a:r>
              <a:rPr lang="it-IT" dirty="0" err="1"/>
              <a:t>Normal</a:t>
            </a:r>
            <a:r>
              <a:rPr lang="it-IT" dirty="0"/>
              <a:t>”</a:t>
            </a:r>
            <a:endParaRPr lang="en-US" b="0" dirty="0">
              <a:latin typeface="Neue Haas Grotesk Text Pro" panose="020B0504020202020204" pitchFamily="34" charset="77"/>
            </a:endParaRPr>
          </a:p>
        </p:txBody>
      </p:sp>
    </p:spTree>
    <p:extLst>
      <p:ext uri="{BB962C8B-B14F-4D97-AF65-F5344CB8AC3E}">
        <p14:creationId xmlns:p14="http://schemas.microsoft.com/office/powerpoint/2010/main" val="365445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6F3BC8-73B7-014B-A290-936272E22074}"/>
              </a:ext>
            </a:extLst>
          </p:cNvPr>
          <p:cNvSpPr>
            <a:spLocks noGrp="1"/>
          </p:cNvSpPr>
          <p:nvPr>
            <p:ph type="sldNum" sz="quarter" idx="18"/>
          </p:nvPr>
        </p:nvSpPr>
        <p:spPr>
          <a:xfrm>
            <a:off x="5520101" y="9345491"/>
            <a:ext cx="848249" cy="457219"/>
          </a:xfrm>
        </p:spPr>
        <p:txBody>
          <a:bodyPr/>
          <a:lstStyle/>
          <a:p>
            <a:fld id="{2660AF66-E085-8649-A58C-25409A023A2A}" type="slidenum">
              <a:rPr lang="en-US" smtClean="0"/>
              <a:pPr/>
              <a:t>5</a:t>
            </a:fld>
            <a:endParaRPr lang="en-US" dirty="0"/>
          </a:p>
        </p:txBody>
      </p:sp>
      <p:sp>
        <p:nvSpPr>
          <p:cNvPr id="4" name="Text Placeholder 3">
            <a:extLst>
              <a:ext uri="{FF2B5EF4-FFF2-40B4-BE49-F238E27FC236}">
                <a16:creationId xmlns:a16="http://schemas.microsoft.com/office/drawing/2014/main" id="{C2EEDCBB-AF44-7445-98D2-C036B2024428}"/>
              </a:ext>
            </a:extLst>
          </p:cNvPr>
          <p:cNvSpPr>
            <a:spLocks noGrp="1"/>
          </p:cNvSpPr>
          <p:nvPr>
            <p:ph type="body" sz="quarter" idx="12"/>
          </p:nvPr>
        </p:nvSpPr>
        <p:spPr>
          <a:xfrm>
            <a:off x="489651" y="632013"/>
            <a:ext cx="2841419" cy="8089972"/>
          </a:xfrm>
        </p:spPr>
        <p:txBody>
          <a:bodyPr/>
          <a:lstStyle/>
          <a:p>
            <a:pPr algn="just"/>
            <a:r>
              <a:rPr lang="it-IT" sz="1400" b="1" dirty="0">
                <a:solidFill>
                  <a:schemeClr val="accent2"/>
                </a:solidFill>
                <a:latin typeface="+mj-lt"/>
              </a:rPr>
              <a:t>MEDIO TERMINE</a:t>
            </a:r>
            <a:br>
              <a:rPr lang="it-IT" sz="1400" b="1" dirty="0">
                <a:solidFill>
                  <a:schemeClr val="accent2"/>
                </a:solidFill>
                <a:latin typeface="+mj-lt"/>
              </a:rPr>
            </a:br>
            <a:r>
              <a:rPr lang="it-IT" sz="1400" b="1" dirty="0">
                <a:latin typeface="+mj-lt"/>
              </a:rPr>
              <a:t>L’importanza della transizione a un modello realmente </a:t>
            </a:r>
            <a:r>
              <a:rPr lang="it-IT" sz="1400" b="1" dirty="0" err="1">
                <a:latin typeface="+mj-lt"/>
              </a:rPr>
              <a:t>omnicanale</a:t>
            </a:r>
            <a:r>
              <a:rPr lang="it-IT" sz="1400" b="1" dirty="0">
                <a:latin typeface="+mj-lt"/>
              </a:rPr>
              <a:t> e </a:t>
            </a:r>
            <a:r>
              <a:rPr lang="it-IT" sz="1400" b="1" dirty="0" err="1">
                <a:latin typeface="+mj-lt"/>
              </a:rPr>
              <a:t>omniesperienziale</a:t>
            </a:r>
            <a:r>
              <a:rPr lang="it-IT" sz="1400" b="1" dirty="0">
                <a:latin typeface="+mj-lt"/>
              </a:rPr>
              <a:t>. </a:t>
            </a:r>
          </a:p>
          <a:p>
            <a:pPr algn="just"/>
            <a:r>
              <a:rPr lang="it-IT" sz="1400" dirty="0"/>
              <a:t>Torna con rinnovata urgenza il tema della convergenza virtuosa fra mondo fisico e digitale.</a:t>
            </a:r>
          </a:p>
          <a:p>
            <a:pPr algn="just"/>
            <a:r>
              <a:rPr lang="it-IT" sz="1400" dirty="0"/>
              <a:t>Le aziende hanno capito che il digitale necessita di uno sviluppo più urgente che mai e  la riapertura dei negozi non deve distogliere l’attenzione delle aziende sugli aspetti evolutivi da completare o intraprendere nei prossimi mesi.</a:t>
            </a:r>
          </a:p>
          <a:p>
            <a:pPr algn="just"/>
            <a:r>
              <a:rPr lang="it-IT" sz="1400" dirty="0"/>
              <a:t>WM ha  preparato una check list per valutare il livello di evoluzione di alcuni asset fondamentali, tra cui:</a:t>
            </a:r>
          </a:p>
          <a:p>
            <a:pPr lvl="0" algn="just"/>
            <a:r>
              <a:rPr lang="it-IT" sz="1400" b="1" dirty="0"/>
              <a:t>I “Basics”</a:t>
            </a:r>
            <a:endParaRPr lang="en-US" sz="1400" dirty="0"/>
          </a:p>
          <a:p>
            <a:pPr algn="just"/>
            <a:r>
              <a:rPr lang="it-IT" sz="1400" b="1" dirty="0"/>
              <a:t>-   Presidio delle ricerche </a:t>
            </a:r>
            <a:r>
              <a:rPr lang="it-IT" sz="1400" dirty="0"/>
              <a:t>attraverso adeguata presenza SEO e SEA, da analizzare attraverso i benchmark di cui disponiamo in agenzia.</a:t>
            </a:r>
            <a:br>
              <a:rPr lang="it-IT" sz="1400" dirty="0"/>
            </a:br>
            <a:br>
              <a:rPr lang="it-IT" sz="1400" dirty="0"/>
            </a:br>
            <a:r>
              <a:rPr lang="it-IT" sz="1400" b="1" dirty="0"/>
              <a:t>Andamento Ricerche Retail</a:t>
            </a:r>
            <a:endParaRPr lang="en-US" sz="1400" dirty="0"/>
          </a:p>
          <a:p>
            <a:pPr algn="just"/>
            <a:endParaRPr lang="it-IT" sz="1200" dirty="0"/>
          </a:p>
        </p:txBody>
      </p:sp>
      <p:sp>
        <p:nvSpPr>
          <p:cNvPr id="5" name="Text Placeholder 4">
            <a:extLst>
              <a:ext uri="{FF2B5EF4-FFF2-40B4-BE49-F238E27FC236}">
                <a16:creationId xmlns:a16="http://schemas.microsoft.com/office/drawing/2014/main" id="{6201B767-022E-C841-BE93-9FFF84486AFC}"/>
              </a:ext>
            </a:extLst>
          </p:cNvPr>
          <p:cNvSpPr>
            <a:spLocks noGrp="1"/>
          </p:cNvSpPr>
          <p:nvPr>
            <p:ph type="body" sz="quarter" idx="16"/>
          </p:nvPr>
        </p:nvSpPr>
        <p:spPr>
          <a:xfrm>
            <a:off x="3526930" y="632012"/>
            <a:ext cx="2841419" cy="8089973"/>
          </a:xfrm>
        </p:spPr>
        <p:txBody>
          <a:bodyPr/>
          <a:lstStyle/>
          <a:p>
            <a:pPr algn="just"/>
            <a:r>
              <a:rPr lang="it-IT" sz="1400" dirty="0">
                <a:latin typeface="+mn-lt"/>
              </a:rPr>
              <a:t>-  Corretto sviluppo del sito, </a:t>
            </a:r>
            <a:r>
              <a:rPr lang="it-IT" sz="1400" b="0" dirty="0">
                <a:latin typeface="+mn-lt"/>
              </a:rPr>
              <a:t>sia in logica di indicazioni di informazioni basiche su offerta e servizi, sia per quanto riguarda lo sviluppo di servizi </a:t>
            </a:r>
            <a:r>
              <a:rPr lang="it-IT" sz="1400" b="0" dirty="0" err="1">
                <a:latin typeface="+mn-lt"/>
              </a:rPr>
              <a:t>omnicanale</a:t>
            </a:r>
            <a:r>
              <a:rPr lang="it-IT" sz="1400" b="0" dirty="0">
                <a:latin typeface="+mn-lt"/>
              </a:rPr>
              <a:t>, magari demandata a piattaforme di terze parti per accelerare la presenza.</a:t>
            </a:r>
          </a:p>
          <a:p>
            <a:pPr algn="just"/>
            <a:r>
              <a:rPr lang="it-IT" sz="1400" dirty="0">
                <a:latin typeface="+mn-lt"/>
              </a:rPr>
              <a:t>Online Retail Score</a:t>
            </a:r>
          </a:p>
          <a:p>
            <a:pPr lvl="0" algn="just"/>
            <a:endParaRPr lang="it-IT" sz="1400" b="0" dirty="0">
              <a:latin typeface="+mn-lt"/>
            </a:endParaRPr>
          </a:p>
          <a:p>
            <a:pPr lvl="0" algn="just"/>
            <a:endParaRPr lang="it-IT" sz="1400" b="0" dirty="0">
              <a:latin typeface="+mn-lt"/>
            </a:endParaRPr>
          </a:p>
          <a:p>
            <a:pPr lvl="0" algn="just"/>
            <a:endParaRPr lang="it-IT" sz="1400" b="0" dirty="0">
              <a:latin typeface="+mn-lt"/>
            </a:endParaRPr>
          </a:p>
          <a:p>
            <a:pPr lvl="0" algn="just"/>
            <a:br>
              <a:rPr lang="it-IT" sz="1400" b="0" dirty="0">
                <a:latin typeface="+mn-lt"/>
              </a:rPr>
            </a:br>
            <a:r>
              <a:rPr lang="it-IT" sz="1050" b="0" i="1" dirty="0">
                <a:solidFill>
                  <a:srgbClr val="000000"/>
                </a:solidFill>
                <a:latin typeface="Georgia Pro Light"/>
              </a:rPr>
              <a:t>Fonte: analisi WM su dati </a:t>
            </a:r>
            <a:r>
              <a:rPr lang="it-IT" sz="1050" b="0" i="1" dirty="0" err="1">
                <a:solidFill>
                  <a:srgbClr val="000000"/>
                </a:solidFill>
                <a:latin typeface="Georgia Pro Light"/>
              </a:rPr>
              <a:t>GrowMyStore</a:t>
            </a:r>
            <a:r>
              <a:rPr lang="it-IT" sz="1050" b="0" i="1" dirty="0">
                <a:solidFill>
                  <a:srgbClr val="000000"/>
                </a:solidFill>
                <a:latin typeface="Georgia Pro Light"/>
              </a:rPr>
              <a:t> </a:t>
            </a:r>
            <a:br>
              <a:rPr lang="it-IT" sz="1050" b="0" i="1" dirty="0">
                <a:solidFill>
                  <a:srgbClr val="000000"/>
                </a:solidFill>
                <a:latin typeface="Georgia Pro Light"/>
              </a:rPr>
            </a:br>
            <a:r>
              <a:rPr lang="it-IT" sz="1050" b="0" i="1" dirty="0">
                <a:solidFill>
                  <a:srgbClr val="000000"/>
                </a:solidFill>
                <a:latin typeface="Georgia Pro Light"/>
              </a:rPr>
              <a:t>di Google</a:t>
            </a:r>
            <a:endParaRPr lang="it-IT" sz="1400" b="0" dirty="0">
              <a:solidFill>
                <a:srgbClr val="000000"/>
              </a:solidFill>
              <a:latin typeface="Georgia Pro Light"/>
            </a:endParaRPr>
          </a:p>
          <a:p>
            <a:pPr algn="just"/>
            <a:br>
              <a:rPr lang="it-IT" sz="1200" b="0" dirty="0">
                <a:latin typeface="+mn-lt"/>
              </a:rPr>
            </a:br>
            <a:r>
              <a:rPr lang="it-IT" sz="1400" b="0" dirty="0">
                <a:latin typeface="+mn-lt"/>
              </a:rPr>
              <a:t>Introduzione e sviluppo delle pagine di Local Business, che sta diventando il primo contatto tra la ricerca dell’utente e la risposta online.</a:t>
            </a:r>
            <a:endParaRPr lang="en-US" sz="1400" b="0" dirty="0">
              <a:latin typeface="+mn-lt"/>
            </a:endParaRPr>
          </a:p>
          <a:p>
            <a:pPr algn="just"/>
            <a:r>
              <a:rPr lang="it-IT" sz="1400" b="0" dirty="0">
                <a:latin typeface="+mn-lt"/>
              </a:rPr>
              <a:t> </a:t>
            </a:r>
            <a:endParaRPr lang="en-US" sz="1400" b="0" dirty="0">
              <a:latin typeface="+mn-lt"/>
            </a:endParaRPr>
          </a:p>
          <a:p>
            <a:pPr marL="342900" lvl="0" indent="-342900" algn="just">
              <a:buFont typeface="+mj-lt"/>
              <a:buAutoNum type="arabicPeriod" startAt="2"/>
            </a:pPr>
            <a:r>
              <a:rPr lang="it-IT" sz="1400" dirty="0">
                <a:latin typeface="+mn-lt"/>
              </a:rPr>
              <a:t>Le attività da implementare</a:t>
            </a:r>
            <a:endParaRPr lang="en-US" sz="1400" dirty="0">
              <a:latin typeface="+mn-lt"/>
            </a:endParaRPr>
          </a:p>
          <a:p>
            <a:pPr algn="just"/>
            <a:r>
              <a:rPr lang="it-IT" sz="1400" dirty="0">
                <a:latin typeface="+mn-lt"/>
              </a:rPr>
              <a:t>-  Lo sviluppo dell’eCommerce</a:t>
            </a:r>
            <a:br>
              <a:rPr lang="it-IT" sz="1400" b="0" dirty="0">
                <a:latin typeface="+mn-lt"/>
              </a:rPr>
            </a:br>
            <a:r>
              <a:rPr lang="it-IT" sz="1400" b="0" dirty="0">
                <a:latin typeface="+mn-lt"/>
              </a:rPr>
              <a:t>Per quei brand che possono vendere online, gestire una consegna a casa o comunque delegare parte delle attività tradizionali alle piattaforme digitali: per esempio gestire appuntamenti online propedeutici alla visita in negozio, concessionaria, filiale e agenzia, per condividere contenuti, raccogliere documentazione da parte degli utenti, ecc.</a:t>
            </a:r>
            <a:endParaRPr lang="en-US" sz="1400" b="0" dirty="0">
              <a:latin typeface="+mn-lt"/>
            </a:endParaRPr>
          </a:p>
          <a:p>
            <a:pPr lvl="0" algn="just"/>
            <a:endParaRPr lang="it-IT" sz="1400" b="0" dirty="0">
              <a:latin typeface="+mn-lt"/>
            </a:endParaRPr>
          </a:p>
          <a:p>
            <a:pPr lvl="0" algn="just"/>
            <a:endParaRPr lang="it-IT" sz="1400" b="0" dirty="0">
              <a:latin typeface="+mn-lt"/>
            </a:endParaRPr>
          </a:p>
          <a:p>
            <a:pPr algn="just"/>
            <a:endParaRPr lang="it-IT" sz="1400" b="0" dirty="0">
              <a:latin typeface="+mn-lt"/>
            </a:endParaRPr>
          </a:p>
          <a:p>
            <a:pPr algn="just"/>
            <a:endParaRPr lang="it-IT" sz="1200" b="0" dirty="0">
              <a:latin typeface="+mn-lt"/>
            </a:endParaRPr>
          </a:p>
        </p:txBody>
      </p:sp>
      <p:sp>
        <p:nvSpPr>
          <p:cNvPr id="8" name="Footer Placeholder 2">
            <a:extLst>
              <a:ext uri="{FF2B5EF4-FFF2-40B4-BE49-F238E27FC236}">
                <a16:creationId xmlns:a16="http://schemas.microsoft.com/office/drawing/2014/main" id="{AB60F75E-9C30-4921-85F4-756A1A51C7B2}"/>
              </a:ext>
            </a:extLst>
          </p:cNvPr>
          <p:cNvSpPr>
            <a:spLocks noGrp="1"/>
          </p:cNvSpPr>
          <p:nvPr>
            <p:ph type="ftr" sz="quarter" idx="17"/>
          </p:nvPr>
        </p:nvSpPr>
        <p:spPr>
          <a:xfrm>
            <a:off x="489652" y="9345491"/>
            <a:ext cx="5878697" cy="457219"/>
          </a:xfrm>
        </p:spPr>
        <p:txBody>
          <a:bodyPr/>
          <a:lstStyle/>
          <a:p>
            <a:r>
              <a:rPr lang="it-IT" dirty="0"/>
              <a:t>Verso il “New Retail </a:t>
            </a:r>
            <a:r>
              <a:rPr lang="it-IT" dirty="0" err="1"/>
              <a:t>Normal</a:t>
            </a:r>
            <a:r>
              <a:rPr lang="it-IT" dirty="0"/>
              <a:t>”</a:t>
            </a:r>
            <a:endParaRPr lang="en-US" b="0" dirty="0">
              <a:latin typeface="Neue Haas Grotesk Text Pro" panose="020B0504020202020204" pitchFamily="34" charset="77"/>
            </a:endParaRPr>
          </a:p>
        </p:txBody>
      </p:sp>
      <p:pic>
        <p:nvPicPr>
          <p:cNvPr id="11" name="Picture 10">
            <a:extLst>
              <a:ext uri="{FF2B5EF4-FFF2-40B4-BE49-F238E27FC236}">
                <a16:creationId xmlns:a16="http://schemas.microsoft.com/office/drawing/2014/main" id="{444A79AF-7747-4E33-B640-B931D9FE5487}"/>
              </a:ext>
            </a:extLst>
          </p:cNvPr>
          <p:cNvPicPr>
            <a:picLocks noChangeAspect="1"/>
          </p:cNvPicPr>
          <p:nvPr/>
        </p:nvPicPr>
        <p:blipFill rotWithShape="1">
          <a:blip r:embed="rId2"/>
          <a:srcRect l="1689" b="7839"/>
          <a:stretch/>
        </p:blipFill>
        <p:spPr>
          <a:xfrm>
            <a:off x="469579" y="7279476"/>
            <a:ext cx="2929812" cy="1169508"/>
          </a:xfrm>
          <a:prstGeom prst="rect">
            <a:avLst/>
          </a:prstGeom>
        </p:spPr>
      </p:pic>
      <p:sp>
        <p:nvSpPr>
          <p:cNvPr id="6" name="Rectangle 5">
            <a:extLst>
              <a:ext uri="{FF2B5EF4-FFF2-40B4-BE49-F238E27FC236}">
                <a16:creationId xmlns:a16="http://schemas.microsoft.com/office/drawing/2014/main" id="{E48076FB-E2F0-4944-97E1-512271B1CA1F}"/>
              </a:ext>
            </a:extLst>
          </p:cNvPr>
          <p:cNvSpPr/>
          <p:nvPr/>
        </p:nvSpPr>
        <p:spPr>
          <a:xfrm>
            <a:off x="3497321" y="7572068"/>
            <a:ext cx="3429000" cy="523220"/>
          </a:xfrm>
          <a:prstGeom prst="rect">
            <a:avLst/>
          </a:prstGeom>
        </p:spPr>
        <p:txBody>
          <a:bodyPr>
            <a:spAutoFit/>
          </a:bodyPr>
          <a:lstStyle/>
          <a:p>
            <a:pPr lvl="0" defTabSz="1293259">
              <a:spcBef>
                <a:spcPts val="1198"/>
              </a:spcBef>
            </a:pPr>
            <a:br>
              <a:rPr lang="it-IT" sz="1400" i="1" dirty="0">
                <a:solidFill>
                  <a:srgbClr val="000000"/>
                </a:solidFill>
              </a:rPr>
            </a:br>
            <a:endParaRPr lang="it-IT" sz="1400" dirty="0">
              <a:solidFill>
                <a:srgbClr val="000000"/>
              </a:solidFill>
            </a:endParaRPr>
          </a:p>
        </p:txBody>
      </p:sp>
      <p:sp>
        <p:nvSpPr>
          <p:cNvPr id="7" name="Rectangle 6">
            <a:extLst>
              <a:ext uri="{FF2B5EF4-FFF2-40B4-BE49-F238E27FC236}">
                <a16:creationId xmlns:a16="http://schemas.microsoft.com/office/drawing/2014/main" id="{C19A1563-FD81-4522-9BA8-334F0D55B4DD}"/>
              </a:ext>
            </a:extLst>
          </p:cNvPr>
          <p:cNvSpPr/>
          <p:nvPr/>
        </p:nvSpPr>
        <p:spPr>
          <a:xfrm>
            <a:off x="418529" y="8621823"/>
            <a:ext cx="2828018" cy="265457"/>
          </a:xfrm>
          <a:prstGeom prst="rect">
            <a:avLst/>
          </a:prstGeom>
        </p:spPr>
        <p:txBody>
          <a:bodyPr wrap="none">
            <a:spAutoFit/>
          </a:bodyPr>
          <a:lstStyle/>
          <a:p>
            <a:pPr algn="just">
              <a:lnSpc>
                <a:spcPct val="107000"/>
              </a:lnSpc>
              <a:spcAft>
                <a:spcPts val="800"/>
              </a:spcAft>
            </a:pPr>
            <a:r>
              <a:rPr lang="it-IT" sz="11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Fonte: analisi WM su dati Google Trends e </a:t>
            </a:r>
            <a:r>
              <a:rPr lang="it-IT" sz="1100" i="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Ads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02320842-1A21-40BE-98EF-61DCC53E084B}"/>
              </a:ext>
            </a:extLst>
          </p:cNvPr>
          <p:cNvPicPr/>
          <p:nvPr/>
        </p:nvPicPr>
        <p:blipFill rotWithShape="1">
          <a:blip r:embed="rId3"/>
          <a:srcRect t="13083"/>
          <a:stretch/>
        </p:blipFill>
        <p:spPr>
          <a:xfrm>
            <a:off x="3497321" y="2598057"/>
            <a:ext cx="3011527" cy="1200820"/>
          </a:xfrm>
          <a:prstGeom prst="rect">
            <a:avLst/>
          </a:prstGeom>
        </p:spPr>
      </p:pic>
    </p:spTree>
    <p:extLst>
      <p:ext uri="{BB962C8B-B14F-4D97-AF65-F5344CB8AC3E}">
        <p14:creationId xmlns:p14="http://schemas.microsoft.com/office/powerpoint/2010/main" val="155473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282AD8-CD22-4027-9F6A-B58FA4431563}"/>
              </a:ext>
            </a:extLst>
          </p:cNvPr>
          <p:cNvSpPr/>
          <p:nvPr/>
        </p:nvSpPr>
        <p:spPr>
          <a:xfrm flipH="1" flipV="1">
            <a:off x="3429000" y="702889"/>
            <a:ext cx="3048000" cy="555276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3F6F3BC8-73B7-014B-A290-936272E22074}"/>
              </a:ext>
            </a:extLst>
          </p:cNvPr>
          <p:cNvSpPr>
            <a:spLocks noGrp="1"/>
          </p:cNvSpPr>
          <p:nvPr>
            <p:ph type="sldNum" sz="quarter" idx="18"/>
          </p:nvPr>
        </p:nvSpPr>
        <p:spPr>
          <a:xfrm>
            <a:off x="5520101" y="9345491"/>
            <a:ext cx="848249" cy="457219"/>
          </a:xfrm>
        </p:spPr>
        <p:txBody>
          <a:bodyPr/>
          <a:lstStyle/>
          <a:p>
            <a:fld id="{2660AF66-E085-8649-A58C-25409A023A2A}" type="slidenum">
              <a:rPr lang="en-US" smtClean="0"/>
              <a:pPr/>
              <a:t>6</a:t>
            </a:fld>
            <a:endParaRPr lang="en-US" dirty="0"/>
          </a:p>
        </p:txBody>
      </p:sp>
      <p:sp>
        <p:nvSpPr>
          <p:cNvPr id="4" name="Text Placeholder 3">
            <a:extLst>
              <a:ext uri="{FF2B5EF4-FFF2-40B4-BE49-F238E27FC236}">
                <a16:creationId xmlns:a16="http://schemas.microsoft.com/office/drawing/2014/main" id="{C2EEDCBB-AF44-7445-98D2-C036B2024428}"/>
              </a:ext>
            </a:extLst>
          </p:cNvPr>
          <p:cNvSpPr>
            <a:spLocks noGrp="1"/>
          </p:cNvSpPr>
          <p:nvPr>
            <p:ph type="body" sz="quarter" idx="12"/>
          </p:nvPr>
        </p:nvSpPr>
        <p:spPr>
          <a:xfrm>
            <a:off x="489651" y="702892"/>
            <a:ext cx="2841419" cy="7655184"/>
          </a:xfrm>
        </p:spPr>
        <p:txBody>
          <a:bodyPr/>
          <a:lstStyle/>
          <a:p>
            <a:pPr marL="342900" indent="-342900" algn="just">
              <a:buFont typeface="+mj-lt"/>
              <a:buAutoNum type="arabicPeriod" startAt="2"/>
            </a:pPr>
            <a:r>
              <a:rPr lang="it-IT" sz="1400" b="1" dirty="0"/>
              <a:t>Attenzione all’esperienza e alla sicurezza di acquisto</a:t>
            </a:r>
            <a:br>
              <a:rPr lang="it-IT" sz="1400" dirty="0"/>
            </a:br>
            <a:r>
              <a:rPr lang="it-IT" sz="1400" dirty="0"/>
              <a:t>Prenotazione online per appuntamenti in store, app salta file, pagamenti digitali, gestione e monitoring degli ingressi, delivery / take </a:t>
            </a:r>
            <a:r>
              <a:rPr lang="it-IT" sz="1400" dirty="0" err="1"/>
              <a:t>away</a:t>
            </a:r>
            <a:r>
              <a:rPr lang="it-IT" sz="1400" dirty="0"/>
              <a:t> vs modelli di acquisto online </a:t>
            </a:r>
            <a:endParaRPr lang="en-US" sz="1400" dirty="0"/>
          </a:p>
          <a:p>
            <a:pPr marL="342900" indent="-342900" algn="just">
              <a:buFont typeface="+mj-lt"/>
              <a:buAutoNum type="arabicPeriod" startAt="2"/>
            </a:pPr>
            <a:endParaRPr lang="en-US" sz="1400" dirty="0"/>
          </a:p>
          <a:p>
            <a:pPr marL="342900" indent="-342900" algn="just">
              <a:buFont typeface="+mj-lt"/>
              <a:buAutoNum type="arabicPeriod" startAt="2"/>
            </a:pPr>
            <a:endParaRPr lang="en-US" sz="1400" dirty="0"/>
          </a:p>
          <a:p>
            <a:pPr marL="342900" indent="-342900" algn="just">
              <a:buFont typeface="+mj-lt"/>
              <a:buAutoNum type="arabicPeriod" startAt="2"/>
            </a:pPr>
            <a:endParaRPr lang="it-IT" sz="1400" dirty="0"/>
          </a:p>
          <a:p>
            <a:pPr algn="just"/>
            <a:br>
              <a:rPr lang="it-IT" sz="1400" b="1" dirty="0"/>
            </a:br>
            <a:r>
              <a:rPr lang="it-IT" sz="1200" i="1" dirty="0"/>
              <a:t>La soluzione Blimp permette di gestire le file, monitorare gli ingressi e il traffico in store.</a:t>
            </a:r>
            <a:endParaRPr lang="it-IT" sz="1200" b="1" i="1" dirty="0"/>
          </a:p>
          <a:p>
            <a:pPr algn="just"/>
            <a:endParaRPr lang="it-IT" sz="1400" dirty="0"/>
          </a:p>
        </p:txBody>
      </p:sp>
      <p:sp>
        <p:nvSpPr>
          <p:cNvPr id="5" name="Text Placeholder 4">
            <a:extLst>
              <a:ext uri="{FF2B5EF4-FFF2-40B4-BE49-F238E27FC236}">
                <a16:creationId xmlns:a16="http://schemas.microsoft.com/office/drawing/2014/main" id="{6201B767-022E-C841-BE93-9FFF84486AFC}"/>
              </a:ext>
            </a:extLst>
          </p:cNvPr>
          <p:cNvSpPr>
            <a:spLocks noGrp="1"/>
          </p:cNvSpPr>
          <p:nvPr>
            <p:ph type="body" sz="quarter" idx="16"/>
          </p:nvPr>
        </p:nvSpPr>
        <p:spPr>
          <a:xfrm>
            <a:off x="3526930" y="855291"/>
            <a:ext cx="2841419" cy="8167411"/>
          </a:xfrm>
        </p:spPr>
        <p:txBody>
          <a:bodyPr/>
          <a:lstStyle/>
          <a:p>
            <a:pPr algn="just"/>
            <a:r>
              <a:rPr lang="it-IT" sz="1400" dirty="0">
                <a:solidFill>
                  <a:schemeClr val="bg1"/>
                </a:solidFill>
              </a:rPr>
              <a:t>COSA CI ATTENDE?</a:t>
            </a:r>
          </a:p>
          <a:p>
            <a:pPr algn="just"/>
            <a:r>
              <a:rPr lang="it-IT" sz="1400" b="0" dirty="0">
                <a:solidFill>
                  <a:schemeClr val="bg1"/>
                </a:solidFill>
                <a:latin typeface="+mn-lt"/>
              </a:rPr>
              <a:t>La verità è che nessuno può saperlo, e ogni previsione è basata su un’ampia serie di scenari possibili. Ma mai come prima siamo noi a poter definire il futuro che verrà. Una cosa è chiara per tutti: superata la fase emergenziale, </a:t>
            </a:r>
            <a:r>
              <a:rPr lang="it-IT" sz="1400" dirty="0">
                <a:solidFill>
                  <a:schemeClr val="bg1"/>
                </a:solidFill>
                <a:latin typeface="+mn-lt"/>
              </a:rPr>
              <a:t>il luogo fisico assumerà nuovi significati e nasceranno nuovi concept per riaffermare i legami tra persone e prodotti, </a:t>
            </a:r>
            <a:r>
              <a:rPr lang="it-IT" sz="1400" b="0" dirty="0">
                <a:solidFill>
                  <a:schemeClr val="bg1"/>
                </a:solidFill>
                <a:latin typeface="+mn-lt"/>
              </a:rPr>
              <a:t>ma soprattutto esperienze. </a:t>
            </a:r>
          </a:p>
          <a:p>
            <a:pPr algn="just"/>
            <a:r>
              <a:rPr lang="it-IT" sz="1400" b="0" dirty="0">
                <a:solidFill>
                  <a:schemeClr val="bg1"/>
                </a:solidFill>
                <a:latin typeface="+mn-lt"/>
              </a:rPr>
              <a:t>Viceversa, ci aspettiamo che tutto ciò che sarà legato a un acquisto ricorsivo e gestibile a distanza, o che non garantirà la sicurezza, sarà demandato completamente alla </a:t>
            </a:r>
            <a:r>
              <a:rPr lang="it-IT" sz="1400" dirty="0">
                <a:solidFill>
                  <a:schemeClr val="bg1"/>
                </a:solidFill>
                <a:latin typeface="+mn-lt"/>
              </a:rPr>
              <a:t>tecnologia che colmerà quel distanziamento sociale </a:t>
            </a:r>
            <a:r>
              <a:rPr lang="it-IT" sz="1400" b="0" dirty="0">
                <a:solidFill>
                  <a:schemeClr val="bg1"/>
                </a:solidFill>
                <a:latin typeface="+mn-lt"/>
              </a:rPr>
              <a:t>con cui abbiamo imparato a convivere ultimamente - </a:t>
            </a:r>
            <a:r>
              <a:rPr lang="it-IT" sz="1400" dirty="0">
                <a:solidFill>
                  <a:schemeClr val="bg1"/>
                </a:solidFill>
                <a:latin typeface="+mn-lt"/>
              </a:rPr>
              <a:t>dichiara Marco Magnaghi, </a:t>
            </a:r>
            <a:r>
              <a:rPr lang="it-IT" sz="1400" dirty="0" err="1">
                <a:solidFill>
                  <a:schemeClr val="bg1"/>
                </a:solidFill>
                <a:latin typeface="+mn-lt"/>
              </a:rPr>
              <a:t>Chief</a:t>
            </a:r>
            <a:r>
              <a:rPr lang="it-IT" sz="1400" dirty="0">
                <a:solidFill>
                  <a:schemeClr val="bg1"/>
                </a:solidFill>
                <a:latin typeface="+mn-lt"/>
              </a:rPr>
              <a:t> Digital </a:t>
            </a:r>
            <a:r>
              <a:rPr lang="it-IT" sz="1400" dirty="0" err="1">
                <a:solidFill>
                  <a:schemeClr val="bg1"/>
                </a:solidFill>
                <a:latin typeface="+mn-lt"/>
              </a:rPr>
              <a:t>Officer</a:t>
            </a:r>
            <a:r>
              <a:rPr lang="it-IT" sz="1400" dirty="0">
                <a:solidFill>
                  <a:schemeClr val="bg1"/>
                </a:solidFill>
                <a:latin typeface="+mn-lt"/>
              </a:rPr>
              <a:t> Wavemaker.</a:t>
            </a:r>
          </a:p>
          <a:p>
            <a:pPr algn="just"/>
            <a:endParaRPr lang="it-IT" sz="1400" b="0" dirty="0">
              <a:solidFill>
                <a:schemeClr val="bg1"/>
              </a:solidFill>
              <a:latin typeface="+mn-lt"/>
            </a:endParaRPr>
          </a:p>
          <a:p>
            <a:r>
              <a:rPr lang="it-IT" sz="1200" b="0" dirty="0">
                <a:solidFill>
                  <a:schemeClr val="accent1"/>
                </a:solidFill>
                <a:latin typeface="+mn-lt"/>
              </a:rPr>
              <a:t>Fonti:</a:t>
            </a:r>
            <a:br>
              <a:rPr lang="it-IT" sz="1200" b="0" dirty="0">
                <a:solidFill>
                  <a:schemeClr val="accent1"/>
                </a:solidFill>
                <a:latin typeface="+mn-lt"/>
              </a:rPr>
            </a:br>
            <a:r>
              <a:rPr lang="it-IT" sz="1200" b="0" dirty="0">
                <a:solidFill>
                  <a:schemeClr val="accent1"/>
                </a:solidFill>
                <a:latin typeface="+mn-lt"/>
              </a:rPr>
              <a:t>GroupM Report Covid-19</a:t>
            </a:r>
            <a:br>
              <a:rPr lang="it-IT" sz="1200" b="0" dirty="0">
                <a:solidFill>
                  <a:schemeClr val="accent1"/>
                </a:solidFill>
                <a:latin typeface="+mn-lt"/>
              </a:rPr>
            </a:br>
            <a:r>
              <a:rPr lang="it-IT" sz="1200" b="0" dirty="0">
                <a:solidFill>
                  <a:schemeClr val="accent1"/>
                </a:solidFill>
                <a:latin typeface="+mn-lt"/>
              </a:rPr>
              <a:t>Kantar </a:t>
            </a:r>
            <a:r>
              <a:rPr lang="it-IT" sz="1200" b="0" dirty="0" err="1">
                <a:solidFill>
                  <a:schemeClr val="accent1"/>
                </a:solidFill>
                <a:latin typeface="+mn-lt"/>
              </a:rPr>
              <a:t>Barometer</a:t>
            </a:r>
            <a:r>
              <a:rPr lang="it-IT" sz="1200" b="0" dirty="0">
                <a:solidFill>
                  <a:schemeClr val="accent1"/>
                </a:solidFill>
                <a:latin typeface="+mn-lt"/>
              </a:rPr>
              <a:t> Covid-19</a:t>
            </a:r>
            <a:br>
              <a:rPr lang="it-IT" sz="1200" b="0" dirty="0">
                <a:solidFill>
                  <a:schemeClr val="accent1"/>
                </a:solidFill>
                <a:latin typeface="+mn-lt"/>
              </a:rPr>
            </a:br>
            <a:r>
              <a:rPr lang="it-IT" sz="1200" b="0" dirty="0">
                <a:solidFill>
                  <a:schemeClr val="accent1"/>
                </a:solidFill>
                <a:latin typeface="+mn-lt"/>
              </a:rPr>
              <a:t>Analisi </a:t>
            </a:r>
            <a:r>
              <a:rPr lang="it-IT" sz="1200" b="0" dirty="0" err="1">
                <a:solidFill>
                  <a:schemeClr val="accent1"/>
                </a:solidFill>
                <a:latin typeface="+mn-lt"/>
              </a:rPr>
              <a:t>Search</a:t>
            </a:r>
            <a:r>
              <a:rPr lang="it-IT" sz="1200" b="0" dirty="0">
                <a:solidFill>
                  <a:schemeClr val="accent1"/>
                </a:solidFill>
                <a:latin typeface="+mn-lt"/>
              </a:rPr>
              <a:t> su Benchmark di agenzia</a:t>
            </a:r>
            <a:br>
              <a:rPr lang="it-IT" sz="1200" b="0" dirty="0">
                <a:solidFill>
                  <a:schemeClr val="accent1"/>
                </a:solidFill>
                <a:latin typeface="+mn-lt"/>
              </a:rPr>
            </a:br>
            <a:r>
              <a:rPr lang="it-IT" sz="1200" b="0" dirty="0">
                <a:solidFill>
                  <a:schemeClr val="accent1"/>
                </a:solidFill>
                <a:latin typeface="+mn-lt"/>
              </a:rPr>
              <a:t>Osservatorio E-commerce </a:t>
            </a:r>
            <a:r>
              <a:rPr lang="it-IT" sz="1200" b="0" dirty="0" err="1">
                <a:solidFill>
                  <a:schemeClr val="accent1"/>
                </a:solidFill>
                <a:latin typeface="+mn-lt"/>
              </a:rPr>
              <a:t>BtC</a:t>
            </a:r>
            <a:r>
              <a:rPr lang="it-IT" sz="1200" b="0" dirty="0">
                <a:solidFill>
                  <a:schemeClr val="accent1"/>
                </a:solidFill>
                <a:latin typeface="+mn-lt"/>
              </a:rPr>
              <a:t> </a:t>
            </a:r>
            <a:r>
              <a:rPr lang="it-IT" sz="1200" b="0" dirty="0" err="1">
                <a:solidFill>
                  <a:schemeClr val="accent1"/>
                </a:solidFill>
                <a:latin typeface="+mn-lt"/>
              </a:rPr>
              <a:t>Netcomm</a:t>
            </a:r>
            <a:br>
              <a:rPr lang="it-IT" sz="1200" b="0" dirty="0">
                <a:solidFill>
                  <a:schemeClr val="accent1"/>
                </a:solidFill>
                <a:latin typeface="+mn-lt"/>
              </a:rPr>
            </a:br>
            <a:r>
              <a:rPr lang="it-IT" sz="1200" b="0" dirty="0" err="1">
                <a:solidFill>
                  <a:schemeClr val="accent1"/>
                </a:solidFill>
                <a:latin typeface="+mn-lt"/>
              </a:rPr>
              <a:t>Growmystore</a:t>
            </a:r>
            <a:r>
              <a:rPr lang="it-IT" sz="1200" b="0" dirty="0">
                <a:solidFill>
                  <a:schemeClr val="accent1"/>
                </a:solidFill>
                <a:latin typeface="+mn-lt"/>
              </a:rPr>
              <a:t> by Google Italy</a:t>
            </a:r>
            <a:br>
              <a:rPr lang="it-IT" sz="1200" b="0" dirty="0">
                <a:solidFill>
                  <a:schemeClr val="accent1"/>
                </a:solidFill>
                <a:latin typeface="+mn-lt"/>
              </a:rPr>
            </a:br>
            <a:endParaRPr lang="it-IT" sz="1200" b="0" dirty="0">
              <a:solidFill>
                <a:schemeClr val="accent1"/>
              </a:solidFill>
              <a:latin typeface="+mn-lt"/>
            </a:endParaRPr>
          </a:p>
          <a:p>
            <a:pPr algn="just"/>
            <a:endParaRPr lang="it-IT" sz="1400" b="0" dirty="0">
              <a:latin typeface="+mn-lt"/>
            </a:endParaRPr>
          </a:p>
          <a:p>
            <a:pPr algn="just"/>
            <a:endParaRPr lang="it-IT" sz="1400" b="0" dirty="0">
              <a:latin typeface="+mn-lt"/>
            </a:endParaRPr>
          </a:p>
          <a:p>
            <a:pPr algn="just"/>
            <a:endParaRPr lang="it-IT" sz="1400" b="0" dirty="0">
              <a:latin typeface="+mn-lt"/>
            </a:endParaRPr>
          </a:p>
        </p:txBody>
      </p:sp>
      <p:sp>
        <p:nvSpPr>
          <p:cNvPr id="8" name="Footer Placeholder 2">
            <a:extLst>
              <a:ext uri="{FF2B5EF4-FFF2-40B4-BE49-F238E27FC236}">
                <a16:creationId xmlns:a16="http://schemas.microsoft.com/office/drawing/2014/main" id="{104380E7-89B6-4FC8-963D-EF00EF18ADDC}"/>
              </a:ext>
            </a:extLst>
          </p:cNvPr>
          <p:cNvSpPr>
            <a:spLocks noGrp="1"/>
          </p:cNvSpPr>
          <p:nvPr>
            <p:ph type="ftr" sz="quarter" idx="17"/>
          </p:nvPr>
        </p:nvSpPr>
        <p:spPr>
          <a:xfrm>
            <a:off x="489652" y="9345491"/>
            <a:ext cx="5878697" cy="457219"/>
          </a:xfrm>
        </p:spPr>
        <p:txBody>
          <a:bodyPr/>
          <a:lstStyle/>
          <a:p>
            <a:r>
              <a:rPr lang="it-IT" dirty="0"/>
              <a:t>Verso il “New Retail </a:t>
            </a:r>
            <a:r>
              <a:rPr lang="it-IT" dirty="0" err="1"/>
              <a:t>Normal</a:t>
            </a:r>
            <a:r>
              <a:rPr lang="it-IT" dirty="0"/>
              <a:t>”</a:t>
            </a:r>
            <a:endParaRPr lang="en-US" b="0" dirty="0">
              <a:latin typeface="Neue Haas Grotesk Text Pro" panose="020B0504020202020204" pitchFamily="34" charset="77"/>
            </a:endParaRPr>
          </a:p>
        </p:txBody>
      </p:sp>
      <p:pic>
        <p:nvPicPr>
          <p:cNvPr id="3" name="Picture 2">
            <a:extLst>
              <a:ext uri="{FF2B5EF4-FFF2-40B4-BE49-F238E27FC236}">
                <a16:creationId xmlns:a16="http://schemas.microsoft.com/office/drawing/2014/main" id="{92605000-6605-404F-9FB9-3C6AAE313997}"/>
              </a:ext>
            </a:extLst>
          </p:cNvPr>
          <p:cNvPicPr>
            <a:picLocks noChangeAspect="1"/>
          </p:cNvPicPr>
          <p:nvPr/>
        </p:nvPicPr>
        <p:blipFill rotWithShape="1">
          <a:blip r:embed="rId2"/>
          <a:srcRect b="39844"/>
          <a:stretch/>
        </p:blipFill>
        <p:spPr>
          <a:xfrm>
            <a:off x="489651" y="2603194"/>
            <a:ext cx="2841419" cy="1403040"/>
          </a:xfrm>
          <a:prstGeom prst="rect">
            <a:avLst/>
          </a:prstGeom>
        </p:spPr>
      </p:pic>
    </p:spTree>
    <p:extLst>
      <p:ext uri="{BB962C8B-B14F-4D97-AF65-F5344CB8AC3E}">
        <p14:creationId xmlns:p14="http://schemas.microsoft.com/office/powerpoint/2010/main" val="3188803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813354"/>
      </p:ext>
    </p:extLst>
  </p:cSld>
  <p:clrMapOvr>
    <a:masterClrMapping/>
  </p:clrMapOvr>
</p:sld>
</file>

<file path=ppt/theme/theme1.xml><?xml version="1.0" encoding="utf-8"?>
<a:theme xmlns:a="http://schemas.openxmlformats.org/drawingml/2006/main" name="WM">
  <a:themeElements>
    <a:clrScheme name="Wavemaker 2">
      <a:dk1>
        <a:srgbClr val="000000"/>
      </a:dk1>
      <a:lt1>
        <a:srgbClr val="FFFFFF"/>
      </a:lt1>
      <a:dk2>
        <a:srgbClr val="000000"/>
      </a:dk2>
      <a:lt2>
        <a:srgbClr val="FFFFFF"/>
      </a:lt2>
      <a:accent1>
        <a:srgbClr val="616161"/>
      </a:accent1>
      <a:accent2>
        <a:srgbClr val="FF8000"/>
      </a:accent2>
      <a:accent3>
        <a:srgbClr val="1E88E5"/>
      </a:accent3>
      <a:accent4>
        <a:srgbClr val="00B332"/>
      </a:accent4>
      <a:accent5>
        <a:srgbClr val="6434B1"/>
      </a:accent5>
      <a:accent6>
        <a:srgbClr val="26BEBE"/>
      </a:accent6>
      <a:hlink>
        <a:srgbClr val="FF8000"/>
      </a:hlink>
      <a:folHlink>
        <a:srgbClr val="FF8000"/>
      </a:folHlink>
    </a:clrScheme>
    <a:fontScheme name="Wavemaker Branding">
      <a:majorFont>
        <a:latin typeface="Neue Haas Grotesk Text Pro"/>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objectDefaults>
  <a:extraClrSchemeLst/>
  <a:extLst>
    <a:ext uri="{05A4C25C-085E-4340-85A3-A5531E510DB2}">
      <thm15:themeFamily xmlns:thm15="http://schemas.microsoft.com/office/thememl/2012/main" name="Wavemaker_Portrait_PPT_Template2_MasterAW_V3.pptx" id="{DB07B2E7-87F9-4475-ABF8-2602122FB2AE}" vid="{28515CC5-D385-480A-878E-9C30E6821D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um" ma:contentTypeID="0x01010034F9758512B60B41BC7D25837C3488DC" ma:contentTypeVersion="12" ma:contentTypeDescription="Új dokumentum létrehozása." ma:contentTypeScope="" ma:versionID="61c12d9f48ba174fa007080437b4997a">
  <xsd:schema xmlns:xsd="http://www.w3.org/2001/XMLSchema" xmlns:xs="http://www.w3.org/2001/XMLSchema" xmlns:p="http://schemas.microsoft.com/office/2006/metadata/properties" xmlns:ns2="48fba63f-c1a9-4c0f-9617-496d03012c2a" xmlns:ns3="587e2081-6667-41c1-b523-cfa04b248502" targetNamespace="http://schemas.microsoft.com/office/2006/metadata/properties" ma:root="true" ma:fieldsID="d4d0ebece0e485f7b5ca92b5b348a5cc" ns2:_="" ns3:_="">
    <xsd:import namespace="48fba63f-c1a9-4c0f-9617-496d03012c2a"/>
    <xsd:import namespace="587e2081-6667-41c1-b523-cfa04b2485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ba63f-c1a9-4c0f-9617-496d03012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7e2081-6667-41c1-b523-cfa04b248502" elementFormDefault="qualified">
    <xsd:import namespace="http://schemas.microsoft.com/office/2006/documentManagement/types"/>
    <xsd:import namespace="http://schemas.microsoft.com/office/infopath/2007/PartnerControls"/>
    <xsd:element name="SharedWithUsers" ma:index="15"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Megosztva részletekkel"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CD6EBA-764E-4051-B28C-B601C3EC280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8fba63f-c1a9-4c0f-9617-496d03012c2a"/>
    <ds:schemaRef ds:uri="http://purl.org/dc/terms/"/>
    <ds:schemaRef ds:uri="http://schemas.openxmlformats.org/package/2006/metadata/core-properties"/>
    <ds:schemaRef ds:uri="587e2081-6667-41c1-b523-cfa04b248502"/>
    <ds:schemaRef ds:uri="http://www.w3.org/XML/1998/namespace"/>
    <ds:schemaRef ds:uri="http://purl.org/dc/dcmitype/"/>
  </ds:schemaRefs>
</ds:datastoreItem>
</file>

<file path=customXml/itemProps2.xml><?xml version="1.0" encoding="utf-8"?>
<ds:datastoreItem xmlns:ds="http://schemas.openxmlformats.org/officeDocument/2006/customXml" ds:itemID="{D6FC82F2-7697-46B7-A78B-8A6CAE5BABFF}">
  <ds:schemaRefs>
    <ds:schemaRef ds:uri="http://schemas.microsoft.com/sharepoint/v3/contenttype/forms"/>
  </ds:schemaRefs>
</ds:datastoreItem>
</file>

<file path=customXml/itemProps3.xml><?xml version="1.0" encoding="utf-8"?>
<ds:datastoreItem xmlns:ds="http://schemas.openxmlformats.org/officeDocument/2006/customXml" ds:itemID="{AECCE6F7-8E9E-4368-B89A-5334CAAC5C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ba63f-c1a9-4c0f-9617-496d03012c2a"/>
    <ds:schemaRef ds:uri="587e2081-6667-41c1-b523-cfa04b2485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Wavemaker_Portrait_PPT_Template_A4</Template>
  <TotalTime>91</TotalTime>
  <Words>1002</Words>
  <Application>Microsoft Office PowerPoint</Application>
  <PresentationFormat>A4 Paper (210x297 mm)</PresentationFormat>
  <Paragraphs>79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Georgia Pro Light</vt:lpstr>
      <vt:lpstr>Neue Haas Grotesk Display Pro</vt:lpstr>
      <vt:lpstr>Neue Haas Grotesk Text Pro</vt:lpstr>
      <vt:lpstr>WM</vt:lpstr>
      <vt:lpstr>VERSO IL  “NEW RETAIL NORMAL”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Wavemaker PowerPoint template</dc:title>
  <dc:creator>Sneha Sheth</dc:creator>
  <cp:lastModifiedBy>Roberta Razzani</cp:lastModifiedBy>
  <cp:revision>31</cp:revision>
  <cp:lastPrinted>2020-03-06T13:26:11Z</cp:lastPrinted>
  <dcterms:created xsi:type="dcterms:W3CDTF">2020-04-12T15:27:35Z</dcterms:created>
  <dcterms:modified xsi:type="dcterms:W3CDTF">2020-05-15T09:57:07Z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0x01010034F9758512B60B41BC7D25837C3488DC</vt:lpwstr>
  </property>
</Properties>
</file>